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  <p:sldMasterId id="2147483684" r:id="rId6"/>
    <p:sldMasterId id="2147483696" r:id="rId7"/>
  </p:sldMasterIdLst>
  <p:notesMasterIdLst>
    <p:notesMasterId r:id="rId24"/>
  </p:notesMasterIdLst>
  <p:handoutMasterIdLst>
    <p:handoutMasterId r:id="rId25"/>
  </p:handoutMasterIdLst>
  <p:sldIdLst>
    <p:sldId id="257" r:id="rId8"/>
    <p:sldId id="293" r:id="rId9"/>
    <p:sldId id="294" r:id="rId10"/>
    <p:sldId id="259" r:id="rId11"/>
    <p:sldId id="297" r:id="rId12"/>
    <p:sldId id="300" r:id="rId13"/>
    <p:sldId id="298" r:id="rId14"/>
    <p:sldId id="323" r:id="rId15"/>
    <p:sldId id="324" r:id="rId16"/>
    <p:sldId id="325" r:id="rId17"/>
    <p:sldId id="277" r:id="rId18"/>
    <p:sldId id="319" r:id="rId19"/>
    <p:sldId id="327" r:id="rId20"/>
    <p:sldId id="326" r:id="rId21"/>
    <p:sldId id="322" r:id="rId22"/>
    <p:sldId id="32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827"/>
    <a:srgbClr val="E99B27"/>
    <a:srgbClr val="2776EA"/>
    <a:srgbClr val="D9D9D9"/>
    <a:srgbClr val="E85E00"/>
    <a:srgbClr val="B87333"/>
    <a:srgbClr val="CD7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laire Zhou" userId="0bab2ddfcbc3f522" providerId="LiveId" clId="{F345414C-13FA-427F-9A3A-9652FD9DB088}"/>
    <pc:docChg chg="undo custSel modSld">
      <pc:chgData name="Klaire Zhou" userId="0bab2ddfcbc3f522" providerId="LiveId" clId="{F345414C-13FA-427F-9A3A-9652FD9DB088}" dt="2023-10-11T01:18:19.548" v="5" actId="478"/>
      <pc:docMkLst>
        <pc:docMk/>
      </pc:docMkLst>
      <pc:sldChg chg="addSp delSp modSp mod">
        <pc:chgData name="Klaire Zhou" userId="0bab2ddfcbc3f522" providerId="LiveId" clId="{F345414C-13FA-427F-9A3A-9652FD9DB088}" dt="2023-10-11T01:18:19.548" v="5" actId="478"/>
        <pc:sldMkLst>
          <pc:docMk/>
          <pc:sldMk cId="0" sldId="257"/>
        </pc:sldMkLst>
        <pc:spChg chg="add del mod">
          <ac:chgData name="Klaire Zhou" userId="0bab2ddfcbc3f522" providerId="LiveId" clId="{F345414C-13FA-427F-9A3A-9652FD9DB088}" dt="2023-10-11T01:17:51.814" v="1" actId="478"/>
          <ac:spMkLst>
            <pc:docMk/>
            <pc:sldMk cId="0" sldId="257"/>
            <ac:spMk id="3" creationId="{68EA2A2F-A08C-10F9-69B2-D00F94C60AE5}"/>
          </ac:spMkLst>
        </pc:spChg>
        <pc:spChg chg="add del mod">
          <ac:chgData name="Klaire Zhou" userId="0bab2ddfcbc3f522" providerId="LiveId" clId="{F345414C-13FA-427F-9A3A-9652FD9DB088}" dt="2023-10-11T01:18:19.548" v="5" actId="478"/>
          <ac:spMkLst>
            <pc:docMk/>
            <pc:sldMk cId="0" sldId="257"/>
            <ac:spMk id="4" creationId="{20AB07D4-9DE1-54F0-A6A2-A3868F238332}"/>
          </ac:spMkLst>
        </pc:spChg>
        <pc:spChg chg="del">
          <ac:chgData name="Klaire Zhou" userId="0bab2ddfcbc3f522" providerId="LiveId" clId="{F345414C-13FA-427F-9A3A-9652FD9DB088}" dt="2023-10-11T01:17:47.175" v="0" actId="478"/>
          <ac:spMkLst>
            <pc:docMk/>
            <pc:sldMk cId="0" sldId="257"/>
            <ac:spMk id="47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3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Sheet1!$E$11:$E$18</c:f>
              <c:strCache>
                <c:ptCount val="8"/>
                <c:pt idx="0">
                  <c:v>consommation_level_1_mean </c:v>
                </c:pt>
                <c:pt idx="1">
                  <c:v>1transactions_count </c:v>
                </c:pt>
                <c:pt idx="2">
                  <c:v>consommation_level_2_mean</c:v>
                </c:pt>
                <c:pt idx="3">
                  <c:v>region</c:v>
                </c:pt>
                <c:pt idx="4">
                  <c:v>consommation_level_3_mean</c:v>
                </c:pt>
                <c:pt idx="5">
                  <c:v>consommation_level_4_mean</c:v>
                </c:pt>
                <c:pt idx="6">
                  <c:v>district</c:v>
                </c:pt>
                <c:pt idx="7">
                  <c:v>client_catg</c:v>
                </c:pt>
              </c:strCache>
            </c:strRef>
          </c:cat>
          <c:val>
            <c:numRef>
              <c:f>Sheet1!$F$11:$F$18</c:f>
              <c:numCache>
                <c:formatCode>General</c:formatCode>
                <c:ptCount val="8"/>
                <c:pt idx="0">
                  <c:v>670</c:v>
                </c:pt>
                <c:pt idx="1">
                  <c:v>653</c:v>
                </c:pt>
                <c:pt idx="2">
                  <c:v>519</c:v>
                </c:pt>
                <c:pt idx="3">
                  <c:v>397</c:v>
                </c:pt>
                <c:pt idx="4">
                  <c:v>313</c:v>
                </c:pt>
                <c:pt idx="5">
                  <c:v>291</c:v>
                </c:pt>
                <c:pt idx="6">
                  <c:v>94</c:v>
                </c:pt>
                <c:pt idx="7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CE-4BE7-BC87-834CB760ED3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152116575"/>
        <c:axId val="1069610575"/>
      </c:barChart>
      <c:catAx>
        <c:axId val="11521165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9610575"/>
        <c:crosses val="autoZero"/>
        <c:auto val="1"/>
        <c:lblAlgn val="ctr"/>
        <c:lblOffset val="100"/>
        <c:noMultiLvlLbl val="0"/>
      </c:catAx>
      <c:valAx>
        <c:axId val="10696105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600" b="1"/>
                  <a:t>Feature Importance</a:t>
                </a:r>
              </a:p>
            </c:rich>
          </c:tx>
          <c:layout>
            <c:manualLayout>
              <c:xMode val="edge"/>
              <c:yMode val="edge"/>
              <c:x val="0.49604061073252048"/>
              <c:y val="0.937444898763363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21165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6587D-DD22-93E1-D416-0E4DCA51CE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BB1C9-4ED0-428F-A429-FAEE38D1BF15}" type="slidenum">
              <a:rPr lang="en-CA" sz="1800" b="1" smtClean="0"/>
              <a:t>‹#›</a:t>
            </a:fld>
            <a:endParaRPr lang="en-CA" b="1"/>
          </a:p>
        </p:txBody>
      </p:sp>
    </p:spTree>
    <p:extLst>
      <p:ext uri="{BB962C8B-B14F-4D97-AF65-F5344CB8AC3E}">
        <p14:creationId xmlns:p14="http://schemas.microsoft.com/office/powerpoint/2010/main" val="22644104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9FDD0-BF5A-4CEB-8ACF-30AF3F7D5110}" type="datetimeFigureOut">
              <a:rPr lang="en-CA" smtClean="0"/>
              <a:t>2023-10-10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7E77C-DEC8-4D89-9D7E-39BFFC8DE4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24508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e96fd5876e_0_2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4" name="Google Shape;1654;ge96fd5876e_0_2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0826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e96fd5876e_0_3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e96fd5876e_0_3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e96fd5876e_0_2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e96fd5876e_0_2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07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ge96fd5876e_0_4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8" name="Google Shape;2058;ge96fd5876e_0_4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7114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96fd5876e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96fd5876e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00325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e96fd5876e_0_1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e96fd5876e_0_1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5363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e96fd5876e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e96fd5876e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630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9566a474a_0_1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9566a474a_0_1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805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e96fd5876e_0_4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e96fd5876e_0_4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801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e96fd5876e_0_1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e96fd5876e_0_1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209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e96fd5876e_0_2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e96fd5876e_0_2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9858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e96fd5876e_0_1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e96fd5876e_0_1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451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4242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443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4600" y="1432200"/>
            <a:ext cx="4727600" cy="33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6667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140700" y="4750600"/>
            <a:ext cx="3441600" cy="9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0062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830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0846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54169-EFF9-66B4-AC46-CD0FB14D1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7EAC5-D582-EA81-0584-0580BD157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C369B-F07A-222D-A27A-96908908C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BE-93AD-4EC1-A225-16E33A069789}" type="datetimeFigureOut">
              <a:rPr lang="en-CA" smtClean="0"/>
              <a:t>2023-10-10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70937-04B4-5804-7007-7C6828637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1963E-0A96-3F1F-A8D8-D838EAED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E519-2D7E-4A51-982F-426330699B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8375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8B08-036D-5CEE-FE15-B745C68B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1A5C9-D15B-B29F-FE9C-EEDC5EB24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FA36B-171C-2A01-58BA-1C7FFE2CB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BE-93AD-4EC1-A225-16E33A069789}" type="datetimeFigureOut">
              <a:rPr lang="en-CA" smtClean="0"/>
              <a:t>2023-10-10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7FD9C-F2AE-A921-5BEB-5195E5A9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C7181-056A-C6F8-949B-C703F5A2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E519-2D7E-4A51-982F-426330699B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9051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EF82-823C-3164-79CA-6E0373F9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1EC18-E7C1-CE60-8B8A-92192F38F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20030-3474-8498-2FB8-00ED23CCE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BE-93AD-4EC1-A225-16E33A069789}" type="datetimeFigureOut">
              <a:rPr lang="en-CA" smtClean="0"/>
              <a:t>2023-10-10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CBCA1-1AA9-E41E-9C00-C36B31FF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AF419-ECEA-1434-12A3-3D5609F25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E519-2D7E-4A51-982F-426330699B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5988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38857-4B28-D0B7-B3B2-CDA1488F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03CF7-869F-7A0B-8147-07A33BD05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61018-A947-5596-9041-45A41CD55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B477F-9A41-752D-BA6B-676E7920B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BE-93AD-4EC1-A225-16E33A069789}" type="datetimeFigureOut">
              <a:rPr lang="en-CA" smtClean="0"/>
              <a:t>2023-10-10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B1D10-7F67-B904-8F57-9338219B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07FAE-D738-9CC9-1D4F-FA494388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E519-2D7E-4A51-982F-426330699B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8005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49E9D-B370-3050-9257-528FC2DF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4D5-855D-C506-A032-C54396BBD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F07C8-7D98-EDE5-DC99-BFE8A688C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F005A-27BD-3E97-AD54-BEE85A21C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8633F5-2921-7C38-8068-3FD4E3280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325647-8419-36E7-BEBE-8BAA5EDB8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BE-93AD-4EC1-A225-16E33A069789}" type="datetimeFigureOut">
              <a:rPr lang="en-CA" smtClean="0"/>
              <a:t>2023-10-10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A2166-926F-9D58-2706-F6ACA9CD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11366-ADE2-D6A8-59F8-543A2302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E519-2D7E-4A51-982F-426330699B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440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9E212-1AC1-6DCD-069D-0B8CD553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8074DF-BD90-2DF1-E47D-553CC59A5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BE-93AD-4EC1-A225-16E33A069789}" type="datetimeFigureOut">
              <a:rPr lang="en-CA" smtClean="0"/>
              <a:t>2023-10-10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0D60B8-21F5-3CF3-0545-4BB2807C7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29662-9547-3313-19EB-F2A801499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E519-2D7E-4A51-982F-426330699B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8499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BCF9CF-6F80-C3EB-D280-EA3FBE1F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BE-93AD-4EC1-A225-16E33A069789}" type="datetimeFigureOut">
              <a:rPr lang="en-CA" smtClean="0"/>
              <a:t>2023-10-10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20546-5757-3438-92B1-F9081111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7D632-BFFF-01E8-2D41-7F257AEB9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E519-2D7E-4A51-982F-426330699B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4992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73DAC-4F63-259E-075E-50EA51C3C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7971E-BCE5-20A8-CE70-64C5A73CA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AFFDC-5708-E425-C008-1CF38B227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B1CEF-551D-89F5-BBEC-191AAA848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BE-93AD-4EC1-A225-16E33A069789}" type="datetimeFigureOut">
              <a:rPr lang="en-CA" smtClean="0"/>
              <a:t>2023-10-10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2A729-663B-7FC1-28E7-AFA81654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04E68-BB23-C2E7-706E-DB060AB73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E519-2D7E-4A51-982F-426330699B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175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73991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C3D32-4DFB-0928-5900-B3E909606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398382-E3C9-25C0-40D2-C841E462C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E98AF-6623-7BB8-E18C-DC7BF49B4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3AE4A-3295-1C87-5AD3-5FC1C86A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BE-93AD-4EC1-A225-16E33A069789}" type="datetimeFigureOut">
              <a:rPr lang="en-CA" smtClean="0"/>
              <a:t>2023-10-10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9E953-1752-1AE0-1579-D53C5EF8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5CD63-6A42-75E9-C596-4668D183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E519-2D7E-4A51-982F-426330699B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89071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AA5B-12A7-59F7-4289-234A3BDE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46BF0-23E1-441C-6CAD-19946C566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36F12-64E7-5B57-E65E-3D9ED0DF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BE-93AD-4EC1-A225-16E33A069789}" type="datetimeFigureOut">
              <a:rPr lang="en-CA" smtClean="0"/>
              <a:t>2023-10-10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52A04-8930-D434-F493-DDA2F452C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5B009-8027-9C71-C6D8-4928C986B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E519-2D7E-4A51-982F-426330699B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5167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B49A29-8653-929D-55E4-B6F6CD752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4F903-A972-DD83-E13D-6A228B50B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F200F-ADD1-1C9C-8CE0-4AF2A74E6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BE-93AD-4EC1-A225-16E33A069789}" type="datetimeFigureOut">
              <a:rPr lang="en-CA" smtClean="0"/>
              <a:t>2023-10-10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BFB72-A991-77F4-47B0-F8916AD5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546CC-AC1F-9A53-41A7-9175B0C3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E519-2D7E-4A51-982F-426330699B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2013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4600" y="1432200"/>
            <a:ext cx="4727600" cy="33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6667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140700" y="4750600"/>
            <a:ext cx="3441600" cy="9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95727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29021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609600" y="1663933"/>
            <a:ext cx="10972800" cy="40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56617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13602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75868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81278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73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609600" y="1663933"/>
            <a:ext cx="10972800" cy="40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46419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94072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0879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90059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30999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4600" y="1432200"/>
            <a:ext cx="4727600" cy="33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6667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140700" y="4750600"/>
            <a:ext cx="3441600" cy="9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57214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85448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609600" y="1663933"/>
            <a:ext cx="10972800" cy="40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81682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94862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41133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398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14217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82921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98428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35670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75484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61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672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419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811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911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399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536633"/>
            <a:ext cx="10972800" cy="47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150030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030FCC-261C-572F-C786-514759B74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AF8BC-F0C0-DDE6-6F11-2C54225F0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BE90F-9220-3E4E-3942-E4375E456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166BE-93AD-4EC1-A225-16E33A069789}" type="datetimeFigureOut">
              <a:rPr lang="en-CA" smtClean="0"/>
              <a:t>2023-10-10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F467E-09FC-BCFD-E234-B69734EC3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37017-65DE-CD82-CCC9-7F3757E43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8E519-2D7E-4A51-982F-426330699BF7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560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536633"/>
            <a:ext cx="10972800" cy="47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81818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536633"/>
            <a:ext cx="10972800" cy="47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22575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1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3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939871" y="172029"/>
            <a:ext cx="5641612" cy="331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5333"/>
              <a:t>MMA 869</a:t>
            </a:r>
            <a:br>
              <a:rPr lang="en" sz="5333"/>
            </a:br>
            <a:r>
              <a:rPr lang="en" sz="5333"/>
              <a:t>Machine Learning &amp; AI</a:t>
            </a:r>
            <a:endParaRPr sz="5333"/>
          </a:p>
        </p:txBody>
      </p:sp>
      <p:grpSp>
        <p:nvGrpSpPr>
          <p:cNvPr id="48" name="Google Shape;48;p15"/>
          <p:cNvGrpSpPr/>
          <p:nvPr/>
        </p:nvGrpSpPr>
        <p:grpSpPr>
          <a:xfrm>
            <a:off x="609701" y="546498"/>
            <a:ext cx="5847489" cy="6311503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" name="圆角矩形 10">
            <a:extLst>
              <a:ext uri="{FF2B5EF4-FFF2-40B4-BE49-F238E27FC236}">
                <a16:creationId xmlns:a16="http://schemas.microsoft.com/office/drawing/2014/main" id="{20AB07D4-9DE1-54F0-A6A2-A3868F238332}"/>
              </a:ext>
            </a:extLst>
          </p:cNvPr>
          <p:cNvSpPr/>
          <p:nvPr/>
        </p:nvSpPr>
        <p:spPr>
          <a:xfrm>
            <a:off x="9613136" y="3152114"/>
            <a:ext cx="2200079" cy="560799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CA" altLang="zh-CN" sz="2400" b="1" kern="0" dirty="0">
                <a:solidFill>
                  <a:srgbClr val="FFFFFF"/>
                </a:solidFill>
                <a:latin typeface="Arial"/>
                <a:ea typeface="宋体" panose="02010600030101010101" pitchFamily="2" charset="-122"/>
                <a:sym typeface="Arial"/>
              </a:rPr>
              <a:t>Team Finch</a:t>
            </a:r>
            <a:endParaRPr lang="zh-CN" altLang="en-US" sz="2400" b="1" kern="0" dirty="0">
              <a:solidFill>
                <a:srgbClr val="FFFFFF"/>
              </a:solidFill>
              <a:latin typeface="Arial"/>
              <a:ea typeface="宋体" panose="02010600030101010101" pitchFamily="2" charset="-122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34"/>
          <p:cNvSpPr txBox="1">
            <a:spLocks noGrp="1"/>
          </p:cNvSpPr>
          <p:nvPr>
            <p:ph type="title"/>
          </p:nvPr>
        </p:nvSpPr>
        <p:spPr>
          <a:xfrm>
            <a:off x="4114800" y="281933"/>
            <a:ext cx="4191000" cy="49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600">
                <a:solidFill>
                  <a:schemeClr val="accent3">
                    <a:lumMod val="50000"/>
                  </a:schemeClr>
                </a:solidFill>
              </a:rPr>
              <a:t>Best Model in Detail</a:t>
            </a:r>
            <a:endParaRPr sz="360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1658" name="Google Shape;1658;p34"/>
          <p:cNvGrpSpPr/>
          <p:nvPr/>
        </p:nvGrpSpPr>
        <p:grpSpPr>
          <a:xfrm>
            <a:off x="10100593" y="2319034"/>
            <a:ext cx="3214969" cy="4397774"/>
            <a:chOff x="5894611" y="1421345"/>
            <a:chExt cx="2411227" cy="3298330"/>
          </a:xfrm>
        </p:grpSpPr>
        <p:sp>
          <p:nvSpPr>
            <p:cNvPr id="1660" name="Google Shape;1660;p34"/>
            <p:cNvSpPr/>
            <p:nvPr/>
          </p:nvSpPr>
          <p:spPr>
            <a:xfrm>
              <a:off x="7068207" y="1421345"/>
              <a:ext cx="1237631" cy="1376781"/>
            </a:xfrm>
            <a:custGeom>
              <a:avLst/>
              <a:gdLst/>
              <a:ahLst/>
              <a:cxnLst/>
              <a:rect l="l" t="t" r="r" b="b"/>
              <a:pathLst>
                <a:path w="45058" h="50124" fill="none" extrusionOk="0">
                  <a:moveTo>
                    <a:pt x="0" y="1"/>
                  </a:moveTo>
                  <a:lnTo>
                    <a:pt x="0" y="45671"/>
                  </a:lnTo>
                  <a:lnTo>
                    <a:pt x="0" y="45671"/>
                  </a:lnTo>
                  <a:lnTo>
                    <a:pt x="0" y="45895"/>
                  </a:lnTo>
                  <a:lnTo>
                    <a:pt x="15" y="46119"/>
                  </a:lnTo>
                  <a:lnTo>
                    <a:pt x="45" y="46343"/>
                  </a:lnTo>
                  <a:lnTo>
                    <a:pt x="90" y="46567"/>
                  </a:lnTo>
                  <a:lnTo>
                    <a:pt x="135" y="46777"/>
                  </a:lnTo>
                  <a:lnTo>
                    <a:pt x="194" y="47001"/>
                  </a:lnTo>
                  <a:lnTo>
                    <a:pt x="269" y="47195"/>
                  </a:lnTo>
                  <a:lnTo>
                    <a:pt x="344" y="47404"/>
                  </a:lnTo>
                  <a:lnTo>
                    <a:pt x="433" y="47598"/>
                  </a:lnTo>
                  <a:lnTo>
                    <a:pt x="538" y="47792"/>
                  </a:lnTo>
                  <a:lnTo>
                    <a:pt x="643" y="47972"/>
                  </a:lnTo>
                  <a:lnTo>
                    <a:pt x="762" y="48151"/>
                  </a:lnTo>
                  <a:lnTo>
                    <a:pt x="882" y="48330"/>
                  </a:lnTo>
                  <a:lnTo>
                    <a:pt x="1016" y="48495"/>
                  </a:lnTo>
                  <a:lnTo>
                    <a:pt x="1150" y="48659"/>
                  </a:lnTo>
                  <a:lnTo>
                    <a:pt x="1300" y="48808"/>
                  </a:lnTo>
                  <a:lnTo>
                    <a:pt x="1449" y="48958"/>
                  </a:lnTo>
                  <a:lnTo>
                    <a:pt x="1614" y="49107"/>
                  </a:lnTo>
                  <a:lnTo>
                    <a:pt x="1778" y="49227"/>
                  </a:lnTo>
                  <a:lnTo>
                    <a:pt x="1957" y="49361"/>
                  </a:lnTo>
                  <a:lnTo>
                    <a:pt x="2136" y="49481"/>
                  </a:lnTo>
                  <a:lnTo>
                    <a:pt x="2316" y="49585"/>
                  </a:lnTo>
                  <a:lnTo>
                    <a:pt x="2510" y="49675"/>
                  </a:lnTo>
                  <a:lnTo>
                    <a:pt x="2704" y="49764"/>
                  </a:lnTo>
                  <a:lnTo>
                    <a:pt x="2913" y="49854"/>
                  </a:lnTo>
                  <a:lnTo>
                    <a:pt x="3123" y="49914"/>
                  </a:lnTo>
                  <a:lnTo>
                    <a:pt x="3332" y="49974"/>
                  </a:lnTo>
                  <a:lnTo>
                    <a:pt x="3541" y="50033"/>
                  </a:lnTo>
                  <a:lnTo>
                    <a:pt x="3765" y="50063"/>
                  </a:lnTo>
                  <a:lnTo>
                    <a:pt x="3989" y="50093"/>
                  </a:lnTo>
                  <a:lnTo>
                    <a:pt x="4213" y="50108"/>
                  </a:lnTo>
                  <a:lnTo>
                    <a:pt x="4437" y="50123"/>
                  </a:lnTo>
                  <a:lnTo>
                    <a:pt x="40606" y="50123"/>
                  </a:lnTo>
                  <a:lnTo>
                    <a:pt x="40606" y="50123"/>
                  </a:lnTo>
                  <a:lnTo>
                    <a:pt x="40845" y="50108"/>
                  </a:lnTo>
                  <a:lnTo>
                    <a:pt x="41069" y="50093"/>
                  </a:lnTo>
                  <a:lnTo>
                    <a:pt x="41293" y="50063"/>
                  </a:lnTo>
                  <a:lnTo>
                    <a:pt x="41502" y="50033"/>
                  </a:lnTo>
                  <a:lnTo>
                    <a:pt x="41726" y="49974"/>
                  </a:lnTo>
                  <a:lnTo>
                    <a:pt x="41936" y="49914"/>
                  </a:lnTo>
                  <a:lnTo>
                    <a:pt x="42145" y="49854"/>
                  </a:lnTo>
                  <a:lnTo>
                    <a:pt x="42339" y="49764"/>
                  </a:lnTo>
                  <a:lnTo>
                    <a:pt x="42533" y="49675"/>
                  </a:lnTo>
                  <a:lnTo>
                    <a:pt x="42727" y="49585"/>
                  </a:lnTo>
                  <a:lnTo>
                    <a:pt x="42922" y="49481"/>
                  </a:lnTo>
                  <a:lnTo>
                    <a:pt x="43101" y="49361"/>
                  </a:lnTo>
                  <a:lnTo>
                    <a:pt x="43265" y="49227"/>
                  </a:lnTo>
                  <a:lnTo>
                    <a:pt x="43445" y="49107"/>
                  </a:lnTo>
                  <a:lnTo>
                    <a:pt x="43609" y="48958"/>
                  </a:lnTo>
                  <a:lnTo>
                    <a:pt x="43758" y="48808"/>
                  </a:lnTo>
                  <a:lnTo>
                    <a:pt x="43908" y="48659"/>
                  </a:lnTo>
                  <a:lnTo>
                    <a:pt x="44042" y="48495"/>
                  </a:lnTo>
                  <a:lnTo>
                    <a:pt x="44177" y="48330"/>
                  </a:lnTo>
                  <a:lnTo>
                    <a:pt x="44296" y="48151"/>
                  </a:lnTo>
                  <a:lnTo>
                    <a:pt x="44416" y="47972"/>
                  </a:lnTo>
                  <a:lnTo>
                    <a:pt x="44520" y="47792"/>
                  </a:lnTo>
                  <a:lnTo>
                    <a:pt x="44625" y="47598"/>
                  </a:lnTo>
                  <a:lnTo>
                    <a:pt x="44714" y="47404"/>
                  </a:lnTo>
                  <a:lnTo>
                    <a:pt x="44789" y="47195"/>
                  </a:lnTo>
                  <a:lnTo>
                    <a:pt x="44864" y="47001"/>
                  </a:lnTo>
                  <a:lnTo>
                    <a:pt x="44924" y="46777"/>
                  </a:lnTo>
                  <a:lnTo>
                    <a:pt x="44968" y="46567"/>
                  </a:lnTo>
                  <a:lnTo>
                    <a:pt x="45013" y="46343"/>
                  </a:lnTo>
                  <a:lnTo>
                    <a:pt x="45028" y="46119"/>
                  </a:lnTo>
                  <a:lnTo>
                    <a:pt x="45058" y="45895"/>
                  </a:lnTo>
                  <a:lnTo>
                    <a:pt x="45058" y="45671"/>
                  </a:lnTo>
                  <a:lnTo>
                    <a:pt x="45058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86" name="Google Shape;1686;p34"/>
            <p:cNvSpPr/>
            <p:nvPr/>
          </p:nvSpPr>
          <p:spPr>
            <a:xfrm>
              <a:off x="7636932" y="1898165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6"/>
                  </a:lnTo>
                  <a:lnTo>
                    <a:pt x="703" y="31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70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18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704"/>
                  </a:lnTo>
                  <a:lnTo>
                    <a:pt x="703" y="1749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9"/>
                  </a:lnTo>
                  <a:lnTo>
                    <a:pt x="19138" y="1704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18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70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1"/>
                  </a:lnTo>
                  <a:lnTo>
                    <a:pt x="18884" y="16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88" name="Google Shape;1688;p34"/>
            <p:cNvSpPr/>
            <p:nvPr/>
          </p:nvSpPr>
          <p:spPr>
            <a:xfrm>
              <a:off x="7636932" y="2052033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"/>
                  </a:lnTo>
                  <a:lnTo>
                    <a:pt x="703" y="16"/>
                  </a:lnTo>
                  <a:lnTo>
                    <a:pt x="538" y="61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9"/>
                  </a:lnTo>
                  <a:lnTo>
                    <a:pt x="15" y="703"/>
                  </a:lnTo>
                  <a:lnTo>
                    <a:pt x="0" y="793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2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882" y="1764"/>
                  </a:lnTo>
                  <a:lnTo>
                    <a:pt x="18794" y="1764"/>
                  </a:lnTo>
                  <a:lnTo>
                    <a:pt x="18794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2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3"/>
                  </a:lnTo>
                  <a:lnTo>
                    <a:pt x="19661" y="703"/>
                  </a:lnTo>
                  <a:lnTo>
                    <a:pt x="19601" y="539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1"/>
                  </a:lnTo>
                  <a:lnTo>
                    <a:pt x="18974" y="16"/>
                  </a:lnTo>
                  <a:lnTo>
                    <a:pt x="18884" y="1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94" name="Google Shape;1694;p34"/>
            <p:cNvSpPr/>
            <p:nvPr/>
          </p:nvSpPr>
          <p:spPr>
            <a:xfrm>
              <a:off x="7636932" y="2512867"/>
              <a:ext cx="540451" cy="48425"/>
            </a:xfrm>
            <a:custGeom>
              <a:avLst/>
              <a:gdLst/>
              <a:ahLst/>
              <a:cxnLst/>
              <a:rect l="l" t="t" r="r" b="b"/>
              <a:pathLst>
                <a:path w="19676" h="1763" fill="none" extrusionOk="0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15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49"/>
                  </a:lnTo>
                  <a:lnTo>
                    <a:pt x="254" y="269"/>
                  </a:lnTo>
                  <a:lnTo>
                    <a:pt x="150" y="388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1"/>
                  </a:lnTo>
                  <a:lnTo>
                    <a:pt x="0" y="881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4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4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1"/>
                  </a:lnTo>
                  <a:lnTo>
                    <a:pt x="19676" y="881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8"/>
                  </a:lnTo>
                  <a:lnTo>
                    <a:pt x="19407" y="269"/>
                  </a:lnTo>
                  <a:lnTo>
                    <a:pt x="19287" y="149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15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95" name="Google Shape;1695;p34"/>
            <p:cNvSpPr/>
            <p:nvPr/>
          </p:nvSpPr>
          <p:spPr>
            <a:xfrm>
              <a:off x="6441610" y="4590385"/>
              <a:ext cx="1040277" cy="129290"/>
            </a:xfrm>
            <a:custGeom>
              <a:avLst/>
              <a:gdLst/>
              <a:ahLst/>
              <a:cxnLst/>
              <a:rect l="l" t="t" r="r" b="b"/>
              <a:pathLst>
                <a:path w="37873" h="4707" extrusionOk="0">
                  <a:moveTo>
                    <a:pt x="18944" y="1"/>
                  </a:moveTo>
                  <a:lnTo>
                    <a:pt x="17002" y="16"/>
                  </a:lnTo>
                  <a:lnTo>
                    <a:pt x="15119" y="46"/>
                  </a:lnTo>
                  <a:lnTo>
                    <a:pt x="13312" y="105"/>
                  </a:lnTo>
                  <a:lnTo>
                    <a:pt x="11564" y="180"/>
                  </a:lnTo>
                  <a:lnTo>
                    <a:pt x="9920" y="285"/>
                  </a:lnTo>
                  <a:lnTo>
                    <a:pt x="8352" y="404"/>
                  </a:lnTo>
                  <a:lnTo>
                    <a:pt x="6902" y="539"/>
                  </a:lnTo>
                  <a:lnTo>
                    <a:pt x="5558" y="688"/>
                  </a:lnTo>
                  <a:lnTo>
                    <a:pt x="4333" y="852"/>
                  </a:lnTo>
                  <a:lnTo>
                    <a:pt x="3242" y="1032"/>
                  </a:lnTo>
                  <a:lnTo>
                    <a:pt x="2749" y="1136"/>
                  </a:lnTo>
                  <a:lnTo>
                    <a:pt x="2286" y="1226"/>
                  </a:lnTo>
                  <a:lnTo>
                    <a:pt x="1868" y="1330"/>
                  </a:lnTo>
                  <a:lnTo>
                    <a:pt x="1494" y="1435"/>
                  </a:lnTo>
                  <a:lnTo>
                    <a:pt x="1151" y="1540"/>
                  </a:lnTo>
                  <a:lnTo>
                    <a:pt x="852" y="1659"/>
                  </a:lnTo>
                  <a:lnTo>
                    <a:pt x="598" y="1764"/>
                  </a:lnTo>
                  <a:lnTo>
                    <a:pt x="389" y="1883"/>
                  </a:lnTo>
                  <a:lnTo>
                    <a:pt x="224" y="1988"/>
                  </a:lnTo>
                  <a:lnTo>
                    <a:pt x="105" y="2107"/>
                  </a:lnTo>
                  <a:lnTo>
                    <a:pt x="60" y="2167"/>
                  </a:lnTo>
                  <a:lnTo>
                    <a:pt x="30" y="2227"/>
                  </a:lnTo>
                  <a:lnTo>
                    <a:pt x="15" y="2287"/>
                  </a:lnTo>
                  <a:lnTo>
                    <a:pt x="0" y="2346"/>
                  </a:lnTo>
                  <a:lnTo>
                    <a:pt x="15" y="2406"/>
                  </a:lnTo>
                  <a:lnTo>
                    <a:pt x="30" y="2466"/>
                  </a:lnTo>
                  <a:lnTo>
                    <a:pt x="60" y="2526"/>
                  </a:lnTo>
                  <a:lnTo>
                    <a:pt x="105" y="2585"/>
                  </a:lnTo>
                  <a:lnTo>
                    <a:pt x="224" y="2705"/>
                  </a:lnTo>
                  <a:lnTo>
                    <a:pt x="389" y="2824"/>
                  </a:lnTo>
                  <a:lnTo>
                    <a:pt x="598" y="2944"/>
                  </a:lnTo>
                  <a:lnTo>
                    <a:pt x="852" y="3049"/>
                  </a:lnTo>
                  <a:lnTo>
                    <a:pt x="1151" y="3153"/>
                  </a:lnTo>
                  <a:lnTo>
                    <a:pt x="1494" y="3273"/>
                  </a:lnTo>
                  <a:lnTo>
                    <a:pt x="1868" y="3377"/>
                  </a:lnTo>
                  <a:lnTo>
                    <a:pt x="2286" y="3467"/>
                  </a:lnTo>
                  <a:lnTo>
                    <a:pt x="2749" y="3571"/>
                  </a:lnTo>
                  <a:lnTo>
                    <a:pt x="3242" y="3661"/>
                  </a:lnTo>
                  <a:lnTo>
                    <a:pt x="4333" y="3840"/>
                  </a:lnTo>
                  <a:lnTo>
                    <a:pt x="5558" y="4020"/>
                  </a:lnTo>
                  <a:lnTo>
                    <a:pt x="6902" y="4169"/>
                  </a:lnTo>
                  <a:lnTo>
                    <a:pt x="8352" y="4303"/>
                  </a:lnTo>
                  <a:lnTo>
                    <a:pt x="9920" y="4423"/>
                  </a:lnTo>
                  <a:lnTo>
                    <a:pt x="11564" y="4513"/>
                  </a:lnTo>
                  <a:lnTo>
                    <a:pt x="13312" y="4602"/>
                  </a:lnTo>
                  <a:lnTo>
                    <a:pt x="15119" y="4647"/>
                  </a:lnTo>
                  <a:lnTo>
                    <a:pt x="17002" y="4692"/>
                  </a:lnTo>
                  <a:lnTo>
                    <a:pt x="18944" y="4707"/>
                  </a:lnTo>
                  <a:lnTo>
                    <a:pt x="20871" y="4692"/>
                  </a:lnTo>
                  <a:lnTo>
                    <a:pt x="22753" y="4647"/>
                  </a:lnTo>
                  <a:lnTo>
                    <a:pt x="24576" y="4602"/>
                  </a:lnTo>
                  <a:lnTo>
                    <a:pt x="26309" y="4513"/>
                  </a:lnTo>
                  <a:lnTo>
                    <a:pt x="27967" y="4423"/>
                  </a:lnTo>
                  <a:lnTo>
                    <a:pt x="29521" y="4303"/>
                  </a:lnTo>
                  <a:lnTo>
                    <a:pt x="30985" y="4169"/>
                  </a:lnTo>
                  <a:lnTo>
                    <a:pt x="32330" y="4020"/>
                  </a:lnTo>
                  <a:lnTo>
                    <a:pt x="33555" y="3840"/>
                  </a:lnTo>
                  <a:lnTo>
                    <a:pt x="34645" y="3661"/>
                  </a:lnTo>
                  <a:lnTo>
                    <a:pt x="35138" y="3571"/>
                  </a:lnTo>
                  <a:lnTo>
                    <a:pt x="35587" y="3467"/>
                  </a:lnTo>
                  <a:lnTo>
                    <a:pt x="36005" y="3377"/>
                  </a:lnTo>
                  <a:lnTo>
                    <a:pt x="36393" y="3273"/>
                  </a:lnTo>
                  <a:lnTo>
                    <a:pt x="36722" y="3153"/>
                  </a:lnTo>
                  <a:lnTo>
                    <a:pt x="37021" y="3049"/>
                  </a:lnTo>
                  <a:lnTo>
                    <a:pt x="37275" y="2944"/>
                  </a:lnTo>
                  <a:lnTo>
                    <a:pt x="37499" y="2824"/>
                  </a:lnTo>
                  <a:lnTo>
                    <a:pt x="37663" y="2705"/>
                  </a:lnTo>
                  <a:lnTo>
                    <a:pt x="37783" y="2585"/>
                  </a:lnTo>
                  <a:lnTo>
                    <a:pt x="37827" y="2526"/>
                  </a:lnTo>
                  <a:lnTo>
                    <a:pt x="37857" y="2466"/>
                  </a:lnTo>
                  <a:lnTo>
                    <a:pt x="37872" y="2406"/>
                  </a:lnTo>
                  <a:lnTo>
                    <a:pt x="37872" y="2346"/>
                  </a:lnTo>
                  <a:lnTo>
                    <a:pt x="37872" y="2287"/>
                  </a:lnTo>
                  <a:lnTo>
                    <a:pt x="37857" y="2227"/>
                  </a:lnTo>
                  <a:lnTo>
                    <a:pt x="37827" y="2167"/>
                  </a:lnTo>
                  <a:lnTo>
                    <a:pt x="37783" y="2107"/>
                  </a:lnTo>
                  <a:lnTo>
                    <a:pt x="37663" y="1988"/>
                  </a:lnTo>
                  <a:lnTo>
                    <a:pt x="37499" y="1883"/>
                  </a:lnTo>
                  <a:lnTo>
                    <a:pt x="37275" y="1764"/>
                  </a:lnTo>
                  <a:lnTo>
                    <a:pt x="37021" y="1659"/>
                  </a:lnTo>
                  <a:lnTo>
                    <a:pt x="36722" y="1540"/>
                  </a:lnTo>
                  <a:lnTo>
                    <a:pt x="36393" y="1435"/>
                  </a:lnTo>
                  <a:lnTo>
                    <a:pt x="36005" y="1330"/>
                  </a:lnTo>
                  <a:lnTo>
                    <a:pt x="35587" y="1226"/>
                  </a:lnTo>
                  <a:lnTo>
                    <a:pt x="35138" y="1136"/>
                  </a:lnTo>
                  <a:lnTo>
                    <a:pt x="34645" y="1032"/>
                  </a:lnTo>
                  <a:lnTo>
                    <a:pt x="33555" y="852"/>
                  </a:lnTo>
                  <a:lnTo>
                    <a:pt x="32330" y="688"/>
                  </a:lnTo>
                  <a:lnTo>
                    <a:pt x="30985" y="539"/>
                  </a:lnTo>
                  <a:lnTo>
                    <a:pt x="29521" y="404"/>
                  </a:lnTo>
                  <a:lnTo>
                    <a:pt x="27967" y="285"/>
                  </a:lnTo>
                  <a:lnTo>
                    <a:pt x="26309" y="180"/>
                  </a:lnTo>
                  <a:lnTo>
                    <a:pt x="24576" y="105"/>
                  </a:lnTo>
                  <a:lnTo>
                    <a:pt x="22753" y="46"/>
                  </a:lnTo>
                  <a:lnTo>
                    <a:pt x="20871" y="16"/>
                  </a:lnTo>
                  <a:lnTo>
                    <a:pt x="189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6105940" y="1989683"/>
              <a:ext cx="701328" cy="492849"/>
            </a:xfrm>
            <a:custGeom>
              <a:avLst/>
              <a:gdLst/>
              <a:ahLst/>
              <a:cxnLst/>
              <a:rect l="l" t="t" r="r" b="b"/>
              <a:pathLst>
                <a:path w="25533" h="17943" extrusionOk="0">
                  <a:moveTo>
                    <a:pt x="21574" y="0"/>
                  </a:moveTo>
                  <a:lnTo>
                    <a:pt x="21215" y="30"/>
                  </a:lnTo>
                  <a:lnTo>
                    <a:pt x="20871" y="105"/>
                  </a:lnTo>
                  <a:lnTo>
                    <a:pt x="20513" y="209"/>
                  </a:lnTo>
                  <a:lnTo>
                    <a:pt x="20184" y="344"/>
                  </a:lnTo>
                  <a:lnTo>
                    <a:pt x="19855" y="508"/>
                  </a:lnTo>
                  <a:lnTo>
                    <a:pt x="19706" y="613"/>
                  </a:lnTo>
                  <a:lnTo>
                    <a:pt x="19557" y="717"/>
                  </a:lnTo>
                  <a:lnTo>
                    <a:pt x="19407" y="822"/>
                  </a:lnTo>
                  <a:lnTo>
                    <a:pt x="19258" y="956"/>
                  </a:lnTo>
                  <a:lnTo>
                    <a:pt x="19123" y="1076"/>
                  </a:lnTo>
                  <a:lnTo>
                    <a:pt x="18989" y="1210"/>
                  </a:lnTo>
                  <a:lnTo>
                    <a:pt x="18869" y="1360"/>
                  </a:lnTo>
                  <a:lnTo>
                    <a:pt x="18750" y="1509"/>
                  </a:lnTo>
                  <a:lnTo>
                    <a:pt x="18615" y="1718"/>
                  </a:lnTo>
                  <a:lnTo>
                    <a:pt x="18481" y="1912"/>
                  </a:lnTo>
                  <a:lnTo>
                    <a:pt x="12819" y="12026"/>
                  </a:lnTo>
                  <a:lnTo>
                    <a:pt x="12311" y="11982"/>
                  </a:lnTo>
                  <a:lnTo>
                    <a:pt x="11818" y="11937"/>
                  </a:lnTo>
                  <a:lnTo>
                    <a:pt x="11310" y="11877"/>
                  </a:lnTo>
                  <a:lnTo>
                    <a:pt x="10802" y="11802"/>
                  </a:lnTo>
                  <a:lnTo>
                    <a:pt x="10309" y="11728"/>
                  </a:lnTo>
                  <a:lnTo>
                    <a:pt x="9801" y="11638"/>
                  </a:lnTo>
                  <a:lnTo>
                    <a:pt x="9308" y="11533"/>
                  </a:lnTo>
                  <a:lnTo>
                    <a:pt x="8800" y="11429"/>
                  </a:lnTo>
                  <a:lnTo>
                    <a:pt x="8068" y="11250"/>
                  </a:lnTo>
                  <a:lnTo>
                    <a:pt x="7351" y="11055"/>
                  </a:lnTo>
                  <a:lnTo>
                    <a:pt x="6619" y="10846"/>
                  </a:lnTo>
                  <a:lnTo>
                    <a:pt x="5902" y="10607"/>
                  </a:lnTo>
                  <a:lnTo>
                    <a:pt x="5185" y="10353"/>
                  </a:lnTo>
                  <a:lnTo>
                    <a:pt x="4468" y="10084"/>
                  </a:lnTo>
                  <a:lnTo>
                    <a:pt x="3751" y="9786"/>
                  </a:lnTo>
                  <a:lnTo>
                    <a:pt x="3048" y="9487"/>
                  </a:lnTo>
                  <a:lnTo>
                    <a:pt x="3033" y="9487"/>
                  </a:lnTo>
                  <a:lnTo>
                    <a:pt x="2824" y="9397"/>
                  </a:lnTo>
                  <a:lnTo>
                    <a:pt x="2615" y="9337"/>
                  </a:lnTo>
                  <a:lnTo>
                    <a:pt x="2406" y="9307"/>
                  </a:lnTo>
                  <a:lnTo>
                    <a:pt x="2197" y="9293"/>
                  </a:lnTo>
                  <a:lnTo>
                    <a:pt x="1988" y="9307"/>
                  </a:lnTo>
                  <a:lnTo>
                    <a:pt x="1779" y="9322"/>
                  </a:lnTo>
                  <a:lnTo>
                    <a:pt x="1584" y="9382"/>
                  </a:lnTo>
                  <a:lnTo>
                    <a:pt x="1375" y="9442"/>
                  </a:lnTo>
                  <a:lnTo>
                    <a:pt x="1196" y="9532"/>
                  </a:lnTo>
                  <a:lnTo>
                    <a:pt x="1017" y="9621"/>
                  </a:lnTo>
                  <a:lnTo>
                    <a:pt x="837" y="9741"/>
                  </a:lnTo>
                  <a:lnTo>
                    <a:pt x="673" y="9875"/>
                  </a:lnTo>
                  <a:lnTo>
                    <a:pt x="539" y="10040"/>
                  </a:lnTo>
                  <a:lnTo>
                    <a:pt x="404" y="10204"/>
                  </a:lnTo>
                  <a:lnTo>
                    <a:pt x="285" y="10383"/>
                  </a:lnTo>
                  <a:lnTo>
                    <a:pt x="180" y="10577"/>
                  </a:lnTo>
                  <a:lnTo>
                    <a:pt x="105" y="10772"/>
                  </a:lnTo>
                  <a:lnTo>
                    <a:pt x="60" y="10966"/>
                  </a:lnTo>
                  <a:lnTo>
                    <a:pt x="16" y="11160"/>
                  </a:lnTo>
                  <a:lnTo>
                    <a:pt x="1" y="11354"/>
                  </a:lnTo>
                  <a:lnTo>
                    <a:pt x="1" y="11548"/>
                  </a:lnTo>
                  <a:lnTo>
                    <a:pt x="16" y="11743"/>
                  </a:lnTo>
                  <a:lnTo>
                    <a:pt x="60" y="11937"/>
                  </a:lnTo>
                  <a:lnTo>
                    <a:pt x="105" y="12116"/>
                  </a:lnTo>
                  <a:lnTo>
                    <a:pt x="180" y="12295"/>
                  </a:lnTo>
                  <a:lnTo>
                    <a:pt x="255" y="12475"/>
                  </a:lnTo>
                  <a:lnTo>
                    <a:pt x="359" y="12639"/>
                  </a:lnTo>
                  <a:lnTo>
                    <a:pt x="464" y="12803"/>
                  </a:lnTo>
                  <a:lnTo>
                    <a:pt x="598" y="12938"/>
                  </a:lnTo>
                  <a:lnTo>
                    <a:pt x="733" y="13087"/>
                  </a:lnTo>
                  <a:lnTo>
                    <a:pt x="897" y="13207"/>
                  </a:lnTo>
                  <a:lnTo>
                    <a:pt x="1061" y="13311"/>
                  </a:lnTo>
                  <a:lnTo>
                    <a:pt x="1808" y="13745"/>
                  </a:lnTo>
                  <a:lnTo>
                    <a:pt x="2570" y="14163"/>
                  </a:lnTo>
                  <a:lnTo>
                    <a:pt x="3332" y="14566"/>
                  </a:lnTo>
                  <a:lnTo>
                    <a:pt x="4109" y="14940"/>
                  </a:lnTo>
                  <a:lnTo>
                    <a:pt x="4916" y="15313"/>
                  </a:lnTo>
                  <a:lnTo>
                    <a:pt x="5708" y="15657"/>
                  </a:lnTo>
                  <a:lnTo>
                    <a:pt x="6529" y="15985"/>
                  </a:lnTo>
                  <a:lnTo>
                    <a:pt x="7366" y="16299"/>
                  </a:lnTo>
                  <a:lnTo>
                    <a:pt x="8203" y="16583"/>
                  </a:lnTo>
                  <a:lnTo>
                    <a:pt x="9054" y="16852"/>
                  </a:lnTo>
                  <a:lnTo>
                    <a:pt x="9906" y="17091"/>
                  </a:lnTo>
                  <a:lnTo>
                    <a:pt x="10772" y="17300"/>
                  </a:lnTo>
                  <a:lnTo>
                    <a:pt x="11639" y="17494"/>
                  </a:lnTo>
                  <a:lnTo>
                    <a:pt x="12520" y="17659"/>
                  </a:lnTo>
                  <a:lnTo>
                    <a:pt x="13402" y="17808"/>
                  </a:lnTo>
                  <a:lnTo>
                    <a:pt x="14298" y="17928"/>
                  </a:lnTo>
                  <a:lnTo>
                    <a:pt x="14477" y="17943"/>
                  </a:lnTo>
                  <a:lnTo>
                    <a:pt x="14836" y="17943"/>
                  </a:lnTo>
                  <a:lnTo>
                    <a:pt x="15015" y="17913"/>
                  </a:lnTo>
                  <a:lnTo>
                    <a:pt x="15179" y="17883"/>
                  </a:lnTo>
                  <a:lnTo>
                    <a:pt x="15344" y="17838"/>
                  </a:lnTo>
                  <a:lnTo>
                    <a:pt x="15508" y="17793"/>
                  </a:lnTo>
                  <a:lnTo>
                    <a:pt x="15672" y="17718"/>
                  </a:lnTo>
                  <a:lnTo>
                    <a:pt x="15822" y="17644"/>
                  </a:lnTo>
                  <a:lnTo>
                    <a:pt x="15971" y="17569"/>
                  </a:lnTo>
                  <a:lnTo>
                    <a:pt x="16121" y="17464"/>
                  </a:lnTo>
                  <a:lnTo>
                    <a:pt x="16255" y="17375"/>
                  </a:lnTo>
                  <a:lnTo>
                    <a:pt x="16389" y="17255"/>
                  </a:lnTo>
                  <a:lnTo>
                    <a:pt x="16509" y="17136"/>
                  </a:lnTo>
                  <a:lnTo>
                    <a:pt x="16629" y="17016"/>
                  </a:lnTo>
                  <a:lnTo>
                    <a:pt x="16733" y="16882"/>
                  </a:lnTo>
                  <a:lnTo>
                    <a:pt x="16942" y="16598"/>
                  </a:lnTo>
                  <a:lnTo>
                    <a:pt x="24800" y="5991"/>
                  </a:lnTo>
                  <a:lnTo>
                    <a:pt x="24905" y="5841"/>
                  </a:lnTo>
                  <a:lnTo>
                    <a:pt x="25010" y="5677"/>
                  </a:lnTo>
                  <a:lnTo>
                    <a:pt x="25099" y="5513"/>
                  </a:lnTo>
                  <a:lnTo>
                    <a:pt x="25189" y="5348"/>
                  </a:lnTo>
                  <a:lnTo>
                    <a:pt x="25264" y="5169"/>
                  </a:lnTo>
                  <a:lnTo>
                    <a:pt x="25323" y="5005"/>
                  </a:lnTo>
                  <a:lnTo>
                    <a:pt x="25383" y="4826"/>
                  </a:lnTo>
                  <a:lnTo>
                    <a:pt x="25428" y="4646"/>
                  </a:lnTo>
                  <a:lnTo>
                    <a:pt x="25503" y="4288"/>
                  </a:lnTo>
                  <a:lnTo>
                    <a:pt x="25533" y="3929"/>
                  </a:lnTo>
                  <a:lnTo>
                    <a:pt x="25533" y="3556"/>
                  </a:lnTo>
                  <a:lnTo>
                    <a:pt x="25503" y="3197"/>
                  </a:lnTo>
                  <a:lnTo>
                    <a:pt x="25428" y="2854"/>
                  </a:lnTo>
                  <a:lnTo>
                    <a:pt x="25323" y="2495"/>
                  </a:lnTo>
                  <a:lnTo>
                    <a:pt x="25189" y="2166"/>
                  </a:lnTo>
                  <a:lnTo>
                    <a:pt x="25010" y="1838"/>
                  </a:lnTo>
                  <a:lnTo>
                    <a:pt x="24920" y="1688"/>
                  </a:lnTo>
                  <a:lnTo>
                    <a:pt x="24815" y="1539"/>
                  </a:lnTo>
                  <a:lnTo>
                    <a:pt x="24696" y="1390"/>
                  </a:lnTo>
                  <a:lnTo>
                    <a:pt x="24576" y="1240"/>
                  </a:lnTo>
                  <a:lnTo>
                    <a:pt x="24442" y="1106"/>
                  </a:lnTo>
                  <a:lnTo>
                    <a:pt x="24307" y="971"/>
                  </a:lnTo>
                  <a:lnTo>
                    <a:pt x="24173" y="852"/>
                  </a:lnTo>
                  <a:lnTo>
                    <a:pt x="24009" y="732"/>
                  </a:lnTo>
                  <a:lnTo>
                    <a:pt x="23859" y="613"/>
                  </a:lnTo>
                  <a:lnTo>
                    <a:pt x="23695" y="523"/>
                  </a:lnTo>
                  <a:lnTo>
                    <a:pt x="23531" y="418"/>
                  </a:lnTo>
                  <a:lnTo>
                    <a:pt x="23351" y="344"/>
                  </a:lnTo>
                  <a:lnTo>
                    <a:pt x="23187" y="269"/>
                  </a:lnTo>
                  <a:lnTo>
                    <a:pt x="23008" y="194"/>
                  </a:lnTo>
                  <a:lnTo>
                    <a:pt x="22843" y="150"/>
                  </a:lnTo>
                  <a:lnTo>
                    <a:pt x="22664" y="90"/>
                  </a:lnTo>
                  <a:lnTo>
                    <a:pt x="22306" y="30"/>
                  </a:lnTo>
                  <a:lnTo>
                    <a:pt x="21947" y="0"/>
                  </a:lnTo>
                  <a:close/>
                </a:path>
              </a:pathLst>
            </a:custGeom>
            <a:solidFill>
              <a:srgbClr val="1ACC9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97" name="Google Shape;1697;p34"/>
            <p:cNvSpPr/>
            <p:nvPr/>
          </p:nvSpPr>
          <p:spPr>
            <a:xfrm>
              <a:off x="5997199" y="2155032"/>
              <a:ext cx="196173" cy="192492"/>
            </a:xfrm>
            <a:custGeom>
              <a:avLst/>
              <a:gdLst/>
              <a:ahLst/>
              <a:cxnLst/>
              <a:rect l="l" t="t" r="r" b="b"/>
              <a:pathLst>
                <a:path w="7142" h="7008" extrusionOk="0">
                  <a:moveTo>
                    <a:pt x="60" y="1"/>
                  </a:moveTo>
                  <a:lnTo>
                    <a:pt x="31" y="31"/>
                  </a:lnTo>
                  <a:lnTo>
                    <a:pt x="1" y="61"/>
                  </a:lnTo>
                  <a:lnTo>
                    <a:pt x="1" y="105"/>
                  </a:lnTo>
                  <a:lnTo>
                    <a:pt x="31" y="150"/>
                  </a:lnTo>
                  <a:lnTo>
                    <a:pt x="105" y="285"/>
                  </a:lnTo>
                  <a:lnTo>
                    <a:pt x="240" y="449"/>
                  </a:lnTo>
                  <a:lnTo>
                    <a:pt x="404" y="643"/>
                  </a:lnTo>
                  <a:lnTo>
                    <a:pt x="628" y="837"/>
                  </a:lnTo>
                  <a:lnTo>
                    <a:pt x="1106" y="1271"/>
                  </a:lnTo>
                  <a:lnTo>
                    <a:pt x="1629" y="1704"/>
                  </a:lnTo>
                  <a:lnTo>
                    <a:pt x="2092" y="2077"/>
                  </a:lnTo>
                  <a:lnTo>
                    <a:pt x="2540" y="2436"/>
                  </a:lnTo>
                  <a:lnTo>
                    <a:pt x="2526" y="2436"/>
                  </a:lnTo>
                  <a:lnTo>
                    <a:pt x="2466" y="2451"/>
                  </a:lnTo>
                  <a:lnTo>
                    <a:pt x="2376" y="2511"/>
                  </a:lnTo>
                  <a:lnTo>
                    <a:pt x="2242" y="2600"/>
                  </a:lnTo>
                  <a:lnTo>
                    <a:pt x="2107" y="2765"/>
                  </a:lnTo>
                  <a:lnTo>
                    <a:pt x="1928" y="2989"/>
                  </a:lnTo>
                  <a:lnTo>
                    <a:pt x="1853" y="3123"/>
                  </a:lnTo>
                  <a:lnTo>
                    <a:pt x="1749" y="3287"/>
                  </a:lnTo>
                  <a:lnTo>
                    <a:pt x="1659" y="3482"/>
                  </a:lnTo>
                  <a:lnTo>
                    <a:pt x="1569" y="3691"/>
                  </a:lnTo>
                  <a:lnTo>
                    <a:pt x="1480" y="3915"/>
                  </a:lnTo>
                  <a:lnTo>
                    <a:pt x="1420" y="4154"/>
                  </a:lnTo>
                  <a:lnTo>
                    <a:pt x="1360" y="4378"/>
                  </a:lnTo>
                  <a:lnTo>
                    <a:pt x="1330" y="4602"/>
                  </a:lnTo>
                  <a:lnTo>
                    <a:pt x="1330" y="4826"/>
                  </a:lnTo>
                  <a:lnTo>
                    <a:pt x="1330" y="5050"/>
                  </a:lnTo>
                  <a:lnTo>
                    <a:pt x="1375" y="5245"/>
                  </a:lnTo>
                  <a:lnTo>
                    <a:pt x="1420" y="5439"/>
                  </a:lnTo>
                  <a:lnTo>
                    <a:pt x="1495" y="5618"/>
                  </a:lnTo>
                  <a:lnTo>
                    <a:pt x="1599" y="5767"/>
                  </a:lnTo>
                  <a:lnTo>
                    <a:pt x="1734" y="5902"/>
                  </a:lnTo>
                  <a:lnTo>
                    <a:pt x="1793" y="5962"/>
                  </a:lnTo>
                  <a:lnTo>
                    <a:pt x="1883" y="6006"/>
                  </a:lnTo>
                  <a:lnTo>
                    <a:pt x="1958" y="6051"/>
                  </a:lnTo>
                  <a:lnTo>
                    <a:pt x="2062" y="6081"/>
                  </a:lnTo>
                  <a:lnTo>
                    <a:pt x="2152" y="6111"/>
                  </a:lnTo>
                  <a:lnTo>
                    <a:pt x="2257" y="6141"/>
                  </a:lnTo>
                  <a:lnTo>
                    <a:pt x="2376" y="6156"/>
                  </a:lnTo>
                  <a:lnTo>
                    <a:pt x="2496" y="6156"/>
                  </a:lnTo>
                  <a:lnTo>
                    <a:pt x="2765" y="6141"/>
                  </a:lnTo>
                  <a:lnTo>
                    <a:pt x="2854" y="6126"/>
                  </a:lnTo>
                  <a:lnTo>
                    <a:pt x="3004" y="6245"/>
                  </a:lnTo>
                  <a:lnTo>
                    <a:pt x="3243" y="6395"/>
                  </a:lnTo>
                  <a:lnTo>
                    <a:pt x="3556" y="6574"/>
                  </a:lnTo>
                  <a:lnTo>
                    <a:pt x="3736" y="6664"/>
                  </a:lnTo>
                  <a:lnTo>
                    <a:pt x="3915" y="6753"/>
                  </a:lnTo>
                  <a:lnTo>
                    <a:pt x="4124" y="6843"/>
                  </a:lnTo>
                  <a:lnTo>
                    <a:pt x="4333" y="6903"/>
                  </a:lnTo>
                  <a:lnTo>
                    <a:pt x="4542" y="6963"/>
                  </a:lnTo>
                  <a:lnTo>
                    <a:pt x="4766" y="6992"/>
                  </a:lnTo>
                  <a:lnTo>
                    <a:pt x="4976" y="7007"/>
                  </a:lnTo>
                  <a:lnTo>
                    <a:pt x="5200" y="6992"/>
                  </a:lnTo>
                  <a:lnTo>
                    <a:pt x="5409" y="6948"/>
                  </a:lnTo>
                  <a:lnTo>
                    <a:pt x="5513" y="6918"/>
                  </a:lnTo>
                  <a:lnTo>
                    <a:pt x="5618" y="6873"/>
                  </a:lnTo>
                  <a:lnTo>
                    <a:pt x="5723" y="6828"/>
                  </a:lnTo>
                  <a:lnTo>
                    <a:pt x="5812" y="6753"/>
                  </a:lnTo>
                  <a:lnTo>
                    <a:pt x="5917" y="6694"/>
                  </a:lnTo>
                  <a:lnTo>
                    <a:pt x="6006" y="6604"/>
                  </a:lnTo>
                  <a:lnTo>
                    <a:pt x="6216" y="6380"/>
                  </a:lnTo>
                  <a:lnTo>
                    <a:pt x="6425" y="6126"/>
                  </a:lnTo>
                  <a:lnTo>
                    <a:pt x="6559" y="5932"/>
                  </a:lnTo>
                  <a:lnTo>
                    <a:pt x="6664" y="5723"/>
                  </a:lnTo>
                  <a:lnTo>
                    <a:pt x="6768" y="5528"/>
                  </a:lnTo>
                  <a:lnTo>
                    <a:pt x="6858" y="5319"/>
                  </a:lnTo>
                  <a:lnTo>
                    <a:pt x="6918" y="5125"/>
                  </a:lnTo>
                  <a:lnTo>
                    <a:pt x="6978" y="4946"/>
                  </a:lnTo>
                  <a:lnTo>
                    <a:pt x="7067" y="4587"/>
                  </a:lnTo>
                  <a:lnTo>
                    <a:pt x="7112" y="4288"/>
                  </a:lnTo>
                  <a:lnTo>
                    <a:pt x="7142" y="4064"/>
                  </a:lnTo>
                  <a:lnTo>
                    <a:pt x="7142" y="3855"/>
                  </a:lnTo>
                  <a:lnTo>
                    <a:pt x="7112" y="3751"/>
                  </a:lnTo>
                  <a:lnTo>
                    <a:pt x="7022" y="3467"/>
                  </a:lnTo>
                  <a:lnTo>
                    <a:pt x="6858" y="3063"/>
                  </a:lnTo>
                  <a:lnTo>
                    <a:pt x="6753" y="2824"/>
                  </a:lnTo>
                  <a:lnTo>
                    <a:pt x="6649" y="2585"/>
                  </a:lnTo>
                  <a:lnTo>
                    <a:pt x="6514" y="2346"/>
                  </a:lnTo>
                  <a:lnTo>
                    <a:pt x="6380" y="2122"/>
                  </a:lnTo>
                  <a:lnTo>
                    <a:pt x="6216" y="1898"/>
                  </a:lnTo>
                  <a:lnTo>
                    <a:pt x="6051" y="1689"/>
                  </a:lnTo>
                  <a:lnTo>
                    <a:pt x="5872" y="1510"/>
                  </a:lnTo>
                  <a:lnTo>
                    <a:pt x="5782" y="1435"/>
                  </a:lnTo>
                  <a:lnTo>
                    <a:pt x="5678" y="1360"/>
                  </a:lnTo>
                  <a:lnTo>
                    <a:pt x="5573" y="1301"/>
                  </a:lnTo>
                  <a:lnTo>
                    <a:pt x="5469" y="1256"/>
                  </a:lnTo>
                  <a:lnTo>
                    <a:pt x="5364" y="1226"/>
                  </a:lnTo>
                  <a:lnTo>
                    <a:pt x="5259" y="1196"/>
                  </a:lnTo>
                  <a:lnTo>
                    <a:pt x="5020" y="1181"/>
                  </a:lnTo>
                  <a:lnTo>
                    <a:pt x="4811" y="1181"/>
                  </a:lnTo>
                  <a:lnTo>
                    <a:pt x="4632" y="1211"/>
                  </a:lnTo>
                  <a:lnTo>
                    <a:pt x="4498" y="1256"/>
                  </a:lnTo>
                  <a:lnTo>
                    <a:pt x="4378" y="1301"/>
                  </a:lnTo>
                  <a:lnTo>
                    <a:pt x="4288" y="1375"/>
                  </a:lnTo>
                  <a:lnTo>
                    <a:pt x="4214" y="1450"/>
                  </a:lnTo>
                  <a:lnTo>
                    <a:pt x="4169" y="1525"/>
                  </a:lnTo>
                  <a:lnTo>
                    <a:pt x="4109" y="1644"/>
                  </a:lnTo>
                  <a:lnTo>
                    <a:pt x="4094" y="1734"/>
                  </a:lnTo>
                  <a:lnTo>
                    <a:pt x="4079" y="1823"/>
                  </a:lnTo>
                  <a:lnTo>
                    <a:pt x="3870" y="1704"/>
                  </a:lnTo>
                  <a:lnTo>
                    <a:pt x="3019" y="1241"/>
                  </a:lnTo>
                  <a:lnTo>
                    <a:pt x="2451" y="942"/>
                  </a:lnTo>
                  <a:lnTo>
                    <a:pt x="1838" y="643"/>
                  </a:lnTo>
                  <a:lnTo>
                    <a:pt x="1256" y="374"/>
                  </a:lnTo>
                  <a:lnTo>
                    <a:pt x="733" y="150"/>
                  </a:lnTo>
                  <a:lnTo>
                    <a:pt x="509" y="75"/>
                  </a:lnTo>
                  <a:lnTo>
                    <a:pt x="329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98" name="Google Shape;1698;p34"/>
            <p:cNvSpPr/>
            <p:nvPr/>
          </p:nvSpPr>
          <p:spPr>
            <a:xfrm>
              <a:off x="6063284" y="2255175"/>
              <a:ext cx="37356" cy="18898"/>
            </a:xfrm>
            <a:custGeom>
              <a:avLst/>
              <a:gdLst/>
              <a:ahLst/>
              <a:cxnLst/>
              <a:rect l="l" t="t" r="r" b="b"/>
              <a:pathLst>
                <a:path w="1360" h="688" extrusionOk="0">
                  <a:moveTo>
                    <a:pt x="105" y="0"/>
                  </a:moveTo>
                  <a:lnTo>
                    <a:pt x="60" y="15"/>
                  </a:lnTo>
                  <a:lnTo>
                    <a:pt x="15" y="45"/>
                  </a:lnTo>
                  <a:lnTo>
                    <a:pt x="0" y="90"/>
                  </a:lnTo>
                  <a:lnTo>
                    <a:pt x="0" y="149"/>
                  </a:lnTo>
                  <a:lnTo>
                    <a:pt x="15" y="194"/>
                  </a:lnTo>
                  <a:lnTo>
                    <a:pt x="45" y="239"/>
                  </a:lnTo>
                  <a:lnTo>
                    <a:pt x="299" y="418"/>
                  </a:lnTo>
                  <a:lnTo>
                    <a:pt x="538" y="538"/>
                  </a:lnTo>
                  <a:lnTo>
                    <a:pt x="732" y="613"/>
                  </a:lnTo>
                  <a:lnTo>
                    <a:pt x="911" y="657"/>
                  </a:lnTo>
                  <a:lnTo>
                    <a:pt x="1046" y="687"/>
                  </a:lnTo>
                  <a:lnTo>
                    <a:pt x="1150" y="687"/>
                  </a:lnTo>
                  <a:lnTo>
                    <a:pt x="1255" y="672"/>
                  </a:lnTo>
                  <a:lnTo>
                    <a:pt x="1270" y="672"/>
                  </a:lnTo>
                  <a:lnTo>
                    <a:pt x="1315" y="642"/>
                  </a:lnTo>
                  <a:lnTo>
                    <a:pt x="1345" y="613"/>
                  </a:lnTo>
                  <a:lnTo>
                    <a:pt x="1360" y="568"/>
                  </a:lnTo>
                  <a:lnTo>
                    <a:pt x="1345" y="523"/>
                  </a:lnTo>
                  <a:lnTo>
                    <a:pt x="1330" y="463"/>
                  </a:lnTo>
                  <a:lnTo>
                    <a:pt x="1285" y="433"/>
                  </a:lnTo>
                  <a:lnTo>
                    <a:pt x="1240" y="418"/>
                  </a:lnTo>
                  <a:lnTo>
                    <a:pt x="1031" y="418"/>
                  </a:lnTo>
                  <a:lnTo>
                    <a:pt x="926" y="388"/>
                  </a:lnTo>
                  <a:lnTo>
                    <a:pt x="777" y="359"/>
                  </a:lnTo>
                  <a:lnTo>
                    <a:pt x="613" y="284"/>
                  </a:lnTo>
                  <a:lnTo>
                    <a:pt x="418" y="179"/>
                  </a:lnTo>
                  <a:lnTo>
                    <a:pt x="209" y="3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6052599" y="2283054"/>
              <a:ext cx="42300" cy="19337"/>
            </a:xfrm>
            <a:custGeom>
              <a:avLst/>
              <a:gdLst/>
              <a:ahLst/>
              <a:cxnLst/>
              <a:rect l="l" t="t" r="r" b="b"/>
              <a:pathLst>
                <a:path w="1540" h="704" extrusionOk="0">
                  <a:moveTo>
                    <a:pt x="135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6" y="91"/>
                  </a:lnTo>
                  <a:lnTo>
                    <a:pt x="1" y="135"/>
                  </a:lnTo>
                  <a:lnTo>
                    <a:pt x="16" y="195"/>
                  </a:lnTo>
                  <a:lnTo>
                    <a:pt x="45" y="240"/>
                  </a:lnTo>
                  <a:lnTo>
                    <a:pt x="150" y="330"/>
                  </a:lnTo>
                  <a:lnTo>
                    <a:pt x="269" y="404"/>
                  </a:lnTo>
                  <a:lnTo>
                    <a:pt x="374" y="479"/>
                  </a:lnTo>
                  <a:lnTo>
                    <a:pt x="494" y="539"/>
                  </a:lnTo>
                  <a:lnTo>
                    <a:pt x="718" y="613"/>
                  </a:lnTo>
                  <a:lnTo>
                    <a:pt x="927" y="673"/>
                  </a:lnTo>
                  <a:lnTo>
                    <a:pt x="1121" y="688"/>
                  </a:lnTo>
                  <a:lnTo>
                    <a:pt x="1270" y="703"/>
                  </a:lnTo>
                  <a:lnTo>
                    <a:pt x="1420" y="688"/>
                  </a:lnTo>
                  <a:lnTo>
                    <a:pt x="1450" y="688"/>
                  </a:lnTo>
                  <a:lnTo>
                    <a:pt x="1495" y="658"/>
                  </a:lnTo>
                  <a:lnTo>
                    <a:pt x="1524" y="628"/>
                  </a:lnTo>
                  <a:lnTo>
                    <a:pt x="1539" y="584"/>
                  </a:lnTo>
                  <a:lnTo>
                    <a:pt x="1539" y="539"/>
                  </a:lnTo>
                  <a:lnTo>
                    <a:pt x="1524" y="494"/>
                  </a:lnTo>
                  <a:lnTo>
                    <a:pt x="1480" y="449"/>
                  </a:lnTo>
                  <a:lnTo>
                    <a:pt x="1435" y="434"/>
                  </a:lnTo>
                  <a:lnTo>
                    <a:pt x="1270" y="434"/>
                  </a:lnTo>
                  <a:lnTo>
                    <a:pt x="1136" y="419"/>
                  </a:lnTo>
                  <a:lnTo>
                    <a:pt x="987" y="404"/>
                  </a:lnTo>
                  <a:lnTo>
                    <a:pt x="807" y="359"/>
                  </a:lnTo>
                  <a:lnTo>
                    <a:pt x="613" y="300"/>
                  </a:lnTo>
                  <a:lnTo>
                    <a:pt x="509" y="255"/>
                  </a:lnTo>
                  <a:lnTo>
                    <a:pt x="419" y="195"/>
                  </a:lnTo>
                  <a:lnTo>
                    <a:pt x="314" y="120"/>
                  </a:lnTo>
                  <a:lnTo>
                    <a:pt x="225" y="46"/>
                  </a:lnTo>
                  <a:lnTo>
                    <a:pt x="180" y="1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00" name="Google Shape;1700;p34"/>
            <p:cNvSpPr/>
            <p:nvPr/>
          </p:nvSpPr>
          <p:spPr>
            <a:xfrm>
              <a:off x="6098963" y="2196891"/>
              <a:ext cx="61994" cy="50925"/>
            </a:xfrm>
            <a:custGeom>
              <a:avLst/>
              <a:gdLst/>
              <a:ahLst/>
              <a:cxnLst/>
              <a:rect l="l" t="t" r="r" b="b"/>
              <a:pathLst>
                <a:path w="2257" h="1854" extrusionOk="0">
                  <a:moveTo>
                    <a:pt x="464" y="1"/>
                  </a:moveTo>
                  <a:lnTo>
                    <a:pt x="404" y="120"/>
                  </a:lnTo>
                  <a:lnTo>
                    <a:pt x="389" y="210"/>
                  </a:lnTo>
                  <a:lnTo>
                    <a:pt x="374" y="299"/>
                  </a:lnTo>
                  <a:lnTo>
                    <a:pt x="165" y="180"/>
                  </a:lnTo>
                  <a:lnTo>
                    <a:pt x="31" y="987"/>
                  </a:lnTo>
                  <a:lnTo>
                    <a:pt x="16" y="1151"/>
                  </a:lnTo>
                  <a:lnTo>
                    <a:pt x="1" y="1270"/>
                  </a:lnTo>
                  <a:lnTo>
                    <a:pt x="1" y="1390"/>
                  </a:lnTo>
                  <a:lnTo>
                    <a:pt x="31" y="1509"/>
                  </a:lnTo>
                  <a:lnTo>
                    <a:pt x="61" y="1629"/>
                  </a:lnTo>
                  <a:lnTo>
                    <a:pt x="90" y="1674"/>
                  </a:lnTo>
                  <a:lnTo>
                    <a:pt x="135" y="1734"/>
                  </a:lnTo>
                  <a:lnTo>
                    <a:pt x="180" y="1763"/>
                  </a:lnTo>
                  <a:lnTo>
                    <a:pt x="225" y="1808"/>
                  </a:lnTo>
                  <a:lnTo>
                    <a:pt x="285" y="1823"/>
                  </a:lnTo>
                  <a:lnTo>
                    <a:pt x="359" y="1853"/>
                  </a:lnTo>
                  <a:lnTo>
                    <a:pt x="494" y="1853"/>
                  </a:lnTo>
                  <a:lnTo>
                    <a:pt x="658" y="1823"/>
                  </a:lnTo>
                  <a:lnTo>
                    <a:pt x="822" y="1763"/>
                  </a:lnTo>
                  <a:lnTo>
                    <a:pt x="1047" y="1659"/>
                  </a:lnTo>
                  <a:lnTo>
                    <a:pt x="1256" y="1524"/>
                  </a:lnTo>
                  <a:lnTo>
                    <a:pt x="1465" y="1390"/>
                  </a:lnTo>
                  <a:lnTo>
                    <a:pt x="1674" y="1241"/>
                  </a:lnTo>
                  <a:lnTo>
                    <a:pt x="2003" y="972"/>
                  </a:lnTo>
                  <a:lnTo>
                    <a:pt x="2212" y="777"/>
                  </a:lnTo>
                  <a:lnTo>
                    <a:pt x="2242" y="733"/>
                  </a:lnTo>
                  <a:lnTo>
                    <a:pt x="2257" y="688"/>
                  </a:lnTo>
                  <a:lnTo>
                    <a:pt x="2257" y="643"/>
                  </a:lnTo>
                  <a:lnTo>
                    <a:pt x="2227" y="598"/>
                  </a:lnTo>
                  <a:lnTo>
                    <a:pt x="2182" y="553"/>
                  </a:lnTo>
                  <a:lnTo>
                    <a:pt x="2077" y="553"/>
                  </a:lnTo>
                  <a:lnTo>
                    <a:pt x="2033" y="583"/>
                  </a:lnTo>
                  <a:lnTo>
                    <a:pt x="1823" y="777"/>
                  </a:lnTo>
                  <a:lnTo>
                    <a:pt x="1584" y="957"/>
                  </a:lnTo>
                  <a:lnTo>
                    <a:pt x="1345" y="1151"/>
                  </a:lnTo>
                  <a:lnTo>
                    <a:pt x="1106" y="1315"/>
                  </a:lnTo>
                  <a:lnTo>
                    <a:pt x="867" y="1450"/>
                  </a:lnTo>
                  <a:lnTo>
                    <a:pt x="658" y="1539"/>
                  </a:lnTo>
                  <a:lnTo>
                    <a:pt x="568" y="1569"/>
                  </a:lnTo>
                  <a:lnTo>
                    <a:pt x="479" y="1584"/>
                  </a:lnTo>
                  <a:lnTo>
                    <a:pt x="419" y="1584"/>
                  </a:lnTo>
                  <a:lnTo>
                    <a:pt x="359" y="1569"/>
                  </a:lnTo>
                  <a:lnTo>
                    <a:pt x="329" y="1539"/>
                  </a:lnTo>
                  <a:lnTo>
                    <a:pt x="300" y="1509"/>
                  </a:lnTo>
                  <a:lnTo>
                    <a:pt x="285" y="1450"/>
                  </a:lnTo>
                  <a:lnTo>
                    <a:pt x="270" y="1390"/>
                  </a:lnTo>
                  <a:lnTo>
                    <a:pt x="270" y="1226"/>
                  </a:lnTo>
                  <a:lnTo>
                    <a:pt x="300" y="1031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01" name="Google Shape;1701;p34"/>
            <p:cNvSpPr/>
            <p:nvPr/>
          </p:nvSpPr>
          <p:spPr>
            <a:xfrm>
              <a:off x="6073117" y="2228093"/>
              <a:ext cx="27934" cy="98498"/>
            </a:xfrm>
            <a:custGeom>
              <a:avLst/>
              <a:gdLst/>
              <a:ahLst/>
              <a:cxnLst/>
              <a:rect l="l" t="t" r="r" b="b"/>
              <a:pathLst>
                <a:path w="1017" h="3586" extrusionOk="0">
                  <a:moveTo>
                    <a:pt x="419" y="0"/>
                  </a:moveTo>
                  <a:lnTo>
                    <a:pt x="374" y="15"/>
                  </a:lnTo>
                  <a:lnTo>
                    <a:pt x="329" y="45"/>
                  </a:lnTo>
                  <a:lnTo>
                    <a:pt x="299" y="75"/>
                  </a:lnTo>
                  <a:lnTo>
                    <a:pt x="284" y="134"/>
                  </a:lnTo>
                  <a:lnTo>
                    <a:pt x="284" y="179"/>
                  </a:lnTo>
                  <a:lnTo>
                    <a:pt x="314" y="224"/>
                  </a:lnTo>
                  <a:lnTo>
                    <a:pt x="374" y="299"/>
                  </a:lnTo>
                  <a:lnTo>
                    <a:pt x="494" y="493"/>
                  </a:lnTo>
                  <a:lnTo>
                    <a:pt x="553" y="627"/>
                  </a:lnTo>
                  <a:lnTo>
                    <a:pt x="628" y="792"/>
                  </a:lnTo>
                  <a:lnTo>
                    <a:pt x="673" y="971"/>
                  </a:lnTo>
                  <a:lnTo>
                    <a:pt x="718" y="1165"/>
                  </a:lnTo>
                  <a:lnTo>
                    <a:pt x="748" y="1389"/>
                  </a:lnTo>
                  <a:lnTo>
                    <a:pt x="748" y="1643"/>
                  </a:lnTo>
                  <a:lnTo>
                    <a:pt x="733" y="1897"/>
                  </a:lnTo>
                  <a:lnTo>
                    <a:pt x="673" y="2181"/>
                  </a:lnTo>
                  <a:lnTo>
                    <a:pt x="568" y="2480"/>
                  </a:lnTo>
                  <a:lnTo>
                    <a:pt x="509" y="2644"/>
                  </a:lnTo>
                  <a:lnTo>
                    <a:pt x="434" y="2794"/>
                  </a:lnTo>
                  <a:lnTo>
                    <a:pt x="344" y="2958"/>
                  </a:lnTo>
                  <a:lnTo>
                    <a:pt x="240" y="3137"/>
                  </a:lnTo>
                  <a:lnTo>
                    <a:pt x="120" y="3302"/>
                  </a:lnTo>
                  <a:lnTo>
                    <a:pt x="1" y="3481"/>
                  </a:lnTo>
                  <a:lnTo>
                    <a:pt x="90" y="3466"/>
                  </a:lnTo>
                  <a:lnTo>
                    <a:pt x="240" y="3585"/>
                  </a:lnTo>
                  <a:lnTo>
                    <a:pt x="374" y="3391"/>
                  </a:lnTo>
                  <a:lnTo>
                    <a:pt x="509" y="3212"/>
                  </a:lnTo>
                  <a:lnTo>
                    <a:pt x="613" y="3033"/>
                  </a:lnTo>
                  <a:lnTo>
                    <a:pt x="703" y="2853"/>
                  </a:lnTo>
                  <a:lnTo>
                    <a:pt x="777" y="2674"/>
                  </a:lnTo>
                  <a:lnTo>
                    <a:pt x="837" y="2510"/>
                  </a:lnTo>
                  <a:lnTo>
                    <a:pt x="897" y="2346"/>
                  </a:lnTo>
                  <a:lnTo>
                    <a:pt x="942" y="2181"/>
                  </a:lnTo>
                  <a:lnTo>
                    <a:pt x="972" y="2017"/>
                  </a:lnTo>
                  <a:lnTo>
                    <a:pt x="987" y="1867"/>
                  </a:lnTo>
                  <a:lnTo>
                    <a:pt x="1016" y="1584"/>
                  </a:lnTo>
                  <a:lnTo>
                    <a:pt x="1002" y="1315"/>
                  </a:lnTo>
                  <a:lnTo>
                    <a:pt x="957" y="1061"/>
                  </a:lnTo>
                  <a:lnTo>
                    <a:pt x="912" y="837"/>
                  </a:lnTo>
                  <a:lnTo>
                    <a:pt x="837" y="642"/>
                  </a:lnTo>
                  <a:lnTo>
                    <a:pt x="762" y="463"/>
                  </a:lnTo>
                  <a:lnTo>
                    <a:pt x="703" y="329"/>
                  </a:lnTo>
                  <a:lnTo>
                    <a:pt x="568" y="120"/>
                  </a:lnTo>
                  <a:lnTo>
                    <a:pt x="523" y="45"/>
                  </a:lnTo>
                  <a:lnTo>
                    <a:pt x="479" y="1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6604103" y="2954365"/>
              <a:ext cx="406684" cy="1483877"/>
            </a:xfrm>
            <a:custGeom>
              <a:avLst/>
              <a:gdLst/>
              <a:ahLst/>
              <a:cxnLst/>
              <a:rect l="l" t="t" r="r" b="b"/>
              <a:pathLst>
                <a:path w="14806" h="54023" extrusionOk="0">
                  <a:moveTo>
                    <a:pt x="0" y="1"/>
                  </a:moveTo>
                  <a:lnTo>
                    <a:pt x="4647" y="28580"/>
                  </a:lnTo>
                  <a:lnTo>
                    <a:pt x="10115" y="53738"/>
                  </a:lnTo>
                  <a:lnTo>
                    <a:pt x="14806" y="54022"/>
                  </a:lnTo>
                  <a:lnTo>
                    <a:pt x="11952" y="10952"/>
                  </a:lnTo>
                  <a:lnTo>
                    <a:pt x="11011" y="3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03" name="Google Shape;1703;p34"/>
            <p:cNvSpPr/>
            <p:nvPr/>
          </p:nvSpPr>
          <p:spPr>
            <a:xfrm>
              <a:off x="6893794" y="4421328"/>
              <a:ext cx="116984" cy="135854"/>
            </a:xfrm>
            <a:custGeom>
              <a:avLst/>
              <a:gdLst/>
              <a:ahLst/>
              <a:cxnLst/>
              <a:rect l="l" t="t" r="r" b="b"/>
              <a:pathLst>
                <a:path w="4259" h="4946" extrusionOk="0">
                  <a:moveTo>
                    <a:pt x="1" y="1"/>
                  </a:moveTo>
                  <a:lnTo>
                    <a:pt x="673" y="4841"/>
                  </a:lnTo>
                  <a:lnTo>
                    <a:pt x="1076" y="4901"/>
                  </a:lnTo>
                  <a:lnTo>
                    <a:pt x="1450" y="4931"/>
                  </a:lnTo>
                  <a:lnTo>
                    <a:pt x="1808" y="4946"/>
                  </a:lnTo>
                  <a:lnTo>
                    <a:pt x="2152" y="4931"/>
                  </a:lnTo>
                  <a:lnTo>
                    <a:pt x="2466" y="4916"/>
                  </a:lnTo>
                  <a:lnTo>
                    <a:pt x="2765" y="4871"/>
                  </a:lnTo>
                  <a:lnTo>
                    <a:pt x="3034" y="4826"/>
                  </a:lnTo>
                  <a:lnTo>
                    <a:pt x="3273" y="4766"/>
                  </a:lnTo>
                  <a:lnTo>
                    <a:pt x="3497" y="4707"/>
                  </a:lnTo>
                  <a:lnTo>
                    <a:pt x="3691" y="4647"/>
                  </a:lnTo>
                  <a:lnTo>
                    <a:pt x="4005" y="4527"/>
                  </a:lnTo>
                  <a:lnTo>
                    <a:pt x="4184" y="4438"/>
                  </a:lnTo>
                  <a:lnTo>
                    <a:pt x="4259" y="4408"/>
                  </a:lnTo>
                  <a:lnTo>
                    <a:pt x="3930" y="3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04" name="Google Shape;1704;p34"/>
            <p:cNvSpPr/>
            <p:nvPr/>
          </p:nvSpPr>
          <p:spPr>
            <a:xfrm>
              <a:off x="6861795" y="4400398"/>
              <a:ext cx="166618" cy="74712"/>
            </a:xfrm>
            <a:custGeom>
              <a:avLst/>
              <a:gdLst/>
              <a:ahLst/>
              <a:cxnLst/>
              <a:rect l="l" t="t" r="r" b="b"/>
              <a:pathLst>
                <a:path w="6066" h="2720" extrusionOk="0">
                  <a:moveTo>
                    <a:pt x="5976" y="1"/>
                  </a:moveTo>
                  <a:lnTo>
                    <a:pt x="120" y="210"/>
                  </a:lnTo>
                  <a:lnTo>
                    <a:pt x="45" y="539"/>
                  </a:lnTo>
                  <a:lnTo>
                    <a:pt x="15" y="852"/>
                  </a:lnTo>
                  <a:lnTo>
                    <a:pt x="1" y="1181"/>
                  </a:lnTo>
                  <a:lnTo>
                    <a:pt x="15" y="1495"/>
                  </a:lnTo>
                  <a:lnTo>
                    <a:pt x="60" y="1794"/>
                  </a:lnTo>
                  <a:lnTo>
                    <a:pt x="120" y="2107"/>
                  </a:lnTo>
                  <a:lnTo>
                    <a:pt x="210" y="2421"/>
                  </a:lnTo>
                  <a:lnTo>
                    <a:pt x="314" y="2720"/>
                  </a:lnTo>
                  <a:lnTo>
                    <a:pt x="5917" y="2466"/>
                  </a:lnTo>
                  <a:lnTo>
                    <a:pt x="5976" y="2152"/>
                  </a:lnTo>
                  <a:lnTo>
                    <a:pt x="6021" y="1838"/>
                  </a:lnTo>
                  <a:lnTo>
                    <a:pt x="6051" y="1540"/>
                  </a:lnTo>
                  <a:lnTo>
                    <a:pt x="6066" y="1226"/>
                  </a:lnTo>
                  <a:lnTo>
                    <a:pt x="6066" y="927"/>
                  </a:lnTo>
                  <a:lnTo>
                    <a:pt x="6051" y="613"/>
                  </a:lnTo>
                  <a:lnTo>
                    <a:pt x="6021" y="300"/>
                  </a:lnTo>
                  <a:lnTo>
                    <a:pt x="5976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6637749" y="4493977"/>
              <a:ext cx="386578" cy="185076"/>
            </a:xfrm>
            <a:custGeom>
              <a:avLst/>
              <a:gdLst/>
              <a:ahLst/>
              <a:cxnLst/>
              <a:rect l="l" t="t" r="r" b="b"/>
              <a:pathLst>
                <a:path w="14074" h="6738" extrusionOk="0">
                  <a:moveTo>
                    <a:pt x="8755" y="0"/>
                  </a:moveTo>
                  <a:lnTo>
                    <a:pt x="8636" y="30"/>
                  </a:lnTo>
                  <a:lnTo>
                    <a:pt x="8471" y="105"/>
                  </a:lnTo>
                  <a:lnTo>
                    <a:pt x="8247" y="224"/>
                  </a:lnTo>
                  <a:lnTo>
                    <a:pt x="7993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07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8" y="2779"/>
                  </a:lnTo>
                  <a:lnTo>
                    <a:pt x="3392" y="3302"/>
                  </a:lnTo>
                  <a:lnTo>
                    <a:pt x="2988" y="3526"/>
                  </a:lnTo>
                  <a:lnTo>
                    <a:pt x="2600" y="3735"/>
                  </a:lnTo>
                  <a:lnTo>
                    <a:pt x="2241" y="3914"/>
                  </a:lnTo>
                  <a:lnTo>
                    <a:pt x="1898" y="4064"/>
                  </a:lnTo>
                  <a:lnTo>
                    <a:pt x="1599" y="4168"/>
                  </a:lnTo>
                  <a:lnTo>
                    <a:pt x="1345" y="4243"/>
                  </a:lnTo>
                  <a:lnTo>
                    <a:pt x="1046" y="4303"/>
                  </a:lnTo>
                  <a:lnTo>
                    <a:pt x="792" y="4392"/>
                  </a:lnTo>
                  <a:lnTo>
                    <a:pt x="568" y="4497"/>
                  </a:lnTo>
                  <a:lnTo>
                    <a:pt x="404" y="4616"/>
                  </a:lnTo>
                  <a:lnTo>
                    <a:pt x="254" y="4751"/>
                  </a:lnTo>
                  <a:lnTo>
                    <a:pt x="150" y="4900"/>
                  </a:lnTo>
                  <a:lnTo>
                    <a:pt x="75" y="5065"/>
                  </a:lnTo>
                  <a:lnTo>
                    <a:pt x="30" y="5214"/>
                  </a:lnTo>
                  <a:lnTo>
                    <a:pt x="0" y="5378"/>
                  </a:lnTo>
                  <a:lnTo>
                    <a:pt x="0" y="5543"/>
                  </a:lnTo>
                  <a:lnTo>
                    <a:pt x="15" y="5722"/>
                  </a:lnTo>
                  <a:lnTo>
                    <a:pt x="45" y="5871"/>
                  </a:lnTo>
                  <a:lnTo>
                    <a:pt x="75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69" y="6484"/>
                  </a:lnTo>
                  <a:lnTo>
                    <a:pt x="299" y="6514"/>
                  </a:lnTo>
                  <a:lnTo>
                    <a:pt x="449" y="6559"/>
                  </a:lnTo>
                  <a:lnTo>
                    <a:pt x="643" y="6603"/>
                  </a:lnTo>
                  <a:lnTo>
                    <a:pt x="912" y="6633"/>
                  </a:lnTo>
                  <a:lnTo>
                    <a:pt x="1240" y="6663"/>
                  </a:lnTo>
                  <a:lnTo>
                    <a:pt x="1614" y="6693"/>
                  </a:lnTo>
                  <a:lnTo>
                    <a:pt x="2495" y="6723"/>
                  </a:lnTo>
                  <a:lnTo>
                    <a:pt x="3541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71" y="6678"/>
                  </a:lnTo>
                  <a:lnTo>
                    <a:pt x="9651" y="6588"/>
                  </a:lnTo>
                  <a:lnTo>
                    <a:pt x="11803" y="6514"/>
                  </a:lnTo>
                  <a:lnTo>
                    <a:pt x="13894" y="6409"/>
                  </a:lnTo>
                  <a:lnTo>
                    <a:pt x="13954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44" y="2151"/>
                  </a:lnTo>
                  <a:lnTo>
                    <a:pt x="14014" y="1793"/>
                  </a:lnTo>
                  <a:lnTo>
                    <a:pt x="13969" y="1479"/>
                  </a:lnTo>
                  <a:lnTo>
                    <a:pt x="13894" y="1225"/>
                  </a:lnTo>
                  <a:lnTo>
                    <a:pt x="13849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0" y="882"/>
                  </a:lnTo>
                  <a:lnTo>
                    <a:pt x="13596" y="822"/>
                  </a:lnTo>
                  <a:lnTo>
                    <a:pt x="13506" y="792"/>
                  </a:lnTo>
                  <a:lnTo>
                    <a:pt x="13416" y="747"/>
                  </a:lnTo>
                  <a:lnTo>
                    <a:pt x="13327" y="732"/>
                  </a:lnTo>
                  <a:lnTo>
                    <a:pt x="13117" y="717"/>
                  </a:lnTo>
                  <a:lnTo>
                    <a:pt x="12893" y="717"/>
                  </a:lnTo>
                  <a:lnTo>
                    <a:pt x="12654" y="762"/>
                  </a:lnTo>
                  <a:lnTo>
                    <a:pt x="12385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6" y="1091"/>
                  </a:lnTo>
                  <a:lnTo>
                    <a:pt x="10727" y="1121"/>
                  </a:lnTo>
                  <a:lnTo>
                    <a:pt x="10458" y="1106"/>
                  </a:lnTo>
                  <a:lnTo>
                    <a:pt x="10324" y="1091"/>
                  </a:lnTo>
                  <a:lnTo>
                    <a:pt x="10204" y="1076"/>
                  </a:lnTo>
                  <a:lnTo>
                    <a:pt x="10055" y="896"/>
                  </a:lnTo>
                  <a:lnTo>
                    <a:pt x="9905" y="717"/>
                  </a:lnTo>
                  <a:lnTo>
                    <a:pt x="9711" y="523"/>
                  </a:lnTo>
                  <a:lnTo>
                    <a:pt x="9487" y="329"/>
                  </a:lnTo>
                  <a:lnTo>
                    <a:pt x="9368" y="239"/>
                  </a:lnTo>
                  <a:lnTo>
                    <a:pt x="9248" y="149"/>
                  </a:lnTo>
                  <a:lnTo>
                    <a:pt x="9129" y="90"/>
                  </a:lnTo>
                  <a:lnTo>
                    <a:pt x="8994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06" name="Google Shape;1706;p34"/>
            <p:cNvSpPr/>
            <p:nvPr/>
          </p:nvSpPr>
          <p:spPr>
            <a:xfrm>
              <a:off x="6777253" y="4544433"/>
              <a:ext cx="60758" cy="49689"/>
            </a:xfrm>
            <a:custGeom>
              <a:avLst/>
              <a:gdLst/>
              <a:ahLst/>
              <a:cxnLst/>
              <a:rect l="l" t="t" r="r" b="b"/>
              <a:pathLst>
                <a:path w="2212" h="1809" extrusionOk="0">
                  <a:moveTo>
                    <a:pt x="628" y="1"/>
                  </a:moveTo>
                  <a:lnTo>
                    <a:pt x="389" y="45"/>
                  </a:lnTo>
                  <a:lnTo>
                    <a:pt x="285" y="75"/>
                  </a:lnTo>
                  <a:lnTo>
                    <a:pt x="180" y="105"/>
                  </a:lnTo>
                  <a:lnTo>
                    <a:pt x="106" y="165"/>
                  </a:lnTo>
                  <a:lnTo>
                    <a:pt x="46" y="225"/>
                  </a:lnTo>
                  <a:lnTo>
                    <a:pt x="16" y="314"/>
                  </a:lnTo>
                  <a:lnTo>
                    <a:pt x="1" y="419"/>
                  </a:lnTo>
                  <a:lnTo>
                    <a:pt x="165" y="404"/>
                  </a:lnTo>
                  <a:lnTo>
                    <a:pt x="345" y="434"/>
                  </a:lnTo>
                  <a:lnTo>
                    <a:pt x="524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8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6" y="1046"/>
                  </a:lnTo>
                  <a:lnTo>
                    <a:pt x="1465" y="1226"/>
                  </a:lnTo>
                  <a:lnTo>
                    <a:pt x="1585" y="1405"/>
                  </a:lnTo>
                  <a:lnTo>
                    <a:pt x="1674" y="1554"/>
                  </a:lnTo>
                  <a:lnTo>
                    <a:pt x="1764" y="1689"/>
                  </a:lnTo>
                  <a:lnTo>
                    <a:pt x="1794" y="1719"/>
                  </a:lnTo>
                  <a:lnTo>
                    <a:pt x="1824" y="1764"/>
                  </a:lnTo>
                  <a:lnTo>
                    <a:pt x="1898" y="1793"/>
                  </a:lnTo>
                  <a:lnTo>
                    <a:pt x="1943" y="1808"/>
                  </a:lnTo>
                  <a:lnTo>
                    <a:pt x="2003" y="1808"/>
                  </a:lnTo>
                  <a:lnTo>
                    <a:pt x="2048" y="1793"/>
                  </a:lnTo>
                  <a:lnTo>
                    <a:pt x="2092" y="1778"/>
                  </a:lnTo>
                  <a:lnTo>
                    <a:pt x="2122" y="1749"/>
                  </a:lnTo>
                  <a:lnTo>
                    <a:pt x="2167" y="1719"/>
                  </a:lnTo>
                  <a:lnTo>
                    <a:pt x="2182" y="1674"/>
                  </a:lnTo>
                  <a:lnTo>
                    <a:pt x="2197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197" y="1495"/>
                  </a:lnTo>
                  <a:lnTo>
                    <a:pt x="2182" y="1450"/>
                  </a:lnTo>
                  <a:lnTo>
                    <a:pt x="2078" y="1285"/>
                  </a:lnTo>
                  <a:lnTo>
                    <a:pt x="1973" y="1121"/>
                  </a:lnTo>
                  <a:lnTo>
                    <a:pt x="1824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1" y="389"/>
                  </a:lnTo>
                  <a:lnTo>
                    <a:pt x="1211" y="299"/>
                  </a:lnTo>
                  <a:lnTo>
                    <a:pt x="1077" y="210"/>
                  </a:lnTo>
                  <a:lnTo>
                    <a:pt x="957" y="135"/>
                  </a:lnTo>
                  <a:lnTo>
                    <a:pt x="793" y="60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07" name="Google Shape;1707;p34"/>
            <p:cNvSpPr/>
            <p:nvPr/>
          </p:nvSpPr>
          <p:spPr>
            <a:xfrm>
              <a:off x="6805159" y="4528036"/>
              <a:ext cx="52573" cy="48013"/>
            </a:xfrm>
            <a:custGeom>
              <a:avLst/>
              <a:gdLst/>
              <a:ahLst/>
              <a:cxnLst/>
              <a:rect l="l" t="t" r="r" b="b"/>
              <a:pathLst>
                <a:path w="1914" h="1748" extrusionOk="0">
                  <a:moveTo>
                    <a:pt x="524" y="0"/>
                  </a:moveTo>
                  <a:lnTo>
                    <a:pt x="359" y="15"/>
                  </a:lnTo>
                  <a:lnTo>
                    <a:pt x="270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6" y="164"/>
                  </a:lnTo>
                  <a:lnTo>
                    <a:pt x="31" y="239"/>
                  </a:lnTo>
                  <a:lnTo>
                    <a:pt x="1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30" y="433"/>
                  </a:lnTo>
                  <a:lnTo>
                    <a:pt x="434" y="493"/>
                  </a:lnTo>
                  <a:lnTo>
                    <a:pt x="554" y="553"/>
                  </a:lnTo>
                  <a:lnTo>
                    <a:pt x="643" y="628"/>
                  </a:lnTo>
                  <a:lnTo>
                    <a:pt x="837" y="792"/>
                  </a:lnTo>
                  <a:lnTo>
                    <a:pt x="1017" y="986"/>
                  </a:lnTo>
                  <a:lnTo>
                    <a:pt x="1166" y="1165"/>
                  </a:lnTo>
                  <a:lnTo>
                    <a:pt x="1301" y="1345"/>
                  </a:lnTo>
                  <a:lnTo>
                    <a:pt x="1390" y="1479"/>
                  </a:lnTo>
                  <a:lnTo>
                    <a:pt x="1465" y="1614"/>
                  </a:lnTo>
                  <a:lnTo>
                    <a:pt x="1495" y="1658"/>
                  </a:lnTo>
                  <a:lnTo>
                    <a:pt x="1525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4" y="1748"/>
                  </a:lnTo>
                  <a:lnTo>
                    <a:pt x="1749" y="1733"/>
                  </a:lnTo>
                  <a:lnTo>
                    <a:pt x="1794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13" y="1524"/>
                  </a:lnTo>
                  <a:lnTo>
                    <a:pt x="1913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4" y="1210"/>
                  </a:lnTo>
                  <a:lnTo>
                    <a:pt x="1674" y="1046"/>
                  </a:lnTo>
                  <a:lnTo>
                    <a:pt x="1525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2" y="329"/>
                  </a:lnTo>
                  <a:lnTo>
                    <a:pt x="912" y="224"/>
                  </a:lnTo>
                  <a:lnTo>
                    <a:pt x="793" y="149"/>
                  </a:lnTo>
                  <a:lnTo>
                    <a:pt x="658" y="75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08" name="Google Shape;1708;p34"/>
            <p:cNvSpPr/>
            <p:nvPr/>
          </p:nvSpPr>
          <p:spPr>
            <a:xfrm>
              <a:off x="6754702" y="4560034"/>
              <a:ext cx="56638" cy="48865"/>
            </a:xfrm>
            <a:custGeom>
              <a:avLst/>
              <a:gdLst/>
              <a:ahLst/>
              <a:cxnLst/>
              <a:rect l="l" t="t" r="r" b="b"/>
              <a:pathLst>
                <a:path w="2062" h="1779" extrusionOk="0">
                  <a:moveTo>
                    <a:pt x="329" y="0"/>
                  </a:moveTo>
                  <a:lnTo>
                    <a:pt x="224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0" y="180"/>
                  </a:lnTo>
                  <a:lnTo>
                    <a:pt x="0" y="269"/>
                  </a:lnTo>
                  <a:lnTo>
                    <a:pt x="0" y="374"/>
                  </a:lnTo>
                  <a:lnTo>
                    <a:pt x="135" y="389"/>
                  </a:lnTo>
                  <a:lnTo>
                    <a:pt x="269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7" y="583"/>
                  </a:lnTo>
                  <a:lnTo>
                    <a:pt x="792" y="658"/>
                  </a:lnTo>
                  <a:lnTo>
                    <a:pt x="986" y="822"/>
                  </a:lnTo>
                  <a:lnTo>
                    <a:pt x="1151" y="1016"/>
                  </a:lnTo>
                  <a:lnTo>
                    <a:pt x="1300" y="1196"/>
                  </a:lnTo>
                  <a:lnTo>
                    <a:pt x="1434" y="1375"/>
                  </a:lnTo>
                  <a:lnTo>
                    <a:pt x="1524" y="1509"/>
                  </a:lnTo>
                  <a:lnTo>
                    <a:pt x="1614" y="1659"/>
                  </a:lnTo>
                  <a:lnTo>
                    <a:pt x="1629" y="1689"/>
                  </a:lnTo>
                  <a:lnTo>
                    <a:pt x="1674" y="1718"/>
                  </a:lnTo>
                  <a:lnTo>
                    <a:pt x="1748" y="1763"/>
                  </a:lnTo>
                  <a:lnTo>
                    <a:pt x="1793" y="1778"/>
                  </a:lnTo>
                  <a:lnTo>
                    <a:pt x="1838" y="1778"/>
                  </a:lnTo>
                  <a:lnTo>
                    <a:pt x="1883" y="1763"/>
                  </a:lnTo>
                  <a:lnTo>
                    <a:pt x="1927" y="1748"/>
                  </a:lnTo>
                  <a:lnTo>
                    <a:pt x="1972" y="1718"/>
                  </a:lnTo>
                  <a:lnTo>
                    <a:pt x="2002" y="1689"/>
                  </a:lnTo>
                  <a:lnTo>
                    <a:pt x="2047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7" y="1464"/>
                  </a:lnTo>
                  <a:lnTo>
                    <a:pt x="2032" y="1420"/>
                  </a:lnTo>
                  <a:lnTo>
                    <a:pt x="1927" y="1255"/>
                  </a:lnTo>
                  <a:lnTo>
                    <a:pt x="1808" y="1076"/>
                  </a:lnTo>
                  <a:lnTo>
                    <a:pt x="1674" y="882"/>
                  </a:lnTo>
                  <a:lnTo>
                    <a:pt x="1494" y="673"/>
                  </a:lnTo>
                  <a:lnTo>
                    <a:pt x="1285" y="463"/>
                  </a:lnTo>
                  <a:lnTo>
                    <a:pt x="1166" y="359"/>
                  </a:lnTo>
                  <a:lnTo>
                    <a:pt x="1046" y="269"/>
                  </a:lnTo>
                  <a:lnTo>
                    <a:pt x="927" y="180"/>
                  </a:lnTo>
                  <a:lnTo>
                    <a:pt x="807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6818288" y="2926898"/>
              <a:ext cx="463734" cy="1521178"/>
            </a:xfrm>
            <a:custGeom>
              <a:avLst/>
              <a:gdLst/>
              <a:ahLst/>
              <a:cxnLst/>
              <a:rect l="l" t="t" r="r" b="b"/>
              <a:pathLst>
                <a:path w="16883" h="55381" extrusionOk="0">
                  <a:moveTo>
                    <a:pt x="11878" y="0"/>
                  </a:moveTo>
                  <a:lnTo>
                    <a:pt x="10205" y="329"/>
                  </a:lnTo>
                  <a:lnTo>
                    <a:pt x="10190" y="329"/>
                  </a:lnTo>
                  <a:lnTo>
                    <a:pt x="9682" y="448"/>
                  </a:lnTo>
                  <a:lnTo>
                    <a:pt x="9592" y="478"/>
                  </a:lnTo>
                  <a:lnTo>
                    <a:pt x="1" y="1569"/>
                  </a:lnTo>
                  <a:lnTo>
                    <a:pt x="2048" y="30133"/>
                  </a:lnTo>
                  <a:lnTo>
                    <a:pt x="12729" y="55381"/>
                  </a:lnTo>
                  <a:lnTo>
                    <a:pt x="16883" y="55187"/>
                  </a:lnTo>
                  <a:lnTo>
                    <a:pt x="16524" y="53035"/>
                  </a:lnTo>
                  <a:lnTo>
                    <a:pt x="16121" y="50720"/>
                  </a:lnTo>
                  <a:lnTo>
                    <a:pt x="15628" y="47911"/>
                  </a:lnTo>
                  <a:lnTo>
                    <a:pt x="15060" y="44878"/>
                  </a:lnTo>
                  <a:lnTo>
                    <a:pt x="14761" y="43340"/>
                  </a:lnTo>
                  <a:lnTo>
                    <a:pt x="14462" y="41846"/>
                  </a:lnTo>
                  <a:lnTo>
                    <a:pt x="14149" y="40411"/>
                  </a:lnTo>
                  <a:lnTo>
                    <a:pt x="13850" y="39082"/>
                  </a:lnTo>
                  <a:lnTo>
                    <a:pt x="13566" y="37872"/>
                  </a:lnTo>
                  <a:lnTo>
                    <a:pt x="13297" y="36841"/>
                  </a:lnTo>
                  <a:lnTo>
                    <a:pt x="13013" y="35900"/>
                  </a:lnTo>
                  <a:lnTo>
                    <a:pt x="12744" y="34973"/>
                  </a:lnTo>
                  <a:lnTo>
                    <a:pt x="12461" y="34092"/>
                  </a:lnTo>
                  <a:lnTo>
                    <a:pt x="12192" y="33226"/>
                  </a:lnTo>
                  <a:lnTo>
                    <a:pt x="11639" y="31642"/>
                  </a:lnTo>
                  <a:lnTo>
                    <a:pt x="11146" y="30253"/>
                  </a:lnTo>
                  <a:lnTo>
                    <a:pt x="10713" y="29102"/>
                  </a:lnTo>
                  <a:lnTo>
                    <a:pt x="10384" y="28236"/>
                  </a:lnTo>
                  <a:lnTo>
                    <a:pt x="10070" y="27489"/>
                  </a:lnTo>
                  <a:lnTo>
                    <a:pt x="10249" y="24023"/>
                  </a:lnTo>
                  <a:lnTo>
                    <a:pt x="10459" y="20333"/>
                  </a:lnTo>
                  <a:lnTo>
                    <a:pt x="10713" y="15940"/>
                  </a:lnTo>
                  <a:lnTo>
                    <a:pt x="10996" y="11264"/>
                  </a:lnTo>
                  <a:lnTo>
                    <a:pt x="11295" y="6753"/>
                  </a:lnTo>
                  <a:lnTo>
                    <a:pt x="11445" y="4706"/>
                  </a:lnTo>
                  <a:lnTo>
                    <a:pt x="11594" y="2853"/>
                  </a:lnTo>
                  <a:lnTo>
                    <a:pt x="11729" y="1270"/>
                  </a:lnTo>
                  <a:lnTo>
                    <a:pt x="118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10" name="Google Shape;1710;p34"/>
            <p:cNvSpPr/>
            <p:nvPr/>
          </p:nvSpPr>
          <p:spPr>
            <a:xfrm>
              <a:off x="7167911" y="4420092"/>
              <a:ext cx="131350" cy="137090"/>
            </a:xfrm>
            <a:custGeom>
              <a:avLst/>
              <a:gdLst/>
              <a:ahLst/>
              <a:cxnLst/>
              <a:rect l="l" t="t" r="r" b="b"/>
              <a:pathLst>
                <a:path w="4782" h="4991" extrusionOk="0">
                  <a:moveTo>
                    <a:pt x="0" y="1"/>
                  </a:moveTo>
                  <a:lnTo>
                    <a:pt x="1196" y="4886"/>
                  </a:lnTo>
                  <a:lnTo>
                    <a:pt x="1599" y="4946"/>
                  </a:lnTo>
                  <a:lnTo>
                    <a:pt x="1972" y="4976"/>
                  </a:lnTo>
                  <a:lnTo>
                    <a:pt x="2331" y="4991"/>
                  </a:lnTo>
                  <a:lnTo>
                    <a:pt x="2675" y="4976"/>
                  </a:lnTo>
                  <a:lnTo>
                    <a:pt x="2988" y="4961"/>
                  </a:lnTo>
                  <a:lnTo>
                    <a:pt x="3272" y="4916"/>
                  </a:lnTo>
                  <a:lnTo>
                    <a:pt x="3556" y="4871"/>
                  </a:lnTo>
                  <a:lnTo>
                    <a:pt x="3795" y="4811"/>
                  </a:lnTo>
                  <a:lnTo>
                    <a:pt x="4019" y="4752"/>
                  </a:lnTo>
                  <a:lnTo>
                    <a:pt x="4213" y="4692"/>
                  </a:lnTo>
                  <a:lnTo>
                    <a:pt x="4512" y="4572"/>
                  </a:lnTo>
                  <a:lnTo>
                    <a:pt x="4706" y="4483"/>
                  </a:lnTo>
                  <a:lnTo>
                    <a:pt x="4781" y="4453"/>
                  </a:lnTo>
                  <a:lnTo>
                    <a:pt x="3571" y="2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11" name="Google Shape;1711;p34"/>
            <p:cNvSpPr/>
            <p:nvPr/>
          </p:nvSpPr>
          <p:spPr>
            <a:xfrm>
              <a:off x="7133440" y="4405342"/>
              <a:ext cx="183455" cy="74712"/>
            </a:xfrm>
            <a:custGeom>
              <a:avLst/>
              <a:gdLst/>
              <a:ahLst/>
              <a:cxnLst/>
              <a:rect l="l" t="t" r="r" b="b"/>
              <a:pathLst>
                <a:path w="6679" h="2720" extrusionOk="0">
                  <a:moveTo>
                    <a:pt x="6380" y="0"/>
                  </a:moveTo>
                  <a:lnTo>
                    <a:pt x="105" y="374"/>
                  </a:lnTo>
                  <a:lnTo>
                    <a:pt x="45" y="732"/>
                  </a:lnTo>
                  <a:lnTo>
                    <a:pt x="15" y="1076"/>
                  </a:lnTo>
                  <a:lnTo>
                    <a:pt x="1" y="1240"/>
                  </a:lnTo>
                  <a:lnTo>
                    <a:pt x="15" y="1404"/>
                  </a:lnTo>
                  <a:lnTo>
                    <a:pt x="30" y="1554"/>
                  </a:lnTo>
                  <a:lnTo>
                    <a:pt x="45" y="1703"/>
                  </a:lnTo>
                  <a:lnTo>
                    <a:pt x="90" y="1838"/>
                  </a:lnTo>
                  <a:lnTo>
                    <a:pt x="135" y="1972"/>
                  </a:lnTo>
                  <a:lnTo>
                    <a:pt x="195" y="2107"/>
                  </a:lnTo>
                  <a:lnTo>
                    <a:pt x="269" y="2241"/>
                  </a:lnTo>
                  <a:lnTo>
                    <a:pt x="359" y="2376"/>
                  </a:lnTo>
                  <a:lnTo>
                    <a:pt x="464" y="2495"/>
                  </a:lnTo>
                  <a:lnTo>
                    <a:pt x="583" y="2615"/>
                  </a:lnTo>
                  <a:lnTo>
                    <a:pt x="718" y="2719"/>
                  </a:lnTo>
                  <a:lnTo>
                    <a:pt x="6589" y="2390"/>
                  </a:lnTo>
                  <a:lnTo>
                    <a:pt x="6634" y="2077"/>
                  </a:lnTo>
                  <a:lnTo>
                    <a:pt x="6679" y="1778"/>
                  </a:lnTo>
                  <a:lnTo>
                    <a:pt x="6679" y="1464"/>
                  </a:lnTo>
                  <a:lnTo>
                    <a:pt x="6664" y="1165"/>
                  </a:lnTo>
                  <a:lnTo>
                    <a:pt x="6634" y="867"/>
                  </a:lnTo>
                  <a:lnTo>
                    <a:pt x="6574" y="583"/>
                  </a:lnTo>
                  <a:lnTo>
                    <a:pt x="6484" y="284"/>
                  </a:lnTo>
                  <a:lnTo>
                    <a:pt x="6380" y="0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12" name="Google Shape;1712;p34"/>
            <p:cNvSpPr/>
            <p:nvPr/>
          </p:nvSpPr>
          <p:spPr>
            <a:xfrm>
              <a:off x="6933181" y="4493977"/>
              <a:ext cx="386605" cy="185076"/>
            </a:xfrm>
            <a:custGeom>
              <a:avLst/>
              <a:gdLst/>
              <a:ahLst/>
              <a:cxnLst/>
              <a:rect l="l" t="t" r="r" b="b"/>
              <a:pathLst>
                <a:path w="14075" h="6738" extrusionOk="0">
                  <a:moveTo>
                    <a:pt x="8756" y="0"/>
                  </a:moveTo>
                  <a:lnTo>
                    <a:pt x="8636" y="30"/>
                  </a:lnTo>
                  <a:lnTo>
                    <a:pt x="8472" y="105"/>
                  </a:lnTo>
                  <a:lnTo>
                    <a:pt x="8248" y="224"/>
                  </a:lnTo>
                  <a:lnTo>
                    <a:pt x="7994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23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9" y="2779"/>
                  </a:lnTo>
                  <a:lnTo>
                    <a:pt x="3407" y="3302"/>
                  </a:lnTo>
                  <a:lnTo>
                    <a:pt x="2989" y="3526"/>
                  </a:lnTo>
                  <a:lnTo>
                    <a:pt x="2600" y="3735"/>
                  </a:lnTo>
                  <a:lnTo>
                    <a:pt x="2242" y="3914"/>
                  </a:lnTo>
                  <a:lnTo>
                    <a:pt x="1898" y="4064"/>
                  </a:lnTo>
                  <a:lnTo>
                    <a:pt x="1600" y="4168"/>
                  </a:lnTo>
                  <a:lnTo>
                    <a:pt x="1346" y="4243"/>
                  </a:lnTo>
                  <a:lnTo>
                    <a:pt x="1047" y="4303"/>
                  </a:lnTo>
                  <a:lnTo>
                    <a:pt x="793" y="4392"/>
                  </a:lnTo>
                  <a:lnTo>
                    <a:pt x="584" y="4497"/>
                  </a:lnTo>
                  <a:lnTo>
                    <a:pt x="404" y="4616"/>
                  </a:lnTo>
                  <a:lnTo>
                    <a:pt x="270" y="4751"/>
                  </a:lnTo>
                  <a:lnTo>
                    <a:pt x="165" y="4900"/>
                  </a:lnTo>
                  <a:lnTo>
                    <a:pt x="91" y="5065"/>
                  </a:lnTo>
                  <a:lnTo>
                    <a:pt x="31" y="5214"/>
                  </a:lnTo>
                  <a:lnTo>
                    <a:pt x="16" y="5378"/>
                  </a:lnTo>
                  <a:lnTo>
                    <a:pt x="1" y="5543"/>
                  </a:lnTo>
                  <a:lnTo>
                    <a:pt x="16" y="5722"/>
                  </a:lnTo>
                  <a:lnTo>
                    <a:pt x="46" y="5871"/>
                  </a:lnTo>
                  <a:lnTo>
                    <a:pt x="91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70" y="6484"/>
                  </a:lnTo>
                  <a:lnTo>
                    <a:pt x="315" y="6514"/>
                  </a:lnTo>
                  <a:lnTo>
                    <a:pt x="449" y="6559"/>
                  </a:lnTo>
                  <a:lnTo>
                    <a:pt x="658" y="6603"/>
                  </a:lnTo>
                  <a:lnTo>
                    <a:pt x="912" y="6633"/>
                  </a:lnTo>
                  <a:lnTo>
                    <a:pt x="1241" y="6663"/>
                  </a:lnTo>
                  <a:lnTo>
                    <a:pt x="1614" y="6693"/>
                  </a:lnTo>
                  <a:lnTo>
                    <a:pt x="2511" y="6723"/>
                  </a:lnTo>
                  <a:lnTo>
                    <a:pt x="3542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87" y="6678"/>
                  </a:lnTo>
                  <a:lnTo>
                    <a:pt x="9652" y="6588"/>
                  </a:lnTo>
                  <a:lnTo>
                    <a:pt x="11803" y="6514"/>
                  </a:lnTo>
                  <a:lnTo>
                    <a:pt x="13895" y="6409"/>
                  </a:lnTo>
                  <a:lnTo>
                    <a:pt x="13955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59" y="2151"/>
                  </a:lnTo>
                  <a:lnTo>
                    <a:pt x="14014" y="1793"/>
                  </a:lnTo>
                  <a:lnTo>
                    <a:pt x="13970" y="1479"/>
                  </a:lnTo>
                  <a:lnTo>
                    <a:pt x="13895" y="1225"/>
                  </a:lnTo>
                  <a:lnTo>
                    <a:pt x="13850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1" y="882"/>
                  </a:lnTo>
                  <a:lnTo>
                    <a:pt x="13596" y="822"/>
                  </a:lnTo>
                  <a:lnTo>
                    <a:pt x="13521" y="792"/>
                  </a:lnTo>
                  <a:lnTo>
                    <a:pt x="13432" y="747"/>
                  </a:lnTo>
                  <a:lnTo>
                    <a:pt x="13327" y="732"/>
                  </a:lnTo>
                  <a:lnTo>
                    <a:pt x="13118" y="717"/>
                  </a:lnTo>
                  <a:lnTo>
                    <a:pt x="12894" y="717"/>
                  </a:lnTo>
                  <a:lnTo>
                    <a:pt x="12655" y="762"/>
                  </a:lnTo>
                  <a:lnTo>
                    <a:pt x="12386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7" y="1091"/>
                  </a:lnTo>
                  <a:lnTo>
                    <a:pt x="10728" y="1121"/>
                  </a:lnTo>
                  <a:lnTo>
                    <a:pt x="10459" y="1106"/>
                  </a:lnTo>
                  <a:lnTo>
                    <a:pt x="10324" y="1091"/>
                  </a:lnTo>
                  <a:lnTo>
                    <a:pt x="10205" y="1076"/>
                  </a:lnTo>
                  <a:lnTo>
                    <a:pt x="10070" y="896"/>
                  </a:lnTo>
                  <a:lnTo>
                    <a:pt x="9921" y="717"/>
                  </a:lnTo>
                  <a:lnTo>
                    <a:pt x="9727" y="523"/>
                  </a:lnTo>
                  <a:lnTo>
                    <a:pt x="9503" y="329"/>
                  </a:lnTo>
                  <a:lnTo>
                    <a:pt x="9383" y="239"/>
                  </a:lnTo>
                  <a:lnTo>
                    <a:pt x="9249" y="149"/>
                  </a:lnTo>
                  <a:lnTo>
                    <a:pt x="9129" y="90"/>
                  </a:lnTo>
                  <a:lnTo>
                    <a:pt x="8995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13" name="Google Shape;1713;p34"/>
            <p:cNvSpPr/>
            <p:nvPr/>
          </p:nvSpPr>
          <p:spPr>
            <a:xfrm>
              <a:off x="7072711" y="4544433"/>
              <a:ext cx="60758" cy="49689"/>
            </a:xfrm>
            <a:custGeom>
              <a:avLst/>
              <a:gdLst/>
              <a:ahLst/>
              <a:cxnLst/>
              <a:rect l="l" t="t" r="r" b="b"/>
              <a:pathLst>
                <a:path w="2212" h="1809" extrusionOk="0">
                  <a:moveTo>
                    <a:pt x="643" y="1"/>
                  </a:moveTo>
                  <a:lnTo>
                    <a:pt x="389" y="45"/>
                  </a:lnTo>
                  <a:lnTo>
                    <a:pt x="284" y="75"/>
                  </a:lnTo>
                  <a:lnTo>
                    <a:pt x="180" y="105"/>
                  </a:lnTo>
                  <a:lnTo>
                    <a:pt x="105" y="165"/>
                  </a:lnTo>
                  <a:lnTo>
                    <a:pt x="45" y="225"/>
                  </a:lnTo>
                  <a:lnTo>
                    <a:pt x="15" y="314"/>
                  </a:lnTo>
                  <a:lnTo>
                    <a:pt x="0" y="419"/>
                  </a:lnTo>
                  <a:lnTo>
                    <a:pt x="0" y="419"/>
                  </a:lnTo>
                  <a:lnTo>
                    <a:pt x="165" y="404"/>
                  </a:lnTo>
                  <a:lnTo>
                    <a:pt x="344" y="434"/>
                  </a:lnTo>
                  <a:lnTo>
                    <a:pt x="538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7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5" y="1046"/>
                  </a:lnTo>
                  <a:lnTo>
                    <a:pt x="1465" y="1226"/>
                  </a:lnTo>
                  <a:lnTo>
                    <a:pt x="1584" y="1405"/>
                  </a:lnTo>
                  <a:lnTo>
                    <a:pt x="1689" y="1554"/>
                  </a:lnTo>
                  <a:lnTo>
                    <a:pt x="1763" y="1689"/>
                  </a:lnTo>
                  <a:lnTo>
                    <a:pt x="1793" y="1719"/>
                  </a:lnTo>
                  <a:lnTo>
                    <a:pt x="1823" y="1764"/>
                  </a:lnTo>
                  <a:lnTo>
                    <a:pt x="1898" y="1793"/>
                  </a:lnTo>
                  <a:lnTo>
                    <a:pt x="1958" y="1808"/>
                  </a:lnTo>
                  <a:lnTo>
                    <a:pt x="2002" y="1808"/>
                  </a:lnTo>
                  <a:lnTo>
                    <a:pt x="2047" y="1793"/>
                  </a:lnTo>
                  <a:lnTo>
                    <a:pt x="2092" y="1778"/>
                  </a:lnTo>
                  <a:lnTo>
                    <a:pt x="2137" y="1749"/>
                  </a:lnTo>
                  <a:lnTo>
                    <a:pt x="2167" y="1719"/>
                  </a:lnTo>
                  <a:lnTo>
                    <a:pt x="2197" y="1674"/>
                  </a:lnTo>
                  <a:lnTo>
                    <a:pt x="2212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212" y="1495"/>
                  </a:lnTo>
                  <a:lnTo>
                    <a:pt x="2182" y="1450"/>
                  </a:lnTo>
                  <a:lnTo>
                    <a:pt x="2077" y="1285"/>
                  </a:lnTo>
                  <a:lnTo>
                    <a:pt x="1972" y="1121"/>
                  </a:lnTo>
                  <a:lnTo>
                    <a:pt x="1823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0" y="389"/>
                  </a:lnTo>
                  <a:lnTo>
                    <a:pt x="1211" y="299"/>
                  </a:lnTo>
                  <a:lnTo>
                    <a:pt x="1091" y="210"/>
                  </a:lnTo>
                  <a:lnTo>
                    <a:pt x="957" y="135"/>
                  </a:lnTo>
                  <a:lnTo>
                    <a:pt x="792" y="60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14" name="Google Shape;1714;p34"/>
            <p:cNvSpPr/>
            <p:nvPr/>
          </p:nvSpPr>
          <p:spPr>
            <a:xfrm>
              <a:off x="7100618" y="4528036"/>
              <a:ext cx="52957" cy="48013"/>
            </a:xfrm>
            <a:custGeom>
              <a:avLst/>
              <a:gdLst/>
              <a:ahLst/>
              <a:cxnLst/>
              <a:rect l="l" t="t" r="r" b="b"/>
              <a:pathLst>
                <a:path w="1928" h="1748" extrusionOk="0">
                  <a:moveTo>
                    <a:pt x="523" y="0"/>
                  </a:moveTo>
                  <a:lnTo>
                    <a:pt x="359" y="15"/>
                  </a:lnTo>
                  <a:lnTo>
                    <a:pt x="284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5" y="164"/>
                  </a:lnTo>
                  <a:lnTo>
                    <a:pt x="30" y="239"/>
                  </a:lnTo>
                  <a:lnTo>
                    <a:pt x="0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29" y="433"/>
                  </a:lnTo>
                  <a:lnTo>
                    <a:pt x="449" y="493"/>
                  </a:lnTo>
                  <a:lnTo>
                    <a:pt x="553" y="553"/>
                  </a:lnTo>
                  <a:lnTo>
                    <a:pt x="658" y="628"/>
                  </a:lnTo>
                  <a:lnTo>
                    <a:pt x="852" y="792"/>
                  </a:lnTo>
                  <a:lnTo>
                    <a:pt x="1016" y="986"/>
                  </a:lnTo>
                  <a:lnTo>
                    <a:pt x="1166" y="1165"/>
                  </a:lnTo>
                  <a:lnTo>
                    <a:pt x="1300" y="1345"/>
                  </a:lnTo>
                  <a:lnTo>
                    <a:pt x="1390" y="1479"/>
                  </a:lnTo>
                  <a:lnTo>
                    <a:pt x="1479" y="1614"/>
                  </a:lnTo>
                  <a:lnTo>
                    <a:pt x="1494" y="1658"/>
                  </a:lnTo>
                  <a:lnTo>
                    <a:pt x="1539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3" y="1748"/>
                  </a:lnTo>
                  <a:lnTo>
                    <a:pt x="1748" y="1733"/>
                  </a:lnTo>
                  <a:lnTo>
                    <a:pt x="1793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28" y="1524"/>
                  </a:lnTo>
                  <a:lnTo>
                    <a:pt x="1928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3" y="1210"/>
                  </a:lnTo>
                  <a:lnTo>
                    <a:pt x="1674" y="1046"/>
                  </a:lnTo>
                  <a:lnTo>
                    <a:pt x="1539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1" y="329"/>
                  </a:lnTo>
                  <a:lnTo>
                    <a:pt x="912" y="224"/>
                  </a:lnTo>
                  <a:lnTo>
                    <a:pt x="792" y="149"/>
                  </a:lnTo>
                  <a:lnTo>
                    <a:pt x="658" y="75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15" name="Google Shape;1715;p34"/>
            <p:cNvSpPr/>
            <p:nvPr/>
          </p:nvSpPr>
          <p:spPr>
            <a:xfrm>
              <a:off x="7050134" y="4560034"/>
              <a:ext cx="56665" cy="48865"/>
            </a:xfrm>
            <a:custGeom>
              <a:avLst/>
              <a:gdLst/>
              <a:ahLst/>
              <a:cxnLst/>
              <a:rect l="l" t="t" r="r" b="b"/>
              <a:pathLst>
                <a:path w="2063" h="1779" extrusionOk="0">
                  <a:moveTo>
                    <a:pt x="329" y="0"/>
                  </a:moveTo>
                  <a:lnTo>
                    <a:pt x="225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1" y="180"/>
                  </a:lnTo>
                  <a:lnTo>
                    <a:pt x="1" y="269"/>
                  </a:lnTo>
                  <a:lnTo>
                    <a:pt x="1" y="374"/>
                  </a:lnTo>
                  <a:lnTo>
                    <a:pt x="135" y="389"/>
                  </a:lnTo>
                  <a:lnTo>
                    <a:pt x="270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8" y="583"/>
                  </a:lnTo>
                  <a:lnTo>
                    <a:pt x="793" y="658"/>
                  </a:lnTo>
                  <a:lnTo>
                    <a:pt x="987" y="822"/>
                  </a:lnTo>
                  <a:lnTo>
                    <a:pt x="1151" y="1016"/>
                  </a:lnTo>
                  <a:lnTo>
                    <a:pt x="1315" y="1196"/>
                  </a:lnTo>
                  <a:lnTo>
                    <a:pt x="1435" y="1375"/>
                  </a:lnTo>
                  <a:lnTo>
                    <a:pt x="1525" y="1509"/>
                  </a:lnTo>
                  <a:lnTo>
                    <a:pt x="1614" y="1659"/>
                  </a:lnTo>
                  <a:lnTo>
                    <a:pt x="1644" y="1689"/>
                  </a:lnTo>
                  <a:lnTo>
                    <a:pt x="1674" y="1718"/>
                  </a:lnTo>
                  <a:lnTo>
                    <a:pt x="1749" y="1763"/>
                  </a:lnTo>
                  <a:lnTo>
                    <a:pt x="1794" y="1778"/>
                  </a:lnTo>
                  <a:lnTo>
                    <a:pt x="1838" y="1778"/>
                  </a:lnTo>
                  <a:lnTo>
                    <a:pt x="1898" y="1763"/>
                  </a:lnTo>
                  <a:lnTo>
                    <a:pt x="1943" y="1748"/>
                  </a:lnTo>
                  <a:lnTo>
                    <a:pt x="1973" y="1718"/>
                  </a:lnTo>
                  <a:lnTo>
                    <a:pt x="2018" y="1689"/>
                  </a:lnTo>
                  <a:lnTo>
                    <a:pt x="2048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8" y="1464"/>
                  </a:lnTo>
                  <a:lnTo>
                    <a:pt x="2033" y="1420"/>
                  </a:lnTo>
                  <a:lnTo>
                    <a:pt x="1928" y="1255"/>
                  </a:lnTo>
                  <a:lnTo>
                    <a:pt x="1823" y="1076"/>
                  </a:lnTo>
                  <a:lnTo>
                    <a:pt x="1674" y="882"/>
                  </a:lnTo>
                  <a:lnTo>
                    <a:pt x="1495" y="673"/>
                  </a:lnTo>
                  <a:lnTo>
                    <a:pt x="1286" y="463"/>
                  </a:lnTo>
                  <a:lnTo>
                    <a:pt x="1181" y="359"/>
                  </a:lnTo>
                  <a:lnTo>
                    <a:pt x="1062" y="269"/>
                  </a:lnTo>
                  <a:lnTo>
                    <a:pt x="927" y="180"/>
                  </a:lnTo>
                  <a:lnTo>
                    <a:pt x="808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16" name="Google Shape;1716;p34"/>
            <p:cNvSpPr/>
            <p:nvPr/>
          </p:nvSpPr>
          <p:spPr>
            <a:xfrm>
              <a:off x="6609019" y="1712683"/>
              <a:ext cx="127229" cy="219987"/>
            </a:xfrm>
            <a:custGeom>
              <a:avLst/>
              <a:gdLst/>
              <a:ahLst/>
              <a:cxnLst/>
              <a:rect l="l" t="t" r="r" b="b"/>
              <a:pathLst>
                <a:path w="4632" h="8009" extrusionOk="0">
                  <a:moveTo>
                    <a:pt x="299" y="1"/>
                  </a:moveTo>
                  <a:lnTo>
                    <a:pt x="180" y="16"/>
                  </a:lnTo>
                  <a:lnTo>
                    <a:pt x="75" y="31"/>
                  </a:lnTo>
                  <a:lnTo>
                    <a:pt x="150" y="180"/>
                  </a:lnTo>
                  <a:lnTo>
                    <a:pt x="329" y="599"/>
                  </a:lnTo>
                  <a:lnTo>
                    <a:pt x="449" y="897"/>
                  </a:lnTo>
                  <a:lnTo>
                    <a:pt x="568" y="1226"/>
                  </a:lnTo>
                  <a:lnTo>
                    <a:pt x="673" y="1614"/>
                  </a:lnTo>
                  <a:lnTo>
                    <a:pt x="778" y="2033"/>
                  </a:lnTo>
                  <a:lnTo>
                    <a:pt x="867" y="2466"/>
                  </a:lnTo>
                  <a:lnTo>
                    <a:pt x="942" y="2929"/>
                  </a:lnTo>
                  <a:lnTo>
                    <a:pt x="957" y="3168"/>
                  </a:lnTo>
                  <a:lnTo>
                    <a:pt x="972" y="3407"/>
                  </a:lnTo>
                  <a:lnTo>
                    <a:pt x="987" y="3646"/>
                  </a:lnTo>
                  <a:lnTo>
                    <a:pt x="972" y="3900"/>
                  </a:lnTo>
                  <a:lnTo>
                    <a:pt x="957" y="4139"/>
                  </a:lnTo>
                  <a:lnTo>
                    <a:pt x="927" y="4378"/>
                  </a:lnTo>
                  <a:lnTo>
                    <a:pt x="882" y="4632"/>
                  </a:lnTo>
                  <a:lnTo>
                    <a:pt x="822" y="4871"/>
                  </a:lnTo>
                  <a:lnTo>
                    <a:pt x="763" y="5110"/>
                  </a:lnTo>
                  <a:lnTo>
                    <a:pt x="673" y="5334"/>
                  </a:lnTo>
                  <a:lnTo>
                    <a:pt x="568" y="5573"/>
                  </a:lnTo>
                  <a:lnTo>
                    <a:pt x="449" y="5798"/>
                  </a:lnTo>
                  <a:lnTo>
                    <a:pt x="344" y="5992"/>
                  </a:lnTo>
                  <a:lnTo>
                    <a:pt x="240" y="6291"/>
                  </a:lnTo>
                  <a:lnTo>
                    <a:pt x="120" y="6664"/>
                  </a:lnTo>
                  <a:lnTo>
                    <a:pt x="1" y="7112"/>
                  </a:lnTo>
                  <a:lnTo>
                    <a:pt x="987" y="7336"/>
                  </a:lnTo>
                  <a:lnTo>
                    <a:pt x="1868" y="7530"/>
                  </a:lnTo>
                  <a:lnTo>
                    <a:pt x="2750" y="7695"/>
                  </a:lnTo>
                  <a:lnTo>
                    <a:pt x="3646" y="7859"/>
                  </a:lnTo>
                  <a:lnTo>
                    <a:pt x="4527" y="8009"/>
                  </a:lnTo>
                  <a:lnTo>
                    <a:pt x="4572" y="7545"/>
                  </a:lnTo>
                  <a:lnTo>
                    <a:pt x="4602" y="7112"/>
                  </a:lnTo>
                  <a:lnTo>
                    <a:pt x="4632" y="6679"/>
                  </a:lnTo>
                  <a:lnTo>
                    <a:pt x="4632" y="6276"/>
                  </a:lnTo>
                  <a:lnTo>
                    <a:pt x="4632" y="5872"/>
                  </a:lnTo>
                  <a:lnTo>
                    <a:pt x="4602" y="5499"/>
                  </a:lnTo>
                  <a:lnTo>
                    <a:pt x="4572" y="5155"/>
                  </a:lnTo>
                  <a:lnTo>
                    <a:pt x="4527" y="4811"/>
                  </a:lnTo>
                  <a:lnTo>
                    <a:pt x="4468" y="4498"/>
                  </a:lnTo>
                  <a:lnTo>
                    <a:pt x="4393" y="4199"/>
                  </a:lnTo>
                  <a:lnTo>
                    <a:pt x="4303" y="3900"/>
                  </a:lnTo>
                  <a:lnTo>
                    <a:pt x="4199" y="3616"/>
                  </a:lnTo>
                  <a:lnTo>
                    <a:pt x="4094" y="3332"/>
                  </a:lnTo>
                  <a:lnTo>
                    <a:pt x="3975" y="3079"/>
                  </a:lnTo>
                  <a:lnTo>
                    <a:pt x="3855" y="2825"/>
                  </a:lnTo>
                  <a:lnTo>
                    <a:pt x="3721" y="2571"/>
                  </a:lnTo>
                  <a:lnTo>
                    <a:pt x="3586" y="2346"/>
                  </a:lnTo>
                  <a:lnTo>
                    <a:pt x="3437" y="2122"/>
                  </a:lnTo>
                  <a:lnTo>
                    <a:pt x="3287" y="1913"/>
                  </a:lnTo>
                  <a:lnTo>
                    <a:pt x="3138" y="1719"/>
                  </a:lnTo>
                  <a:lnTo>
                    <a:pt x="2974" y="1525"/>
                  </a:lnTo>
                  <a:lnTo>
                    <a:pt x="2809" y="1346"/>
                  </a:lnTo>
                  <a:lnTo>
                    <a:pt x="2645" y="1181"/>
                  </a:lnTo>
                  <a:lnTo>
                    <a:pt x="2481" y="1017"/>
                  </a:lnTo>
                  <a:lnTo>
                    <a:pt x="2301" y="867"/>
                  </a:lnTo>
                  <a:lnTo>
                    <a:pt x="2137" y="733"/>
                  </a:lnTo>
                  <a:lnTo>
                    <a:pt x="1793" y="509"/>
                  </a:lnTo>
                  <a:lnTo>
                    <a:pt x="1465" y="315"/>
                  </a:lnTo>
                  <a:lnTo>
                    <a:pt x="1136" y="165"/>
                  </a:lnTo>
                  <a:lnTo>
                    <a:pt x="987" y="106"/>
                  </a:lnTo>
                  <a:lnTo>
                    <a:pt x="837" y="61"/>
                  </a:lnTo>
                  <a:lnTo>
                    <a:pt x="688" y="31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17" name="Google Shape;1717;p34"/>
            <p:cNvSpPr/>
            <p:nvPr/>
          </p:nvSpPr>
          <p:spPr>
            <a:xfrm>
              <a:off x="6587678" y="1823895"/>
              <a:ext cx="579042" cy="1208515"/>
            </a:xfrm>
            <a:custGeom>
              <a:avLst/>
              <a:gdLst/>
              <a:ahLst/>
              <a:cxnLst/>
              <a:rect l="l" t="t" r="r" b="b"/>
              <a:pathLst>
                <a:path w="21081" h="43998" extrusionOk="0">
                  <a:moveTo>
                    <a:pt x="8621" y="1"/>
                  </a:moveTo>
                  <a:lnTo>
                    <a:pt x="8292" y="16"/>
                  </a:lnTo>
                  <a:lnTo>
                    <a:pt x="7964" y="30"/>
                  </a:lnTo>
                  <a:lnTo>
                    <a:pt x="7635" y="60"/>
                  </a:lnTo>
                  <a:lnTo>
                    <a:pt x="7321" y="105"/>
                  </a:lnTo>
                  <a:lnTo>
                    <a:pt x="7097" y="150"/>
                  </a:lnTo>
                  <a:lnTo>
                    <a:pt x="6858" y="210"/>
                  </a:lnTo>
                  <a:lnTo>
                    <a:pt x="6634" y="299"/>
                  </a:lnTo>
                  <a:lnTo>
                    <a:pt x="6410" y="389"/>
                  </a:lnTo>
                  <a:lnTo>
                    <a:pt x="6186" y="509"/>
                  </a:lnTo>
                  <a:lnTo>
                    <a:pt x="5962" y="628"/>
                  </a:lnTo>
                  <a:lnTo>
                    <a:pt x="5723" y="762"/>
                  </a:lnTo>
                  <a:lnTo>
                    <a:pt x="5499" y="912"/>
                  </a:lnTo>
                  <a:lnTo>
                    <a:pt x="5275" y="1076"/>
                  </a:lnTo>
                  <a:lnTo>
                    <a:pt x="5065" y="1241"/>
                  </a:lnTo>
                  <a:lnTo>
                    <a:pt x="4632" y="1599"/>
                  </a:lnTo>
                  <a:lnTo>
                    <a:pt x="4199" y="1988"/>
                  </a:lnTo>
                  <a:lnTo>
                    <a:pt x="3810" y="2406"/>
                  </a:lnTo>
                  <a:lnTo>
                    <a:pt x="3422" y="2824"/>
                  </a:lnTo>
                  <a:lnTo>
                    <a:pt x="3078" y="3242"/>
                  </a:lnTo>
                  <a:lnTo>
                    <a:pt x="2765" y="3661"/>
                  </a:lnTo>
                  <a:lnTo>
                    <a:pt x="2466" y="4079"/>
                  </a:lnTo>
                  <a:lnTo>
                    <a:pt x="2227" y="4467"/>
                  </a:lnTo>
                  <a:lnTo>
                    <a:pt x="2018" y="4826"/>
                  </a:lnTo>
                  <a:lnTo>
                    <a:pt x="1868" y="5140"/>
                  </a:lnTo>
                  <a:lnTo>
                    <a:pt x="1764" y="5424"/>
                  </a:lnTo>
                  <a:lnTo>
                    <a:pt x="1659" y="5782"/>
                  </a:lnTo>
                  <a:lnTo>
                    <a:pt x="1555" y="6126"/>
                  </a:lnTo>
                  <a:lnTo>
                    <a:pt x="1480" y="6499"/>
                  </a:lnTo>
                  <a:lnTo>
                    <a:pt x="1405" y="6918"/>
                  </a:lnTo>
                  <a:lnTo>
                    <a:pt x="1360" y="7411"/>
                  </a:lnTo>
                  <a:lnTo>
                    <a:pt x="1316" y="7978"/>
                  </a:lnTo>
                  <a:lnTo>
                    <a:pt x="1271" y="8651"/>
                  </a:lnTo>
                  <a:lnTo>
                    <a:pt x="1256" y="9457"/>
                  </a:lnTo>
                  <a:lnTo>
                    <a:pt x="1226" y="11668"/>
                  </a:lnTo>
                  <a:lnTo>
                    <a:pt x="1226" y="12759"/>
                  </a:lnTo>
                  <a:lnTo>
                    <a:pt x="1241" y="13835"/>
                  </a:lnTo>
                  <a:lnTo>
                    <a:pt x="1286" y="14925"/>
                  </a:lnTo>
                  <a:lnTo>
                    <a:pt x="1360" y="16031"/>
                  </a:lnTo>
                  <a:lnTo>
                    <a:pt x="1405" y="16583"/>
                  </a:lnTo>
                  <a:lnTo>
                    <a:pt x="1465" y="17151"/>
                  </a:lnTo>
                  <a:lnTo>
                    <a:pt x="1540" y="17734"/>
                  </a:lnTo>
                  <a:lnTo>
                    <a:pt x="1614" y="18316"/>
                  </a:lnTo>
                  <a:lnTo>
                    <a:pt x="1659" y="18600"/>
                  </a:lnTo>
                  <a:lnTo>
                    <a:pt x="1704" y="18899"/>
                  </a:lnTo>
                  <a:lnTo>
                    <a:pt x="1734" y="19213"/>
                  </a:lnTo>
                  <a:lnTo>
                    <a:pt x="1779" y="19885"/>
                  </a:lnTo>
                  <a:lnTo>
                    <a:pt x="1809" y="20617"/>
                  </a:lnTo>
                  <a:lnTo>
                    <a:pt x="1809" y="21424"/>
                  </a:lnTo>
                  <a:lnTo>
                    <a:pt x="1779" y="22260"/>
                  </a:lnTo>
                  <a:lnTo>
                    <a:pt x="1734" y="23142"/>
                  </a:lnTo>
                  <a:lnTo>
                    <a:pt x="1689" y="24083"/>
                  </a:lnTo>
                  <a:lnTo>
                    <a:pt x="1614" y="25039"/>
                  </a:lnTo>
                  <a:lnTo>
                    <a:pt x="1584" y="25338"/>
                  </a:lnTo>
                  <a:lnTo>
                    <a:pt x="1570" y="25487"/>
                  </a:lnTo>
                  <a:lnTo>
                    <a:pt x="1540" y="25786"/>
                  </a:lnTo>
                  <a:lnTo>
                    <a:pt x="1435" y="26966"/>
                  </a:lnTo>
                  <a:lnTo>
                    <a:pt x="1301" y="28177"/>
                  </a:lnTo>
                  <a:lnTo>
                    <a:pt x="1271" y="28565"/>
                  </a:lnTo>
                  <a:lnTo>
                    <a:pt x="1256" y="28655"/>
                  </a:lnTo>
                  <a:lnTo>
                    <a:pt x="1151" y="29611"/>
                  </a:lnTo>
                  <a:lnTo>
                    <a:pt x="1062" y="30432"/>
                  </a:lnTo>
                  <a:lnTo>
                    <a:pt x="1002" y="30881"/>
                  </a:lnTo>
                  <a:lnTo>
                    <a:pt x="987" y="31000"/>
                  </a:lnTo>
                  <a:lnTo>
                    <a:pt x="867" y="32046"/>
                  </a:lnTo>
                  <a:lnTo>
                    <a:pt x="703" y="33420"/>
                  </a:lnTo>
                  <a:lnTo>
                    <a:pt x="583" y="34466"/>
                  </a:lnTo>
                  <a:lnTo>
                    <a:pt x="419" y="35915"/>
                  </a:lnTo>
                  <a:lnTo>
                    <a:pt x="270" y="37290"/>
                  </a:lnTo>
                  <a:lnTo>
                    <a:pt x="150" y="38559"/>
                  </a:lnTo>
                  <a:lnTo>
                    <a:pt x="61" y="39725"/>
                  </a:lnTo>
                  <a:lnTo>
                    <a:pt x="31" y="40248"/>
                  </a:lnTo>
                  <a:lnTo>
                    <a:pt x="16" y="40741"/>
                  </a:lnTo>
                  <a:lnTo>
                    <a:pt x="1" y="41189"/>
                  </a:lnTo>
                  <a:lnTo>
                    <a:pt x="16" y="41592"/>
                  </a:lnTo>
                  <a:lnTo>
                    <a:pt x="31" y="41966"/>
                  </a:lnTo>
                  <a:lnTo>
                    <a:pt x="76" y="42279"/>
                  </a:lnTo>
                  <a:lnTo>
                    <a:pt x="120" y="42548"/>
                  </a:lnTo>
                  <a:lnTo>
                    <a:pt x="180" y="42758"/>
                  </a:lnTo>
                  <a:lnTo>
                    <a:pt x="240" y="42892"/>
                  </a:lnTo>
                  <a:lnTo>
                    <a:pt x="300" y="42997"/>
                  </a:lnTo>
                  <a:lnTo>
                    <a:pt x="389" y="43116"/>
                  </a:lnTo>
                  <a:lnTo>
                    <a:pt x="479" y="43221"/>
                  </a:lnTo>
                  <a:lnTo>
                    <a:pt x="569" y="43325"/>
                  </a:lnTo>
                  <a:lnTo>
                    <a:pt x="688" y="43415"/>
                  </a:lnTo>
                  <a:lnTo>
                    <a:pt x="808" y="43504"/>
                  </a:lnTo>
                  <a:lnTo>
                    <a:pt x="942" y="43579"/>
                  </a:lnTo>
                  <a:lnTo>
                    <a:pt x="1091" y="43654"/>
                  </a:lnTo>
                  <a:lnTo>
                    <a:pt x="1256" y="43729"/>
                  </a:lnTo>
                  <a:lnTo>
                    <a:pt x="1420" y="43788"/>
                  </a:lnTo>
                  <a:lnTo>
                    <a:pt x="1599" y="43833"/>
                  </a:lnTo>
                  <a:lnTo>
                    <a:pt x="1794" y="43878"/>
                  </a:lnTo>
                  <a:lnTo>
                    <a:pt x="2003" y="43923"/>
                  </a:lnTo>
                  <a:lnTo>
                    <a:pt x="2212" y="43953"/>
                  </a:lnTo>
                  <a:lnTo>
                    <a:pt x="2451" y="43983"/>
                  </a:lnTo>
                  <a:lnTo>
                    <a:pt x="2929" y="43997"/>
                  </a:lnTo>
                  <a:lnTo>
                    <a:pt x="3452" y="43997"/>
                  </a:lnTo>
                  <a:lnTo>
                    <a:pt x="4035" y="43953"/>
                  </a:lnTo>
                  <a:lnTo>
                    <a:pt x="4647" y="43863"/>
                  </a:lnTo>
                  <a:lnTo>
                    <a:pt x="5304" y="43744"/>
                  </a:lnTo>
                  <a:lnTo>
                    <a:pt x="5992" y="43594"/>
                  </a:lnTo>
                  <a:lnTo>
                    <a:pt x="6739" y="43400"/>
                  </a:lnTo>
                  <a:lnTo>
                    <a:pt x="7515" y="43161"/>
                  </a:lnTo>
                  <a:lnTo>
                    <a:pt x="7919" y="43026"/>
                  </a:lnTo>
                  <a:lnTo>
                    <a:pt x="8352" y="42922"/>
                  </a:lnTo>
                  <a:lnTo>
                    <a:pt x="8785" y="42817"/>
                  </a:lnTo>
                  <a:lnTo>
                    <a:pt x="9234" y="42713"/>
                  </a:lnTo>
                  <a:lnTo>
                    <a:pt x="9682" y="42638"/>
                  </a:lnTo>
                  <a:lnTo>
                    <a:pt x="10145" y="42563"/>
                  </a:lnTo>
                  <a:lnTo>
                    <a:pt x="11101" y="42414"/>
                  </a:lnTo>
                  <a:lnTo>
                    <a:pt x="12057" y="42309"/>
                  </a:lnTo>
                  <a:lnTo>
                    <a:pt x="13028" y="42205"/>
                  </a:lnTo>
                  <a:lnTo>
                    <a:pt x="14911" y="42025"/>
                  </a:lnTo>
                  <a:lnTo>
                    <a:pt x="15822" y="41936"/>
                  </a:lnTo>
                  <a:lnTo>
                    <a:pt x="16673" y="41831"/>
                  </a:lnTo>
                  <a:lnTo>
                    <a:pt x="17480" y="41712"/>
                  </a:lnTo>
                  <a:lnTo>
                    <a:pt x="17854" y="41637"/>
                  </a:lnTo>
                  <a:lnTo>
                    <a:pt x="18212" y="41562"/>
                  </a:lnTo>
                  <a:lnTo>
                    <a:pt x="18541" y="41488"/>
                  </a:lnTo>
                  <a:lnTo>
                    <a:pt x="18855" y="41398"/>
                  </a:lnTo>
                  <a:lnTo>
                    <a:pt x="19153" y="41293"/>
                  </a:lnTo>
                  <a:lnTo>
                    <a:pt x="19422" y="41189"/>
                  </a:lnTo>
                  <a:lnTo>
                    <a:pt x="19661" y="41069"/>
                  </a:lnTo>
                  <a:lnTo>
                    <a:pt x="19871" y="40935"/>
                  </a:lnTo>
                  <a:lnTo>
                    <a:pt x="20065" y="40785"/>
                  </a:lnTo>
                  <a:lnTo>
                    <a:pt x="20214" y="40636"/>
                  </a:lnTo>
                  <a:lnTo>
                    <a:pt x="20378" y="40427"/>
                  </a:lnTo>
                  <a:lnTo>
                    <a:pt x="20513" y="40158"/>
                  </a:lnTo>
                  <a:lnTo>
                    <a:pt x="20647" y="39859"/>
                  </a:lnTo>
                  <a:lnTo>
                    <a:pt x="20767" y="39516"/>
                  </a:lnTo>
                  <a:lnTo>
                    <a:pt x="20871" y="39142"/>
                  </a:lnTo>
                  <a:lnTo>
                    <a:pt x="20961" y="38709"/>
                  </a:lnTo>
                  <a:lnTo>
                    <a:pt x="21021" y="38246"/>
                  </a:lnTo>
                  <a:lnTo>
                    <a:pt x="21066" y="37738"/>
                  </a:lnTo>
                  <a:lnTo>
                    <a:pt x="21081" y="37200"/>
                  </a:lnTo>
                  <a:lnTo>
                    <a:pt x="21066" y="36602"/>
                  </a:lnTo>
                  <a:lnTo>
                    <a:pt x="21036" y="35990"/>
                  </a:lnTo>
                  <a:lnTo>
                    <a:pt x="20976" y="35318"/>
                  </a:lnTo>
                  <a:lnTo>
                    <a:pt x="20886" y="34615"/>
                  </a:lnTo>
                  <a:lnTo>
                    <a:pt x="20767" y="33883"/>
                  </a:lnTo>
                  <a:lnTo>
                    <a:pt x="20618" y="33092"/>
                  </a:lnTo>
                  <a:lnTo>
                    <a:pt x="20423" y="32285"/>
                  </a:lnTo>
                  <a:lnTo>
                    <a:pt x="20169" y="31254"/>
                  </a:lnTo>
                  <a:lnTo>
                    <a:pt x="19841" y="29924"/>
                  </a:lnTo>
                  <a:lnTo>
                    <a:pt x="19602" y="28909"/>
                  </a:lnTo>
                  <a:lnTo>
                    <a:pt x="19273" y="27549"/>
                  </a:lnTo>
                  <a:lnTo>
                    <a:pt x="19124" y="26877"/>
                  </a:lnTo>
                  <a:lnTo>
                    <a:pt x="19049" y="26518"/>
                  </a:lnTo>
                  <a:lnTo>
                    <a:pt x="18944" y="26055"/>
                  </a:lnTo>
                  <a:lnTo>
                    <a:pt x="18810" y="25383"/>
                  </a:lnTo>
                  <a:lnTo>
                    <a:pt x="18675" y="24740"/>
                  </a:lnTo>
                  <a:lnTo>
                    <a:pt x="18571" y="24128"/>
                  </a:lnTo>
                  <a:lnTo>
                    <a:pt x="18481" y="23530"/>
                  </a:lnTo>
                  <a:lnTo>
                    <a:pt x="18377" y="22753"/>
                  </a:lnTo>
                  <a:lnTo>
                    <a:pt x="18317" y="21977"/>
                  </a:lnTo>
                  <a:lnTo>
                    <a:pt x="18287" y="21185"/>
                  </a:lnTo>
                  <a:lnTo>
                    <a:pt x="18272" y="20408"/>
                  </a:lnTo>
                  <a:lnTo>
                    <a:pt x="18272" y="19616"/>
                  </a:lnTo>
                  <a:lnTo>
                    <a:pt x="18287" y="18809"/>
                  </a:lnTo>
                  <a:lnTo>
                    <a:pt x="18332" y="18018"/>
                  </a:lnTo>
                  <a:lnTo>
                    <a:pt x="18377" y="17226"/>
                  </a:lnTo>
                  <a:lnTo>
                    <a:pt x="18511" y="15269"/>
                  </a:lnTo>
                  <a:lnTo>
                    <a:pt x="18571" y="14298"/>
                  </a:lnTo>
                  <a:lnTo>
                    <a:pt x="18631" y="13342"/>
                  </a:lnTo>
                  <a:lnTo>
                    <a:pt x="18660" y="12415"/>
                  </a:lnTo>
                  <a:lnTo>
                    <a:pt x="18690" y="11519"/>
                  </a:lnTo>
                  <a:lnTo>
                    <a:pt x="18675" y="10638"/>
                  </a:lnTo>
                  <a:lnTo>
                    <a:pt x="18660" y="10204"/>
                  </a:lnTo>
                  <a:lnTo>
                    <a:pt x="18631" y="9786"/>
                  </a:lnTo>
                  <a:lnTo>
                    <a:pt x="18586" y="9353"/>
                  </a:lnTo>
                  <a:lnTo>
                    <a:pt x="18526" y="8919"/>
                  </a:lnTo>
                  <a:lnTo>
                    <a:pt x="18466" y="8516"/>
                  </a:lnTo>
                  <a:lnTo>
                    <a:pt x="18377" y="8113"/>
                  </a:lnTo>
                  <a:lnTo>
                    <a:pt x="18272" y="7709"/>
                  </a:lnTo>
                  <a:lnTo>
                    <a:pt x="18167" y="7336"/>
                  </a:lnTo>
                  <a:lnTo>
                    <a:pt x="18033" y="6962"/>
                  </a:lnTo>
                  <a:lnTo>
                    <a:pt x="17869" y="6604"/>
                  </a:lnTo>
                  <a:lnTo>
                    <a:pt x="17645" y="6171"/>
                  </a:lnTo>
                  <a:lnTo>
                    <a:pt x="17391" y="5737"/>
                  </a:lnTo>
                  <a:lnTo>
                    <a:pt x="17107" y="5319"/>
                  </a:lnTo>
                  <a:lnTo>
                    <a:pt x="16808" y="4916"/>
                  </a:lnTo>
                  <a:lnTo>
                    <a:pt x="16479" y="4512"/>
                  </a:lnTo>
                  <a:lnTo>
                    <a:pt x="16136" y="4139"/>
                  </a:lnTo>
                  <a:lnTo>
                    <a:pt x="15762" y="3765"/>
                  </a:lnTo>
                  <a:lnTo>
                    <a:pt x="15389" y="3407"/>
                  </a:lnTo>
                  <a:lnTo>
                    <a:pt x="15015" y="3063"/>
                  </a:lnTo>
                  <a:lnTo>
                    <a:pt x="14627" y="2735"/>
                  </a:lnTo>
                  <a:lnTo>
                    <a:pt x="14223" y="2421"/>
                  </a:lnTo>
                  <a:lnTo>
                    <a:pt x="13835" y="2137"/>
                  </a:lnTo>
                  <a:lnTo>
                    <a:pt x="13446" y="1853"/>
                  </a:lnTo>
                  <a:lnTo>
                    <a:pt x="13058" y="1584"/>
                  </a:lnTo>
                  <a:lnTo>
                    <a:pt x="12311" y="1106"/>
                  </a:lnTo>
                  <a:lnTo>
                    <a:pt x="12027" y="927"/>
                  </a:lnTo>
                  <a:lnTo>
                    <a:pt x="11743" y="777"/>
                  </a:lnTo>
                  <a:lnTo>
                    <a:pt x="11445" y="643"/>
                  </a:lnTo>
                  <a:lnTo>
                    <a:pt x="11146" y="509"/>
                  </a:lnTo>
                  <a:lnTo>
                    <a:pt x="10847" y="404"/>
                  </a:lnTo>
                  <a:lnTo>
                    <a:pt x="10533" y="299"/>
                  </a:lnTo>
                  <a:lnTo>
                    <a:pt x="10220" y="210"/>
                  </a:lnTo>
                  <a:lnTo>
                    <a:pt x="9906" y="150"/>
                  </a:lnTo>
                  <a:lnTo>
                    <a:pt x="9592" y="90"/>
                  </a:lnTo>
                  <a:lnTo>
                    <a:pt x="9263" y="45"/>
                  </a:lnTo>
                  <a:lnTo>
                    <a:pt x="8935" y="16"/>
                  </a:lnTo>
                  <a:lnTo>
                    <a:pt x="86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18" name="Google Shape;1718;p34"/>
            <p:cNvSpPr/>
            <p:nvPr/>
          </p:nvSpPr>
          <p:spPr>
            <a:xfrm>
              <a:off x="6677549" y="1690133"/>
              <a:ext cx="206446" cy="238033"/>
            </a:xfrm>
            <a:custGeom>
              <a:avLst/>
              <a:gdLst/>
              <a:ahLst/>
              <a:cxnLst/>
              <a:rect l="l" t="t" r="r" b="b"/>
              <a:pathLst>
                <a:path w="7516" h="8666" extrusionOk="0">
                  <a:moveTo>
                    <a:pt x="5110" y="0"/>
                  </a:moveTo>
                  <a:lnTo>
                    <a:pt x="1" y="3392"/>
                  </a:lnTo>
                  <a:lnTo>
                    <a:pt x="314" y="4019"/>
                  </a:lnTo>
                  <a:lnTo>
                    <a:pt x="344" y="4094"/>
                  </a:lnTo>
                  <a:lnTo>
                    <a:pt x="359" y="4094"/>
                  </a:lnTo>
                  <a:lnTo>
                    <a:pt x="598" y="4557"/>
                  </a:lnTo>
                  <a:lnTo>
                    <a:pt x="897" y="5095"/>
                  </a:lnTo>
                  <a:lnTo>
                    <a:pt x="1151" y="5513"/>
                  </a:lnTo>
                  <a:lnTo>
                    <a:pt x="1390" y="5916"/>
                  </a:lnTo>
                  <a:lnTo>
                    <a:pt x="1853" y="6648"/>
                  </a:lnTo>
                  <a:lnTo>
                    <a:pt x="2107" y="7007"/>
                  </a:lnTo>
                  <a:lnTo>
                    <a:pt x="2361" y="7365"/>
                  </a:lnTo>
                  <a:lnTo>
                    <a:pt x="2630" y="7724"/>
                  </a:lnTo>
                  <a:lnTo>
                    <a:pt x="2899" y="8053"/>
                  </a:lnTo>
                  <a:lnTo>
                    <a:pt x="3168" y="8366"/>
                  </a:lnTo>
                  <a:lnTo>
                    <a:pt x="3437" y="8665"/>
                  </a:lnTo>
                  <a:lnTo>
                    <a:pt x="3825" y="8516"/>
                  </a:lnTo>
                  <a:lnTo>
                    <a:pt x="4199" y="8351"/>
                  </a:lnTo>
                  <a:lnTo>
                    <a:pt x="4557" y="8187"/>
                  </a:lnTo>
                  <a:lnTo>
                    <a:pt x="4901" y="8023"/>
                  </a:lnTo>
                  <a:lnTo>
                    <a:pt x="5229" y="7844"/>
                  </a:lnTo>
                  <a:lnTo>
                    <a:pt x="5528" y="7649"/>
                  </a:lnTo>
                  <a:lnTo>
                    <a:pt x="5812" y="7470"/>
                  </a:lnTo>
                  <a:lnTo>
                    <a:pt x="6081" y="7261"/>
                  </a:lnTo>
                  <a:lnTo>
                    <a:pt x="6335" y="7067"/>
                  </a:lnTo>
                  <a:lnTo>
                    <a:pt x="6559" y="6843"/>
                  </a:lnTo>
                  <a:lnTo>
                    <a:pt x="6768" y="6633"/>
                  </a:lnTo>
                  <a:lnTo>
                    <a:pt x="6962" y="6409"/>
                  </a:lnTo>
                  <a:lnTo>
                    <a:pt x="7127" y="6170"/>
                  </a:lnTo>
                  <a:lnTo>
                    <a:pt x="7276" y="5931"/>
                  </a:lnTo>
                  <a:lnTo>
                    <a:pt x="7411" y="5677"/>
                  </a:lnTo>
                  <a:lnTo>
                    <a:pt x="7515" y="5408"/>
                  </a:lnTo>
                  <a:lnTo>
                    <a:pt x="7411" y="5289"/>
                  </a:lnTo>
                  <a:lnTo>
                    <a:pt x="7142" y="4945"/>
                  </a:lnTo>
                  <a:lnTo>
                    <a:pt x="6768" y="4393"/>
                  </a:lnTo>
                  <a:lnTo>
                    <a:pt x="6559" y="4064"/>
                  </a:lnTo>
                  <a:lnTo>
                    <a:pt x="6350" y="3690"/>
                  </a:lnTo>
                  <a:lnTo>
                    <a:pt x="6126" y="3302"/>
                  </a:lnTo>
                  <a:lnTo>
                    <a:pt x="5917" y="2869"/>
                  </a:lnTo>
                  <a:lnTo>
                    <a:pt x="5708" y="2420"/>
                  </a:lnTo>
                  <a:lnTo>
                    <a:pt x="5528" y="1957"/>
                  </a:lnTo>
                  <a:lnTo>
                    <a:pt x="5364" y="1479"/>
                  </a:lnTo>
                  <a:lnTo>
                    <a:pt x="5304" y="1240"/>
                  </a:lnTo>
                  <a:lnTo>
                    <a:pt x="5244" y="986"/>
                  </a:lnTo>
                  <a:lnTo>
                    <a:pt x="5200" y="747"/>
                  </a:lnTo>
                  <a:lnTo>
                    <a:pt x="5155" y="493"/>
                  </a:lnTo>
                  <a:lnTo>
                    <a:pt x="5125" y="254"/>
                  </a:lnTo>
                  <a:lnTo>
                    <a:pt x="51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19" name="Google Shape;1719;p34"/>
            <p:cNvSpPr/>
            <p:nvPr/>
          </p:nvSpPr>
          <p:spPr>
            <a:xfrm>
              <a:off x="6686173" y="1776707"/>
              <a:ext cx="49277" cy="75948"/>
            </a:xfrm>
            <a:custGeom>
              <a:avLst/>
              <a:gdLst/>
              <a:ahLst/>
              <a:cxnLst/>
              <a:rect l="l" t="t" r="r" b="b"/>
              <a:pathLst>
                <a:path w="1794" h="2765" extrusionOk="0">
                  <a:moveTo>
                    <a:pt x="1793" y="1"/>
                  </a:moveTo>
                  <a:lnTo>
                    <a:pt x="0" y="867"/>
                  </a:lnTo>
                  <a:lnTo>
                    <a:pt x="30" y="942"/>
                  </a:lnTo>
                  <a:lnTo>
                    <a:pt x="45" y="942"/>
                  </a:lnTo>
                  <a:lnTo>
                    <a:pt x="284" y="1405"/>
                  </a:lnTo>
                  <a:lnTo>
                    <a:pt x="583" y="1943"/>
                  </a:lnTo>
                  <a:lnTo>
                    <a:pt x="837" y="2361"/>
                  </a:lnTo>
                  <a:lnTo>
                    <a:pt x="1076" y="2764"/>
                  </a:lnTo>
                  <a:lnTo>
                    <a:pt x="1181" y="2570"/>
                  </a:lnTo>
                  <a:lnTo>
                    <a:pt x="1270" y="2346"/>
                  </a:lnTo>
                  <a:lnTo>
                    <a:pt x="1345" y="2122"/>
                  </a:lnTo>
                  <a:lnTo>
                    <a:pt x="1420" y="1898"/>
                  </a:lnTo>
                  <a:lnTo>
                    <a:pt x="1539" y="1435"/>
                  </a:lnTo>
                  <a:lnTo>
                    <a:pt x="1629" y="1001"/>
                  </a:lnTo>
                  <a:lnTo>
                    <a:pt x="1703" y="613"/>
                  </a:lnTo>
                  <a:lnTo>
                    <a:pt x="1748" y="299"/>
                  </a:lnTo>
                  <a:lnTo>
                    <a:pt x="1793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20" name="Google Shape;1720;p34"/>
            <p:cNvSpPr/>
            <p:nvPr/>
          </p:nvSpPr>
          <p:spPr>
            <a:xfrm>
              <a:off x="6551586" y="1523108"/>
              <a:ext cx="335268" cy="314778"/>
            </a:xfrm>
            <a:custGeom>
              <a:avLst/>
              <a:gdLst/>
              <a:ahLst/>
              <a:cxnLst/>
              <a:rect l="l" t="t" r="r" b="b"/>
              <a:pathLst>
                <a:path w="12206" h="11460" extrusionOk="0">
                  <a:moveTo>
                    <a:pt x="8665" y="1"/>
                  </a:moveTo>
                  <a:lnTo>
                    <a:pt x="8277" y="16"/>
                  </a:lnTo>
                  <a:lnTo>
                    <a:pt x="7873" y="46"/>
                  </a:lnTo>
                  <a:lnTo>
                    <a:pt x="7440" y="91"/>
                  </a:lnTo>
                  <a:lnTo>
                    <a:pt x="7007" y="150"/>
                  </a:lnTo>
                  <a:lnTo>
                    <a:pt x="6559" y="240"/>
                  </a:lnTo>
                  <a:lnTo>
                    <a:pt x="6110" y="330"/>
                  </a:lnTo>
                  <a:lnTo>
                    <a:pt x="5647" y="449"/>
                  </a:lnTo>
                  <a:lnTo>
                    <a:pt x="5199" y="554"/>
                  </a:lnTo>
                  <a:lnTo>
                    <a:pt x="4348" y="808"/>
                  </a:lnTo>
                  <a:lnTo>
                    <a:pt x="3541" y="1047"/>
                  </a:lnTo>
                  <a:lnTo>
                    <a:pt x="2854" y="1286"/>
                  </a:lnTo>
                  <a:lnTo>
                    <a:pt x="2704" y="1345"/>
                  </a:lnTo>
                  <a:lnTo>
                    <a:pt x="2555" y="1405"/>
                  </a:lnTo>
                  <a:lnTo>
                    <a:pt x="2420" y="1480"/>
                  </a:lnTo>
                  <a:lnTo>
                    <a:pt x="2286" y="1570"/>
                  </a:lnTo>
                  <a:lnTo>
                    <a:pt x="2151" y="1659"/>
                  </a:lnTo>
                  <a:lnTo>
                    <a:pt x="2032" y="1764"/>
                  </a:lnTo>
                  <a:lnTo>
                    <a:pt x="1912" y="1868"/>
                  </a:lnTo>
                  <a:lnTo>
                    <a:pt x="1808" y="1973"/>
                  </a:lnTo>
                  <a:lnTo>
                    <a:pt x="1703" y="2092"/>
                  </a:lnTo>
                  <a:lnTo>
                    <a:pt x="1614" y="2212"/>
                  </a:lnTo>
                  <a:lnTo>
                    <a:pt x="1524" y="2346"/>
                  </a:lnTo>
                  <a:lnTo>
                    <a:pt x="1449" y="2481"/>
                  </a:lnTo>
                  <a:lnTo>
                    <a:pt x="1375" y="2630"/>
                  </a:lnTo>
                  <a:lnTo>
                    <a:pt x="1315" y="2765"/>
                  </a:lnTo>
                  <a:lnTo>
                    <a:pt x="1255" y="2929"/>
                  </a:lnTo>
                  <a:lnTo>
                    <a:pt x="1210" y="3078"/>
                  </a:lnTo>
                  <a:lnTo>
                    <a:pt x="1151" y="3377"/>
                  </a:lnTo>
                  <a:lnTo>
                    <a:pt x="1091" y="3676"/>
                  </a:lnTo>
                  <a:lnTo>
                    <a:pt x="1046" y="3990"/>
                  </a:lnTo>
                  <a:lnTo>
                    <a:pt x="1001" y="4318"/>
                  </a:lnTo>
                  <a:lnTo>
                    <a:pt x="941" y="4991"/>
                  </a:lnTo>
                  <a:lnTo>
                    <a:pt x="897" y="5693"/>
                  </a:lnTo>
                  <a:lnTo>
                    <a:pt x="0" y="7262"/>
                  </a:lnTo>
                  <a:lnTo>
                    <a:pt x="0" y="7306"/>
                  </a:lnTo>
                  <a:lnTo>
                    <a:pt x="0" y="7336"/>
                  </a:lnTo>
                  <a:lnTo>
                    <a:pt x="15" y="7381"/>
                  </a:lnTo>
                  <a:lnTo>
                    <a:pt x="60" y="7411"/>
                  </a:lnTo>
                  <a:lnTo>
                    <a:pt x="164" y="7471"/>
                  </a:lnTo>
                  <a:lnTo>
                    <a:pt x="314" y="7530"/>
                  </a:lnTo>
                  <a:lnTo>
                    <a:pt x="478" y="7590"/>
                  </a:lnTo>
                  <a:lnTo>
                    <a:pt x="643" y="7635"/>
                  </a:lnTo>
                  <a:lnTo>
                    <a:pt x="941" y="7695"/>
                  </a:lnTo>
                  <a:lnTo>
                    <a:pt x="986" y="8128"/>
                  </a:lnTo>
                  <a:lnTo>
                    <a:pt x="1136" y="9353"/>
                  </a:lnTo>
                  <a:lnTo>
                    <a:pt x="1255" y="9936"/>
                  </a:lnTo>
                  <a:lnTo>
                    <a:pt x="1300" y="10145"/>
                  </a:lnTo>
                  <a:lnTo>
                    <a:pt x="1360" y="10339"/>
                  </a:lnTo>
                  <a:lnTo>
                    <a:pt x="1419" y="10518"/>
                  </a:lnTo>
                  <a:lnTo>
                    <a:pt x="1479" y="10683"/>
                  </a:lnTo>
                  <a:lnTo>
                    <a:pt x="1554" y="10832"/>
                  </a:lnTo>
                  <a:lnTo>
                    <a:pt x="1629" y="10967"/>
                  </a:lnTo>
                  <a:lnTo>
                    <a:pt x="1703" y="11071"/>
                  </a:lnTo>
                  <a:lnTo>
                    <a:pt x="1793" y="11176"/>
                  </a:lnTo>
                  <a:lnTo>
                    <a:pt x="1883" y="11250"/>
                  </a:lnTo>
                  <a:lnTo>
                    <a:pt x="1987" y="11325"/>
                  </a:lnTo>
                  <a:lnTo>
                    <a:pt x="2077" y="11385"/>
                  </a:lnTo>
                  <a:lnTo>
                    <a:pt x="2196" y="11415"/>
                  </a:lnTo>
                  <a:lnTo>
                    <a:pt x="2301" y="11445"/>
                  </a:lnTo>
                  <a:lnTo>
                    <a:pt x="2420" y="11460"/>
                  </a:lnTo>
                  <a:lnTo>
                    <a:pt x="2659" y="11460"/>
                  </a:lnTo>
                  <a:lnTo>
                    <a:pt x="2794" y="11430"/>
                  </a:lnTo>
                  <a:lnTo>
                    <a:pt x="2943" y="11385"/>
                  </a:lnTo>
                  <a:lnTo>
                    <a:pt x="3302" y="11265"/>
                  </a:lnTo>
                  <a:lnTo>
                    <a:pt x="3735" y="11086"/>
                  </a:lnTo>
                  <a:lnTo>
                    <a:pt x="4243" y="10862"/>
                  </a:lnTo>
                  <a:lnTo>
                    <a:pt x="4796" y="10578"/>
                  </a:lnTo>
                  <a:lnTo>
                    <a:pt x="5393" y="10264"/>
                  </a:lnTo>
                  <a:lnTo>
                    <a:pt x="6021" y="9921"/>
                  </a:lnTo>
                  <a:lnTo>
                    <a:pt x="6663" y="9532"/>
                  </a:lnTo>
                  <a:lnTo>
                    <a:pt x="7321" y="9144"/>
                  </a:lnTo>
                  <a:lnTo>
                    <a:pt x="7978" y="8726"/>
                  </a:lnTo>
                  <a:lnTo>
                    <a:pt x="8620" y="8292"/>
                  </a:lnTo>
                  <a:lnTo>
                    <a:pt x="9233" y="7859"/>
                  </a:lnTo>
                  <a:lnTo>
                    <a:pt x="9815" y="7426"/>
                  </a:lnTo>
                  <a:lnTo>
                    <a:pt x="10368" y="6993"/>
                  </a:lnTo>
                  <a:lnTo>
                    <a:pt x="10846" y="6574"/>
                  </a:lnTo>
                  <a:lnTo>
                    <a:pt x="11070" y="6365"/>
                  </a:lnTo>
                  <a:lnTo>
                    <a:pt x="11265" y="6171"/>
                  </a:lnTo>
                  <a:lnTo>
                    <a:pt x="11444" y="5977"/>
                  </a:lnTo>
                  <a:lnTo>
                    <a:pt x="11608" y="5768"/>
                  </a:lnTo>
                  <a:lnTo>
                    <a:pt x="11743" y="5543"/>
                  </a:lnTo>
                  <a:lnTo>
                    <a:pt x="11862" y="5334"/>
                  </a:lnTo>
                  <a:lnTo>
                    <a:pt x="11967" y="5095"/>
                  </a:lnTo>
                  <a:lnTo>
                    <a:pt x="12056" y="4871"/>
                  </a:lnTo>
                  <a:lnTo>
                    <a:pt x="12116" y="4632"/>
                  </a:lnTo>
                  <a:lnTo>
                    <a:pt x="12161" y="4408"/>
                  </a:lnTo>
                  <a:lnTo>
                    <a:pt x="12191" y="4169"/>
                  </a:lnTo>
                  <a:lnTo>
                    <a:pt x="12206" y="3930"/>
                  </a:lnTo>
                  <a:lnTo>
                    <a:pt x="12206" y="3691"/>
                  </a:lnTo>
                  <a:lnTo>
                    <a:pt x="12191" y="3452"/>
                  </a:lnTo>
                  <a:lnTo>
                    <a:pt x="12146" y="3213"/>
                  </a:lnTo>
                  <a:lnTo>
                    <a:pt x="12101" y="2974"/>
                  </a:lnTo>
                  <a:lnTo>
                    <a:pt x="12041" y="2750"/>
                  </a:lnTo>
                  <a:lnTo>
                    <a:pt x="11967" y="2511"/>
                  </a:lnTo>
                  <a:lnTo>
                    <a:pt x="11877" y="2287"/>
                  </a:lnTo>
                  <a:lnTo>
                    <a:pt x="11773" y="2077"/>
                  </a:lnTo>
                  <a:lnTo>
                    <a:pt x="11668" y="1868"/>
                  </a:lnTo>
                  <a:lnTo>
                    <a:pt x="11548" y="1659"/>
                  </a:lnTo>
                  <a:lnTo>
                    <a:pt x="11414" y="1465"/>
                  </a:lnTo>
                  <a:lnTo>
                    <a:pt x="11265" y="1271"/>
                  </a:lnTo>
                  <a:lnTo>
                    <a:pt x="11115" y="1091"/>
                  </a:lnTo>
                  <a:lnTo>
                    <a:pt x="10951" y="927"/>
                  </a:lnTo>
                  <a:lnTo>
                    <a:pt x="10772" y="778"/>
                  </a:lnTo>
                  <a:lnTo>
                    <a:pt x="10592" y="628"/>
                  </a:lnTo>
                  <a:lnTo>
                    <a:pt x="10398" y="509"/>
                  </a:lnTo>
                  <a:lnTo>
                    <a:pt x="10204" y="389"/>
                  </a:lnTo>
                  <a:lnTo>
                    <a:pt x="10010" y="285"/>
                  </a:lnTo>
                  <a:lnTo>
                    <a:pt x="9801" y="195"/>
                  </a:lnTo>
                  <a:lnTo>
                    <a:pt x="9576" y="120"/>
                  </a:lnTo>
                  <a:lnTo>
                    <a:pt x="9367" y="76"/>
                  </a:lnTo>
                  <a:lnTo>
                    <a:pt x="9024" y="31"/>
                  </a:lnTo>
                  <a:lnTo>
                    <a:pt x="866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21" name="Google Shape;1721;p34"/>
            <p:cNvSpPr/>
            <p:nvPr/>
          </p:nvSpPr>
          <p:spPr>
            <a:xfrm>
              <a:off x="6587266" y="1750037"/>
              <a:ext cx="36559" cy="20546"/>
            </a:xfrm>
            <a:custGeom>
              <a:avLst/>
              <a:gdLst/>
              <a:ahLst/>
              <a:cxnLst/>
              <a:rect l="l" t="t" r="r" b="b"/>
              <a:pathLst>
                <a:path w="1331" h="748" extrusionOk="0">
                  <a:moveTo>
                    <a:pt x="1181" y="0"/>
                  </a:moveTo>
                  <a:lnTo>
                    <a:pt x="1136" y="15"/>
                  </a:lnTo>
                  <a:lnTo>
                    <a:pt x="1091" y="60"/>
                  </a:lnTo>
                  <a:lnTo>
                    <a:pt x="1017" y="150"/>
                  </a:lnTo>
                  <a:lnTo>
                    <a:pt x="942" y="225"/>
                  </a:lnTo>
                  <a:lnTo>
                    <a:pt x="838" y="314"/>
                  </a:lnTo>
                  <a:lnTo>
                    <a:pt x="703" y="389"/>
                  </a:lnTo>
                  <a:lnTo>
                    <a:pt x="539" y="449"/>
                  </a:lnTo>
                  <a:lnTo>
                    <a:pt x="449" y="479"/>
                  </a:lnTo>
                  <a:lnTo>
                    <a:pt x="359" y="493"/>
                  </a:lnTo>
                  <a:lnTo>
                    <a:pt x="255" y="493"/>
                  </a:lnTo>
                  <a:lnTo>
                    <a:pt x="150" y="479"/>
                  </a:lnTo>
                  <a:lnTo>
                    <a:pt x="105" y="479"/>
                  </a:lnTo>
                  <a:lnTo>
                    <a:pt x="61" y="493"/>
                  </a:lnTo>
                  <a:lnTo>
                    <a:pt x="31" y="538"/>
                  </a:lnTo>
                  <a:lnTo>
                    <a:pt x="1" y="583"/>
                  </a:lnTo>
                  <a:lnTo>
                    <a:pt x="1" y="628"/>
                  </a:lnTo>
                  <a:lnTo>
                    <a:pt x="31" y="673"/>
                  </a:lnTo>
                  <a:lnTo>
                    <a:pt x="61" y="718"/>
                  </a:lnTo>
                  <a:lnTo>
                    <a:pt x="105" y="732"/>
                  </a:lnTo>
                  <a:lnTo>
                    <a:pt x="210" y="747"/>
                  </a:lnTo>
                  <a:lnTo>
                    <a:pt x="419" y="747"/>
                  </a:lnTo>
                  <a:lnTo>
                    <a:pt x="524" y="732"/>
                  </a:lnTo>
                  <a:lnTo>
                    <a:pt x="628" y="703"/>
                  </a:lnTo>
                  <a:lnTo>
                    <a:pt x="733" y="673"/>
                  </a:lnTo>
                  <a:lnTo>
                    <a:pt x="897" y="583"/>
                  </a:lnTo>
                  <a:lnTo>
                    <a:pt x="1032" y="479"/>
                  </a:lnTo>
                  <a:lnTo>
                    <a:pt x="1151" y="389"/>
                  </a:lnTo>
                  <a:lnTo>
                    <a:pt x="1241" y="299"/>
                  </a:lnTo>
                  <a:lnTo>
                    <a:pt x="1316" y="195"/>
                  </a:lnTo>
                  <a:lnTo>
                    <a:pt x="1331" y="150"/>
                  </a:lnTo>
                  <a:lnTo>
                    <a:pt x="1331" y="105"/>
                  </a:lnTo>
                  <a:lnTo>
                    <a:pt x="1316" y="60"/>
                  </a:lnTo>
                  <a:lnTo>
                    <a:pt x="1271" y="15"/>
                  </a:lnTo>
                  <a:lnTo>
                    <a:pt x="122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22" name="Google Shape;1722;p34"/>
            <p:cNvSpPr/>
            <p:nvPr/>
          </p:nvSpPr>
          <p:spPr>
            <a:xfrm>
              <a:off x="6620912" y="1703262"/>
              <a:ext cx="56665" cy="31615"/>
            </a:xfrm>
            <a:custGeom>
              <a:avLst/>
              <a:gdLst/>
              <a:ahLst/>
              <a:cxnLst/>
              <a:rect l="l" t="t" r="r" b="b"/>
              <a:pathLst>
                <a:path w="2063" h="1151" extrusionOk="0">
                  <a:moveTo>
                    <a:pt x="1316" y="0"/>
                  </a:moveTo>
                  <a:lnTo>
                    <a:pt x="1121" y="15"/>
                  </a:lnTo>
                  <a:lnTo>
                    <a:pt x="912" y="60"/>
                  </a:lnTo>
                  <a:lnTo>
                    <a:pt x="703" y="120"/>
                  </a:lnTo>
                  <a:lnTo>
                    <a:pt x="524" y="195"/>
                  </a:lnTo>
                  <a:lnTo>
                    <a:pt x="360" y="284"/>
                  </a:lnTo>
                  <a:lnTo>
                    <a:pt x="225" y="374"/>
                  </a:lnTo>
                  <a:lnTo>
                    <a:pt x="120" y="478"/>
                  </a:lnTo>
                  <a:lnTo>
                    <a:pt x="46" y="598"/>
                  </a:lnTo>
                  <a:lnTo>
                    <a:pt x="16" y="643"/>
                  </a:lnTo>
                  <a:lnTo>
                    <a:pt x="1" y="703"/>
                  </a:lnTo>
                  <a:lnTo>
                    <a:pt x="1" y="762"/>
                  </a:lnTo>
                  <a:lnTo>
                    <a:pt x="16" y="807"/>
                  </a:lnTo>
                  <a:lnTo>
                    <a:pt x="31" y="867"/>
                  </a:lnTo>
                  <a:lnTo>
                    <a:pt x="61" y="912"/>
                  </a:lnTo>
                  <a:lnTo>
                    <a:pt x="91" y="956"/>
                  </a:lnTo>
                  <a:lnTo>
                    <a:pt x="135" y="1001"/>
                  </a:lnTo>
                  <a:lnTo>
                    <a:pt x="255" y="1061"/>
                  </a:lnTo>
                  <a:lnTo>
                    <a:pt x="389" y="1106"/>
                  </a:lnTo>
                  <a:lnTo>
                    <a:pt x="554" y="1136"/>
                  </a:lnTo>
                  <a:lnTo>
                    <a:pt x="748" y="1151"/>
                  </a:lnTo>
                  <a:lnTo>
                    <a:pt x="942" y="1136"/>
                  </a:lnTo>
                  <a:lnTo>
                    <a:pt x="1151" y="1091"/>
                  </a:lnTo>
                  <a:lnTo>
                    <a:pt x="1360" y="1046"/>
                  </a:lnTo>
                  <a:lnTo>
                    <a:pt x="1540" y="971"/>
                  </a:lnTo>
                  <a:lnTo>
                    <a:pt x="1704" y="882"/>
                  </a:lnTo>
                  <a:lnTo>
                    <a:pt x="1839" y="777"/>
                  </a:lnTo>
                  <a:lnTo>
                    <a:pt x="1943" y="673"/>
                  </a:lnTo>
                  <a:lnTo>
                    <a:pt x="2018" y="568"/>
                  </a:lnTo>
                  <a:lnTo>
                    <a:pt x="2033" y="508"/>
                  </a:lnTo>
                  <a:lnTo>
                    <a:pt x="2048" y="449"/>
                  </a:lnTo>
                  <a:lnTo>
                    <a:pt x="2063" y="404"/>
                  </a:lnTo>
                  <a:lnTo>
                    <a:pt x="2048" y="344"/>
                  </a:lnTo>
                  <a:lnTo>
                    <a:pt x="2033" y="284"/>
                  </a:lnTo>
                  <a:lnTo>
                    <a:pt x="2003" y="239"/>
                  </a:lnTo>
                  <a:lnTo>
                    <a:pt x="1973" y="195"/>
                  </a:lnTo>
                  <a:lnTo>
                    <a:pt x="1928" y="165"/>
                  </a:lnTo>
                  <a:lnTo>
                    <a:pt x="1809" y="90"/>
                  </a:lnTo>
                  <a:lnTo>
                    <a:pt x="1659" y="45"/>
                  </a:lnTo>
                  <a:lnTo>
                    <a:pt x="1495" y="15"/>
                  </a:lnTo>
                  <a:lnTo>
                    <a:pt x="131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23" name="Google Shape;1723;p34"/>
            <p:cNvSpPr/>
            <p:nvPr/>
          </p:nvSpPr>
          <p:spPr>
            <a:xfrm>
              <a:off x="6596302" y="1656898"/>
              <a:ext cx="13569" cy="23814"/>
            </a:xfrm>
            <a:custGeom>
              <a:avLst/>
              <a:gdLst/>
              <a:ahLst/>
              <a:cxnLst/>
              <a:rect l="l" t="t" r="r" b="b"/>
              <a:pathLst>
                <a:path w="494" h="867" extrusionOk="0">
                  <a:moveTo>
                    <a:pt x="299" y="0"/>
                  </a:moveTo>
                  <a:lnTo>
                    <a:pt x="255" y="15"/>
                  </a:lnTo>
                  <a:lnTo>
                    <a:pt x="195" y="30"/>
                  </a:lnTo>
                  <a:lnTo>
                    <a:pt x="150" y="60"/>
                  </a:lnTo>
                  <a:lnTo>
                    <a:pt x="120" y="120"/>
                  </a:lnTo>
                  <a:lnTo>
                    <a:pt x="75" y="179"/>
                  </a:lnTo>
                  <a:lnTo>
                    <a:pt x="45" y="239"/>
                  </a:lnTo>
                  <a:lnTo>
                    <a:pt x="30" y="329"/>
                  </a:lnTo>
                  <a:lnTo>
                    <a:pt x="16" y="404"/>
                  </a:lnTo>
                  <a:lnTo>
                    <a:pt x="1" y="493"/>
                  </a:lnTo>
                  <a:lnTo>
                    <a:pt x="16" y="583"/>
                  </a:lnTo>
                  <a:lnTo>
                    <a:pt x="30" y="658"/>
                  </a:lnTo>
                  <a:lnTo>
                    <a:pt x="45" y="717"/>
                  </a:lnTo>
                  <a:lnTo>
                    <a:pt x="75" y="777"/>
                  </a:lnTo>
                  <a:lnTo>
                    <a:pt x="120" y="822"/>
                  </a:lnTo>
                  <a:lnTo>
                    <a:pt x="150" y="852"/>
                  </a:lnTo>
                  <a:lnTo>
                    <a:pt x="195" y="867"/>
                  </a:lnTo>
                  <a:lnTo>
                    <a:pt x="255" y="867"/>
                  </a:lnTo>
                  <a:lnTo>
                    <a:pt x="299" y="837"/>
                  </a:lnTo>
                  <a:lnTo>
                    <a:pt x="344" y="807"/>
                  </a:lnTo>
                  <a:lnTo>
                    <a:pt x="389" y="762"/>
                  </a:lnTo>
                  <a:lnTo>
                    <a:pt x="419" y="702"/>
                  </a:lnTo>
                  <a:lnTo>
                    <a:pt x="449" y="628"/>
                  </a:lnTo>
                  <a:lnTo>
                    <a:pt x="479" y="553"/>
                  </a:lnTo>
                  <a:lnTo>
                    <a:pt x="479" y="463"/>
                  </a:lnTo>
                  <a:lnTo>
                    <a:pt x="494" y="374"/>
                  </a:lnTo>
                  <a:lnTo>
                    <a:pt x="479" y="299"/>
                  </a:lnTo>
                  <a:lnTo>
                    <a:pt x="479" y="224"/>
                  </a:lnTo>
                  <a:lnTo>
                    <a:pt x="449" y="150"/>
                  </a:lnTo>
                  <a:lnTo>
                    <a:pt x="419" y="90"/>
                  </a:lnTo>
                  <a:lnTo>
                    <a:pt x="389" y="45"/>
                  </a:lnTo>
                  <a:lnTo>
                    <a:pt x="344" y="15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24" name="Google Shape;1724;p34"/>
            <p:cNvSpPr/>
            <p:nvPr/>
          </p:nvSpPr>
          <p:spPr>
            <a:xfrm>
              <a:off x="6588914" y="1627344"/>
              <a:ext cx="49277" cy="29582"/>
            </a:xfrm>
            <a:custGeom>
              <a:avLst/>
              <a:gdLst/>
              <a:ahLst/>
              <a:cxnLst/>
              <a:rect l="l" t="t" r="r" b="b"/>
              <a:pathLst>
                <a:path w="1794" h="1077" extrusionOk="0">
                  <a:moveTo>
                    <a:pt x="464" y="1"/>
                  </a:moveTo>
                  <a:lnTo>
                    <a:pt x="314" y="15"/>
                  </a:lnTo>
                  <a:lnTo>
                    <a:pt x="165" y="60"/>
                  </a:lnTo>
                  <a:lnTo>
                    <a:pt x="90" y="90"/>
                  </a:lnTo>
                  <a:lnTo>
                    <a:pt x="31" y="150"/>
                  </a:lnTo>
                  <a:lnTo>
                    <a:pt x="1" y="225"/>
                  </a:lnTo>
                  <a:lnTo>
                    <a:pt x="16" y="299"/>
                  </a:lnTo>
                  <a:lnTo>
                    <a:pt x="45" y="374"/>
                  </a:lnTo>
                  <a:lnTo>
                    <a:pt x="105" y="434"/>
                  </a:lnTo>
                  <a:lnTo>
                    <a:pt x="180" y="464"/>
                  </a:lnTo>
                  <a:lnTo>
                    <a:pt x="270" y="449"/>
                  </a:lnTo>
                  <a:lnTo>
                    <a:pt x="404" y="419"/>
                  </a:lnTo>
                  <a:lnTo>
                    <a:pt x="643" y="419"/>
                  </a:lnTo>
                  <a:lnTo>
                    <a:pt x="763" y="449"/>
                  </a:lnTo>
                  <a:lnTo>
                    <a:pt x="852" y="479"/>
                  </a:lnTo>
                  <a:lnTo>
                    <a:pt x="957" y="523"/>
                  </a:lnTo>
                  <a:lnTo>
                    <a:pt x="1031" y="568"/>
                  </a:lnTo>
                  <a:lnTo>
                    <a:pt x="1106" y="628"/>
                  </a:lnTo>
                  <a:lnTo>
                    <a:pt x="1241" y="748"/>
                  </a:lnTo>
                  <a:lnTo>
                    <a:pt x="1330" y="852"/>
                  </a:lnTo>
                  <a:lnTo>
                    <a:pt x="1405" y="972"/>
                  </a:lnTo>
                  <a:lnTo>
                    <a:pt x="1450" y="1016"/>
                  </a:lnTo>
                  <a:lnTo>
                    <a:pt x="1495" y="1061"/>
                  </a:lnTo>
                  <a:lnTo>
                    <a:pt x="1539" y="1076"/>
                  </a:lnTo>
                  <a:lnTo>
                    <a:pt x="1644" y="1076"/>
                  </a:lnTo>
                  <a:lnTo>
                    <a:pt x="1689" y="1061"/>
                  </a:lnTo>
                  <a:lnTo>
                    <a:pt x="1749" y="1001"/>
                  </a:lnTo>
                  <a:lnTo>
                    <a:pt x="1793" y="942"/>
                  </a:lnTo>
                  <a:lnTo>
                    <a:pt x="1793" y="852"/>
                  </a:lnTo>
                  <a:lnTo>
                    <a:pt x="1778" y="777"/>
                  </a:lnTo>
                  <a:lnTo>
                    <a:pt x="1689" y="643"/>
                  </a:lnTo>
                  <a:lnTo>
                    <a:pt x="1554" y="479"/>
                  </a:lnTo>
                  <a:lnTo>
                    <a:pt x="1405" y="329"/>
                  </a:lnTo>
                  <a:lnTo>
                    <a:pt x="1315" y="269"/>
                  </a:lnTo>
                  <a:lnTo>
                    <a:pt x="1211" y="195"/>
                  </a:lnTo>
                  <a:lnTo>
                    <a:pt x="1106" y="135"/>
                  </a:lnTo>
                  <a:lnTo>
                    <a:pt x="987" y="90"/>
                  </a:lnTo>
                  <a:lnTo>
                    <a:pt x="867" y="45"/>
                  </a:lnTo>
                  <a:lnTo>
                    <a:pt x="748" y="15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25" name="Google Shape;1725;p34"/>
            <p:cNvSpPr/>
            <p:nvPr/>
          </p:nvSpPr>
          <p:spPr>
            <a:xfrm>
              <a:off x="6717348" y="1644593"/>
              <a:ext cx="33263" cy="51309"/>
            </a:xfrm>
            <a:custGeom>
              <a:avLst/>
              <a:gdLst/>
              <a:ahLst/>
              <a:cxnLst/>
              <a:rect l="l" t="t" r="r" b="b"/>
              <a:pathLst>
                <a:path w="1211" h="1868" extrusionOk="0">
                  <a:moveTo>
                    <a:pt x="1032" y="0"/>
                  </a:moveTo>
                  <a:lnTo>
                    <a:pt x="987" y="30"/>
                  </a:lnTo>
                  <a:lnTo>
                    <a:pt x="837" y="149"/>
                  </a:lnTo>
                  <a:lnTo>
                    <a:pt x="703" y="284"/>
                  </a:lnTo>
                  <a:lnTo>
                    <a:pt x="539" y="463"/>
                  </a:lnTo>
                  <a:lnTo>
                    <a:pt x="374" y="702"/>
                  </a:lnTo>
                  <a:lnTo>
                    <a:pt x="300" y="837"/>
                  </a:lnTo>
                  <a:lnTo>
                    <a:pt x="225" y="986"/>
                  </a:lnTo>
                  <a:lnTo>
                    <a:pt x="150" y="1150"/>
                  </a:lnTo>
                  <a:lnTo>
                    <a:pt x="90" y="1330"/>
                  </a:lnTo>
                  <a:lnTo>
                    <a:pt x="46" y="1509"/>
                  </a:lnTo>
                  <a:lnTo>
                    <a:pt x="1" y="1703"/>
                  </a:lnTo>
                  <a:lnTo>
                    <a:pt x="1" y="1763"/>
                  </a:lnTo>
                  <a:lnTo>
                    <a:pt x="31" y="1808"/>
                  </a:lnTo>
                  <a:lnTo>
                    <a:pt x="75" y="1853"/>
                  </a:lnTo>
                  <a:lnTo>
                    <a:pt x="120" y="1867"/>
                  </a:lnTo>
                  <a:lnTo>
                    <a:pt x="150" y="1867"/>
                  </a:lnTo>
                  <a:lnTo>
                    <a:pt x="195" y="1853"/>
                  </a:lnTo>
                  <a:lnTo>
                    <a:pt x="240" y="1838"/>
                  </a:lnTo>
                  <a:lnTo>
                    <a:pt x="270" y="1793"/>
                  </a:lnTo>
                  <a:lnTo>
                    <a:pt x="285" y="1748"/>
                  </a:lnTo>
                  <a:lnTo>
                    <a:pt x="314" y="1569"/>
                  </a:lnTo>
                  <a:lnTo>
                    <a:pt x="359" y="1404"/>
                  </a:lnTo>
                  <a:lnTo>
                    <a:pt x="419" y="1255"/>
                  </a:lnTo>
                  <a:lnTo>
                    <a:pt x="479" y="1106"/>
                  </a:lnTo>
                  <a:lnTo>
                    <a:pt x="554" y="986"/>
                  </a:lnTo>
                  <a:lnTo>
                    <a:pt x="613" y="852"/>
                  </a:lnTo>
                  <a:lnTo>
                    <a:pt x="763" y="642"/>
                  </a:lnTo>
                  <a:lnTo>
                    <a:pt x="912" y="478"/>
                  </a:lnTo>
                  <a:lnTo>
                    <a:pt x="1032" y="359"/>
                  </a:lnTo>
                  <a:lnTo>
                    <a:pt x="1151" y="269"/>
                  </a:lnTo>
                  <a:lnTo>
                    <a:pt x="1181" y="224"/>
                  </a:lnTo>
                  <a:lnTo>
                    <a:pt x="1211" y="164"/>
                  </a:lnTo>
                  <a:lnTo>
                    <a:pt x="1211" y="120"/>
                  </a:lnTo>
                  <a:lnTo>
                    <a:pt x="1181" y="60"/>
                  </a:lnTo>
                  <a:lnTo>
                    <a:pt x="1136" y="3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26" name="Google Shape;1726;p34"/>
            <p:cNvSpPr/>
            <p:nvPr/>
          </p:nvSpPr>
          <p:spPr>
            <a:xfrm>
              <a:off x="6725972" y="1663875"/>
              <a:ext cx="29170" cy="11921"/>
            </a:xfrm>
            <a:custGeom>
              <a:avLst/>
              <a:gdLst/>
              <a:ahLst/>
              <a:cxnLst/>
              <a:rect l="l" t="t" r="r" b="b"/>
              <a:pathLst>
                <a:path w="1062" h="434" extrusionOk="0">
                  <a:moveTo>
                    <a:pt x="254" y="0"/>
                  </a:moveTo>
                  <a:lnTo>
                    <a:pt x="105" y="15"/>
                  </a:lnTo>
                  <a:lnTo>
                    <a:pt x="60" y="30"/>
                  </a:lnTo>
                  <a:lnTo>
                    <a:pt x="15" y="75"/>
                  </a:lnTo>
                  <a:lnTo>
                    <a:pt x="0" y="120"/>
                  </a:lnTo>
                  <a:lnTo>
                    <a:pt x="0" y="179"/>
                  </a:lnTo>
                  <a:lnTo>
                    <a:pt x="15" y="239"/>
                  </a:lnTo>
                  <a:lnTo>
                    <a:pt x="60" y="269"/>
                  </a:lnTo>
                  <a:lnTo>
                    <a:pt x="120" y="299"/>
                  </a:lnTo>
                  <a:lnTo>
                    <a:pt x="165" y="284"/>
                  </a:lnTo>
                  <a:lnTo>
                    <a:pt x="359" y="284"/>
                  </a:lnTo>
                  <a:lnTo>
                    <a:pt x="553" y="314"/>
                  </a:lnTo>
                  <a:lnTo>
                    <a:pt x="733" y="374"/>
                  </a:lnTo>
                  <a:lnTo>
                    <a:pt x="852" y="418"/>
                  </a:lnTo>
                  <a:lnTo>
                    <a:pt x="882" y="433"/>
                  </a:lnTo>
                  <a:lnTo>
                    <a:pt x="957" y="433"/>
                  </a:lnTo>
                  <a:lnTo>
                    <a:pt x="987" y="418"/>
                  </a:lnTo>
                  <a:lnTo>
                    <a:pt x="1016" y="389"/>
                  </a:lnTo>
                  <a:lnTo>
                    <a:pt x="1046" y="359"/>
                  </a:lnTo>
                  <a:lnTo>
                    <a:pt x="1061" y="299"/>
                  </a:lnTo>
                  <a:lnTo>
                    <a:pt x="1046" y="254"/>
                  </a:lnTo>
                  <a:lnTo>
                    <a:pt x="1016" y="194"/>
                  </a:lnTo>
                  <a:lnTo>
                    <a:pt x="972" y="164"/>
                  </a:lnTo>
                  <a:lnTo>
                    <a:pt x="882" y="135"/>
                  </a:lnTo>
                  <a:lnTo>
                    <a:pt x="673" y="60"/>
                  </a:lnTo>
                  <a:lnTo>
                    <a:pt x="538" y="1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27" name="Google Shape;1727;p34"/>
            <p:cNvSpPr/>
            <p:nvPr/>
          </p:nvSpPr>
          <p:spPr>
            <a:xfrm>
              <a:off x="6582761" y="1455403"/>
              <a:ext cx="382897" cy="381249"/>
            </a:xfrm>
            <a:custGeom>
              <a:avLst/>
              <a:gdLst/>
              <a:ahLst/>
              <a:cxnLst/>
              <a:rect l="l" t="t" r="r" b="b"/>
              <a:pathLst>
                <a:path w="13940" h="13880" extrusionOk="0">
                  <a:moveTo>
                    <a:pt x="7829" y="1"/>
                  </a:moveTo>
                  <a:lnTo>
                    <a:pt x="7321" y="16"/>
                  </a:lnTo>
                  <a:lnTo>
                    <a:pt x="6783" y="61"/>
                  </a:lnTo>
                  <a:lnTo>
                    <a:pt x="6201" y="150"/>
                  </a:lnTo>
                  <a:lnTo>
                    <a:pt x="5603" y="270"/>
                  </a:lnTo>
                  <a:lnTo>
                    <a:pt x="4961" y="419"/>
                  </a:lnTo>
                  <a:lnTo>
                    <a:pt x="4348" y="613"/>
                  </a:lnTo>
                  <a:lnTo>
                    <a:pt x="3780" y="793"/>
                  </a:lnTo>
                  <a:lnTo>
                    <a:pt x="3257" y="972"/>
                  </a:lnTo>
                  <a:lnTo>
                    <a:pt x="2794" y="1166"/>
                  </a:lnTo>
                  <a:lnTo>
                    <a:pt x="2376" y="1360"/>
                  </a:lnTo>
                  <a:lnTo>
                    <a:pt x="2002" y="1555"/>
                  </a:lnTo>
                  <a:lnTo>
                    <a:pt x="1674" y="1749"/>
                  </a:lnTo>
                  <a:lnTo>
                    <a:pt x="1375" y="1943"/>
                  </a:lnTo>
                  <a:lnTo>
                    <a:pt x="1121" y="2137"/>
                  </a:lnTo>
                  <a:lnTo>
                    <a:pt x="897" y="2331"/>
                  </a:lnTo>
                  <a:lnTo>
                    <a:pt x="718" y="2526"/>
                  </a:lnTo>
                  <a:lnTo>
                    <a:pt x="553" y="2720"/>
                  </a:lnTo>
                  <a:lnTo>
                    <a:pt x="419" y="2899"/>
                  </a:lnTo>
                  <a:lnTo>
                    <a:pt x="314" y="3093"/>
                  </a:lnTo>
                  <a:lnTo>
                    <a:pt x="240" y="3273"/>
                  </a:lnTo>
                  <a:lnTo>
                    <a:pt x="165" y="3452"/>
                  </a:lnTo>
                  <a:lnTo>
                    <a:pt x="90" y="3751"/>
                  </a:lnTo>
                  <a:lnTo>
                    <a:pt x="30" y="4020"/>
                  </a:lnTo>
                  <a:lnTo>
                    <a:pt x="1" y="4259"/>
                  </a:lnTo>
                  <a:lnTo>
                    <a:pt x="1" y="4483"/>
                  </a:lnTo>
                  <a:lnTo>
                    <a:pt x="16" y="4677"/>
                  </a:lnTo>
                  <a:lnTo>
                    <a:pt x="75" y="4856"/>
                  </a:lnTo>
                  <a:lnTo>
                    <a:pt x="135" y="4991"/>
                  </a:lnTo>
                  <a:lnTo>
                    <a:pt x="225" y="5110"/>
                  </a:lnTo>
                  <a:lnTo>
                    <a:pt x="389" y="5260"/>
                  </a:lnTo>
                  <a:lnTo>
                    <a:pt x="568" y="5424"/>
                  </a:lnTo>
                  <a:lnTo>
                    <a:pt x="777" y="5573"/>
                  </a:lnTo>
                  <a:lnTo>
                    <a:pt x="987" y="5738"/>
                  </a:lnTo>
                  <a:lnTo>
                    <a:pt x="1226" y="5887"/>
                  </a:lnTo>
                  <a:lnTo>
                    <a:pt x="1465" y="6051"/>
                  </a:lnTo>
                  <a:lnTo>
                    <a:pt x="1719" y="6186"/>
                  </a:lnTo>
                  <a:lnTo>
                    <a:pt x="1988" y="6335"/>
                  </a:lnTo>
                  <a:lnTo>
                    <a:pt x="2256" y="6470"/>
                  </a:lnTo>
                  <a:lnTo>
                    <a:pt x="2540" y="6589"/>
                  </a:lnTo>
                  <a:lnTo>
                    <a:pt x="2824" y="6694"/>
                  </a:lnTo>
                  <a:lnTo>
                    <a:pt x="3108" y="6783"/>
                  </a:lnTo>
                  <a:lnTo>
                    <a:pt x="3392" y="6858"/>
                  </a:lnTo>
                  <a:lnTo>
                    <a:pt x="3676" y="6903"/>
                  </a:lnTo>
                  <a:lnTo>
                    <a:pt x="3960" y="6948"/>
                  </a:lnTo>
                  <a:lnTo>
                    <a:pt x="4228" y="6948"/>
                  </a:lnTo>
                  <a:lnTo>
                    <a:pt x="4288" y="6873"/>
                  </a:lnTo>
                  <a:lnTo>
                    <a:pt x="4423" y="6694"/>
                  </a:lnTo>
                  <a:lnTo>
                    <a:pt x="4527" y="6574"/>
                  </a:lnTo>
                  <a:lnTo>
                    <a:pt x="4662" y="6455"/>
                  </a:lnTo>
                  <a:lnTo>
                    <a:pt x="4796" y="6320"/>
                  </a:lnTo>
                  <a:lnTo>
                    <a:pt x="4961" y="6201"/>
                  </a:lnTo>
                  <a:lnTo>
                    <a:pt x="5140" y="6096"/>
                  </a:lnTo>
                  <a:lnTo>
                    <a:pt x="5334" y="6007"/>
                  </a:lnTo>
                  <a:lnTo>
                    <a:pt x="5543" y="5947"/>
                  </a:lnTo>
                  <a:lnTo>
                    <a:pt x="5663" y="5932"/>
                  </a:lnTo>
                  <a:lnTo>
                    <a:pt x="5767" y="5917"/>
                  </a:lnTo>
                  <a:lnTo>
                    <a:pt x="5887" y="5932"/>
                  </a:lnTo>
                  <a:lnTo>
                    <a:pt x="6006" y="5932"/>
                  </a:lnTo>
                  <a:lnTo>
                    <a:pt x="6126" y="5962"/>
                  </a:lnTo>
                  <a:lnTo>
                    <a:pt x="6260" y="6007"/>
                  </a:lnTo>
                  <a:lnTo>
                    <a:pt x="6380" y="6051"/>
                  </a:lnTo>
                  <a:lnTo>
                    <a:pt x="6514" y="6111"/>
                  </a:lnTo>
                  <a:lnTo>
                    <a:pt x="6649" y="6201"/>
                  </a:lnTo>
                  <a:lnTo>
                    <a:pt x="6783" y="6290"/>
                  </a:lnTo>
                  <a:lnTo>
                    <a:pt x="6903" y="6410"/>
                  </a:lnTo>
                  <a:lnTo>
                    <a:pt x="7022" y="6515"/>
                  </a:lnTo>
                  <a:lnTo>
                    <a:pt x="7112" y="6649"/>
                  </a:lnTo>
                  <a:lnTo>
                    <a:pt x="7172" y="6783"/>
                  </a:lnTo>
                  <a:lnTo>
                    <a:pt x="7231" y="6918"/>
                  </a:lnTo>
                  <a:lnTo>
                    <a:pt x="7276" y="7052"/>
                  </a:lnTo>
                  <a:lnTo>
                    <a:pt x="7291" y="7202"/>
                  </a:lnTo>
                  <a:lnTo>
                    <a:pt x="7306" y="7351"/>
                  </a:lnTo>
                  <a:lnTo>
                    <a:pt x="7291" y="7501"/>
                  </a:lnTo>
                  <a:lnTo>
                    <a:pt x="7276" y="7650"/>
                  </a:lnTo>
                  <a:lnTo>
                    <a:pt x="7246" y="7799"/>
                  </a:lnTo>
                  <a:lnTo>
                    <a:pt x="7201" y="7964"/>
                  </a:lnTo>
                  <a:lnTo>
                    <a:pt x="7142" y="8113"/>
                  </a:lnTo>
                  <a:lnTo>
                    <a:pt x="7082" y="8262"/>
                  </a:lnTo>
                  <a:lnTo>
                    <a:pt x="7007" y="8412"/>
                  </a:lnTo>
                  <a:lnTo>
                    <a:pt x="6918" y="8546"/>
                  </a:lnTo>
                  <a:lnTo>
                    <a:pt x="6828" y="8696"/>
                  </a:lnTo>
                  <a:lnTo>
                    <a:pt x="6723" y="8830"/>
                  </a:lnTo>
                  <a:lnTo>
                    <a:pt x="6604" y="8950"/>
                  </a:lnTo>
                  <a:lnTo>
                    <a:pt x="6499" y="9069"/>
                  </a:lnTo>
                  <a:lnTo>
                    <a:pt x="6365" y="9189"/>
                  </a:lnTo>
                  <a:lnTo>
                    <a:pt x="6245" y="9293"/>
                  </a:lnTo>
                  <a:lnTo>
                    <a:pt x="6111" y="9383"/>
                  </a:lnTo>
                  <a:lnTo>
                    <a:pt x="5976" y="9473"/>
                  </a:lnTo>
                  <a:lnTo>
                    <a:pt x="5827" y="9547"/>
                  </a:lnTo>
                  <a:lnTo>
                    <a:pt x="5693" y="9607"/>
                  </a:lnTo>
                  <a:lnTo>
                    <a:pt x="5543" y="9667"/>
                  </a:lnTo>
                  <a:lnTo>
                    <a:pt x="5394" y="9697"/>
                  </a:lnTo>
                  <a:lnTo>
                    <a:pt x="5244" y="9727"/>
                  </a:lnTo>
                  <a:lnTo>
                    <a:pt x="4946" y="9727"/>
                  </a:lnTo>
                  <a:lnTo>
                    <a:pt x="4811" y="9697"/>
                  </a:lnTo>
                  <a:lnTo>
                    <a:pt x="4781" y="9786"/>
                  </a:lnTo>
                  <a:lnTo>
                    <a:pt x="4736" y="10010"/>
                  </a:lnTo>
                  <a:lnTo>
                    <a:pt x="4721" y="10175"/>
                  </a:lnTo>
                  <a:lnTo>
                    <a:pt x="4707" y="10369"/>
                  </a:lnTo>
                  <a:lnTo>
                    <a:pt x="4707" y="10593"/>
                  </a:lnTo>
                  <a:lnTo>
                    <a:pt x="4707" y="10817"/>
                  </a:lnTo>
                  <a:lnTo>
                    <a:pt x="4736" y="11071"/>
                  </a:lnTo>
                  <a:lnTo>
                    <a:pt x="4781" y="11340"/>
                  </a:lnTo>
                  <a:lnTo>
                    <a:pt x="4841" y="11624"/>
                  </a:lnTo>
                  <a:lnTo>
                    <a:pt x="4931" y="11908"/>
                  </a:lnTo>
                  <a:lnTo>
                    <a:pt x="5065" y="12206"/>
                  </a:lnTo>
                  <a:lnTo>
                    <a:pt x="5214" y="12505"/>
                  </a:lnTo>
                  <a:lnTo>
                    <a:pt x="5409" y="12804"/>
                  </a:lnTo>
                  <a:lnTo>
                    <a:pt x="5528" y="12939"/>
                  </a:lnTo>
                  <a:lnTo>
                    <a:pt x="5648" y="13088"/>
                  </a:lnTo>
                  <a:lnTo>
                    <a:pt x="5991" y="13252"/>
                  </a:lnTo>
                  <a:lnTo>
                    <a:pt x="6350" y="13402"/>
                  </a:lnTo>
                  <a:lnTo>
                    <a:pt x="6694" y="13521"/>
                  </a:lnTo>
                  <a:lnTo>
                    <a:pt x="7052" y="13626"/>
                  </a:lnTo>
                  <a:lnTo>
                    <a:pt x="7411" y="13715"/>
                  </a:lnTo>
                  <a:lnTo>
                    <a:pt x="7754" y="13775"/>
                  </a:lnTo>
                  <a:lnTo>
                    <a:pt x="8113" y="13820"/>
                  </a:lnTo>
                  <a:lnTo>
                    <a:pt x="8471" y="13865"/>
                  </a:lnTo>
                  <a:lnTo>
                    <a:pt x="8815" y="13880"/>
                  </a:lnTo>
                  <a:lnTo>
                    <a:pt x="9502" y="13880"/>
                  </a:lnTo>
                  <a:lnTo>
                    <a:pt x="9846" y="13865"/>
                  </a:lnTo>
                  <a:lnTo>
                    <a:pt x="10174" y="13835"/>
                  </a:lnTo>
                  <a:lnTo>
                    <a:pt x="10488" y="13790"/>
                  </a:lnTo>
                  <a:lnTo>
                    <a:pt x="11101" y="13700"/>
                  </a:lnTo>
                  <a:lnTo>
                    <a:pt x="11668" y="13581"/>
                  </a:lnTo>
                  <a:lnTo>
                    <a:pt x="12191" y="13446"/>
                  </a:lnTo>
                  <a:lnTo>
                    <a:pt x="12654" y="13312"/>
                  </a:lnTo>
                  <a:lnTo>
                    <a:pt x="13058" y="13178"/>
                  </a:lnTo>
                  <a:lnTo>
                    <a:pt x="13372" y="13058"/>
                  </a:lnTo>
                  <a:lnTo>
                    <a:pt x="13611" y="12968"/>
                  </a:lnTo>
                  <a:lnTo>
                    <a:pt x="13820" y="12879"/>
                  </a:lnTo>
                  <a:lnTo>
                    <a:pt x="13879" y="12341"/>
                  </a:lnTo>
                  <a:lnTo>
                    <a:pt x="13909" y="11803"/>
                  </a:lnTo>
                  <a:lnTo>
                    <a:pt x="13939" y="11280"/>
                  </a:lnTo>
                  <a:lnTo>
                    <a:pt x="13939" y="10772"/>
                  </a:lnTo>
                  <a:lnTo>
                    <a:pt x="13939" y="10264"/>
                  </a:lnTo>
                  <a:lnTo>
                    <a:pt x="13909" y="9801"/>
                  </a:lnTo>
                  <a:lnTo>
                    <a:pt x="13879" y="9353"/>
                  </a:lnTo>
                  <a:lnTo>
                    <a:pt x="13850" y="8935"/>
                  </a:lnTo>
                  <a:lnTo>
                    <a:pt x="13760" y="8188"/>
                  </a:lnTo>
                  <a:lnTo>
                    <a:pt x="13670" y="7620"/>
                  </a:lnTo>
                  <a:lnTo>
                    <a:pt x="13611" y="7232"/>
                  </a:lnTo>
                  <a:lnTo>
                    <a:pt x="13566" y="7052"/>
                  </a:lnTo>
                  <a:lnTo>
                    <a:pt x="13491" y="6365"/>
                  </a:lnTo>
                  <a:lnTo>
                    <a:pt x="13372" y="5663"/>
                  </a:lnTo>
                  <a:lnTo>
                    <a:pt x="13312" y="5304"/>
                  </a:lnTo>
                  <a:lnTo>
                    <a:pt x="13222" y="4961"/>
                  </a:lnTo>
                  <a:lnTo>
                    <a:pt x="13147" y="4602"/>
                  </a:lnTo>
                  <a:lnTo>
                    <a:pt x="13043" y="4244"/>
                  </a:lnTo>
                  <a:lnTo>
                    <a:pt x="12923" y="3900"/>
                  </a:lnTo>
                  <a:lnTo>
                    <a:pt x="12804" y="3556"/>
                  </a:lnTo>
                  <a:lnTo>
                    <a:pt x="12669" y="3213"/>
                  </a:lnTo>
                  <a:lnTo>
                    <a:pt x="12520" y="2884"/>
                  </a:lnTo>
                  <a:lnTo>
                    <a:pt x="12341" y="2570"/>
                  </a:lnTo>
                  <a:lnTo>
                    <a:pt x="12161" y="2257"/>
                  </a:lnTo>
                  <a:lnTo>
                    <a:pt x="11952" y="1973"/>
                  </a:lnTo>
                  <a:lnTo>
                    <a:pt x="11728" y="1689"/>
                  </a:lnTo>
                  <a:lnTo>
                    <a:pt x="11489" y="1420"/>
                  </a:lnTo>
                  <a:lnTo>
                    <a:pt x="11235" y="1181"/>
                  </a:lnTo>
                  <a:lnTo>
                    <a:pt x="10951" y="942"/>
                  </a:lnTo>
                  <a:lnTo>
                    <a:pt x="10653" y="748"/>
                  </a:lnTo>
                  <a:lnTo>
                    <a:pt x="10324" y="554"/>
                  </a:lnTo>
                  <a:lnTo>
                    <a:pt x="9965" y="404"/>
                  </a:lnTo>
                  <a:lnTo>
                    <a:pt x="9592" y="255"/>
                  </a:lnTo>
                  <a:lnTo>
                    <a:pt x="9188" y="150"/>
                  </a:lnTo>
                  <a:lnTo>
                    <a:pt x="8770" y="76"/>
                  </a:lnTo>
                  <a:lnTo>
                    <a:pt x="8307" y="16"/>
                  </a:lnTo>
                  <a:lnTo>
                    <a:pt x="78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28" name="Google Shape;1728;p34"/>
            <p:cNvSpPr/>
            <p:nvPr/>
          </p:nvSpPr>
          <p:spPr>
            <a:xfrm>
              <a:off x="6708751" y="1555958"/>
              <a:ext cx="361527" cy="400531"/>
            </a:xfrm>
            <a:custGeom>
              <a:avLst/>
              <a:gdLst/>
              <a:ahLst/>
              <a:cxnLst/>
              <a:rect l="l" t="t" r="r" b="b"/>
              <a:pathLst>
                <a:path w="13162" h="14582" extrusionOk="0">
                  <a:moveTo>
                    <a:pt x="8262" y="0"/>
                  </a:moveTo>
                  <a:lnTo>
                    <a:pt x="8157" y="254"/>
                  </a:lnTo>
                  <a:lnTo>
                    <a:pt x="8023" y="553"/>
                  </a:lnTo>
                  <a:lnTo>
                    <a:pt x="7843" y="941"/>
                  </a:lnTo>
                  <a:lnTo>
                    <a:pt x="7589" y="1389"/>
                  </a:lnTo>
                  <a:lnTo>
                    <a:pt x="7276" y="1897"/>
                  </a:lnTo>
                  <a:lnTo>
                    <a:pt x="7096" y="2166"/>
                  </a:lnTo>
                  <a:lnTo>
                    <a:pt x="6902" y="2450"/>
                  </a:lnTo>
                  <a:lnTo>
                    <a:pt x="6693" y="2719"/>
                  </a:lnTo>
                  <a:lnTo>
                    <a:pt x="6469" y="3003"/>
                  </a:lnTo>
                  <a:lnTo>
                    <a:pt x="6215" y="3287"/>
                  </a:lnTo>
                  <a:lnTo>
                    <a:pt x="5946" y="3571"/>
                  </a:lnTo>
                  <a:lnTo>
                    <a:pt x="5677" y="3840"/>
                  </a:lnTo>
                  <a:lnTo>
                    <a:pt x="5363" y="4108"/>
                  </a:lnTo>
                  <a:lnTo>
                    <a:pt x="5050" y="4377"/>
                  </a:lnTo>
                  <a:lnTo>
                    <a:pt x="4706" y="4631"/>
                  </a:lnTo>
                  <a:lnTo>
                    <a:pt x="4347" y="4855"/>
                  </a:lnTo>
                  <a:lnTo>
                    <a:pt x="3974" y="5080"/>
                  </a:lnTo>
                  <a:lnTo>
                    <a:pt x="3586" y="5289"/>
                  </a:lnTo>
                  <a:lnTo>
                    <a:pt x="3167" y="5468"/>
                  </a:lnTo>
                  <a:lnTo>
                    <a:pt x="2719" y="5632"/>
                  </a:lnTo>
                  <a:lnTo>
                    <a:pt x="2271" y="5767"/>
                  </a:lnTo>
                  <a:lnTo>
                    <a:pt x="1793" y="5886"/>
                  </a:lnTo>
                  <a:lnTo>
                    <a:pt x="1285" y="5961"/>
                  </a:lnTo>
                  <a:lnTo>
                    <a:pt x="762" y="6021"/>
                  </a:lnTo>
                  <a:lnTo>
                    <a:pt x="224" y="6036"/>
                  </a:lnTo>
                  <a:lnTo>
                    <a:pt x="179" y="6155"/>
                  </a:lnTo>
                  <a:lnTo>
                    <a:pt x="105" y="6499"/>
                  </a:lnTo>
                  <a:lnTo>
                    <a:pt x="60" y="6723"/>
                  </a:lnTo>
                  <a:lnTo>
                    <a:pt x="30" y="6992"/>
                  </a:lnTo>
                  <a:lnTo>
                    <a:pt x="0" y="7291"/>
                  </a:lnTo>
                  <a:lnTo>
                    <a:pt x="0" y="7604"/>
                  </a:lnTo>
                  <a:lnTo>
                    <a:pt x="15" y="7933"/>
                  </a:lnTo>
                  <a:lnTo>
                    <a:pt x="75" y="8292"/>
                  </a:lnTo>
                  <a:lnTo>
                    <a:pt x="105" y="8456"/>
                  </a:lnTo>
                  <a:lnTo>
                    <a:pt x="149" y="8635"/>
                  </a:lnTo>
                  <a:lnTo>
                    <a:pt x="209" y="8814"/>
                  </a:lnTo>
                  <a:lnTo>
                    <a:pt x="269" y="8994"/>
                  </a:lnTo>
                  <a:lnTo>
                    <a:pt x="344" y="9158"/>
                  </a:lnTo>
                  <a:lnTo>
                    <a:pt x="433" y="9337"/>
                  </a:lnTo>
                  <a:lnTo>
                    <a:pt x="538" y="9502"/>
                  </a:lnTo>
                  <a:lnTo>
                    <a:pt x="657" y="9666"/>
                  </a:lnTo>
                  <a:lnTo>
                    <a:pt x="792" y="9830"/>
                  </a:lnTo>
                  <a:lnTo>
                    <a:pt x="926" y="9980"/>
                  </a:lnTo>
                  <a:lnTo>
                    <a:pt x="1091" y="10129"/>
                  </a:lnTo>
                  <a:lnTo>
                    <a:pt x="1270" y="10264"/>
                  </a:lnTo>
                  <a:lnTo>
                    <a:pt x="1927" y="10757"/>
                  </a:lnTo>
                  <a:lnTo>
                    <a:pt x="2540" y="11190"/>
                  </a:lnTo>
                  <a:lnTo>
                    <a:pt x="2824" y="11414"/>
                  </a:lnTo>
                  <a:lnTo>
                    <a:pt x="3078" y="11638"/>
                  </a:lnTo>
                  <a:lnTo>
                    <a:pt x="3332" y="11862"/>
                  </a:lnTo>
                  <a:lnTo>
                    <a:pt x="3541" y="12086"/>
                  </a:lnTo>
                  <a:lnTo>
                    <a:pt x="3750" y="12325"/>
                  </a:lnTo>
                  <a:lnTo>
                    <a:pt x="3914" y="12579"/>
                  </a:lnTo>
                  <a:lnTo>
                    <a:pt x="4064" y="12848"/>
                  </a:lnTo>
                  <a:lnTo>
                    <a:pt x="4183" y="13147"/>
                  </a:lnTo>
                  <a:lnTo>
                    <a:pt x="4243" y="13296"/>
                  </a:lnTo>
                  <a:lnTo>
                    <a:pt x="4273" y="13461"/>
                  </a:lnTo>
                  <a:lnTo>
                    <a:pt x="4318" y="13625"/>
                  </a:lnTo>
                  <a:lnTo>
                    <a:pt x="4333" y="13804"/>
                  </a:lnTo>
                  <a:lnTo>
                    <a:pt x="4347" y="13983"/>
                  </a:lnTo>
                  <a:lnTo>
                    <a:pt x="4362" y="14178"/>
                  </a:lnTo>
                  <a:lnTo>
                    <a:pt x="4347" y="14581"/>
                  </a:lnTo>
                  <a:lnTo>
                    <a:pt x="4347" y="14581"/>
                  </a:lnTo>
                  <a:lnTo>
                    <a:pt x="5020" y="14521"/>
                  </a:lnTo>
                  <a:lnTo>
                    <a:pt x="5662" y="14432"/>
                  </a:lnTo>
                  <a:lnTo>
                    <a:pt x="6319" y="14327"/>
                  </a:lnTo>
                  <a:lnTo>
                    <a:pt x="6947" y="14193"/>
                  </a:lnTo>
                  <a:lnTo>
                    <a:pt x="7574" y="14043"/>
                  </a:lnTo>
                  <a:lnTo>
                    <a:pt x="8187" y="13894"/>
                  </a:lnTo>
                  <a:lnTo>
                    <a:pt x="8770" y="13715"/>
                  </a:lnTo>
                  <a:lnTo>
                    <a:pt x="9352" y="13520"/>
                  </a:lnTo>
                  <a:lnTo>
                    <a:pt x="9905" y="13311"/>
                  </a:lnTo>
                  <a:lnTo>
                    <a:pt x="10443" y="13072"/>
                  </a:lnTo>
                  <a:lnTo>
                    <a:pt x="10966" y="12833"/>
                  </a:lnTo>
                  <a:lnTo>
                    <a:pt x="11459" y="12579"/>
                  </a:lnTo>
                  <a:lnTo>
                    <a:pt x="11922" y="12310"/>
                  </a:lnTo>
                  <a:lnTo>
                    <a:pt x="12370" y="12026"/>
                  </a:lnTo>
                  <a:lnTo>
                    <a:pt x="12773" y="11743"/>
                  </a:lnTo>
                  <a:lnTo>
                    <a:pt x="13162" y="11429"/>
                  </a:lnTo>
                  <a:lnTo>
                    <a:pt x="13132" y="11339"/>
                  </a:lnTo>
                  <a:lnTo>
                    <a:pt x="13072" y="11235"/>
                  </a:lnTo>
                  <a:lnTo>
                    <a:pt x="12923" y="11025"/>
                  </a:lnTo>
                  <a:lnTo>
                    <a:pt x="12729" y="10771"/>
                  </a:lnTo>
                  <a:lnTo>
                    <a:pt x="12490" y="10473"/>
                  </a:lnTo>
                  <a:lnTo>
                    <a:pt x="11892" y="9771"/>
                  </a:lnTo>
                  <a:lnTo>
                    <a:pt x="11563" y="9352"/>
                  </a:lnTo>
                  <a:lnTo>
                    <a:pt x="11220" y="8874"/>
                  </a:lnTo>
                  <a:lnTo>
                    <a:pt x="10981" y="8516"/>
                  </a:lnTo>
                  <a:lnTo>
                    <a:pt x="10771" y="8172"/>
                  </a:lnTo>
                  <a:lnTo>
                    <a:pt x="10562" y="7798"/>
                  </a:lnTo>
                  <a:lnTo>
                    <a:pt x="10368" y="7440"/>
                  </a:lnTo>
                  <a:lnTo>
                    <a:pt x="10174" y="7066"/>
                  </a:lnTo>
                  <a:lnTo>
                    <a:pt x="9995" y="6693"/>
                  </a:lnTo>
                  <a:lnTo>
                    <a:pt x="9830" y="6319"/>
                  </a:lnTo>
                  <a:lnTo>
                    <a:pt x="9681" y="5946"/>
                  </a:lnTo>
                  <a:lnTo>
                    <a:pt x="9412" y="5199"/>
                  </a:lnTo>
                  <a:lnTo>
                    <a:pt x="9173" y="4452"/>
                  </a:lnTo>
                  <a:lnTo>
                    <a:pt x="8964" y="3750"/>
                  </a:lnTo>
                  <a:lnTo>
                    <a:pt x="8785" y="3063"/>
                  </a:lnTo>
                  <a:lnTo>
                    <a:pt x="8650" y="2420"/>
                  </a:lnTo>
                  <a:lnTo>
                    <a:pt x="8531" y="1838"/>
                  </a:lnTo>
                  <a:lnTo>
                    <a:pt x="8441" y="1315"/>
                  </a:lnTo>
                  <a:lnTo>
                    <a:pt x="8366" y="867"/>
                  </a:lnTo>
                  <a:lnTo>
                    <a:pt x="8277" y="224"/>
                  </a:lnTo>
                  <a:lnTo>
                    <a:pt x="82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29" name="Google Shape;1729;p34"/>
            <p:cNvSpPr/>
            <p:nvPr/>
          </p:nvSpPr>
          <p:spPr>
            <a:xfrm>
              <a:off x="6711607" y="1706530"/>
              <a:ext cx="25050" cy="25078"/>
            </a:xfrm>
            <a:custGeom>
              <a:avLst/>
              <a:gdLst/>
              <a:ahLst/>
              <a:cxnLst/>
              <a:rect l="l" t="t" r="r" b="b"/>
              <a:pathLst>
                <a:path w="912" h="913" extrusionOk="0">
                  <a:moveTo>
                    <a:pt x="449" y="1"/>
                  </a:moveTo>
                  <a:lnTo>
                    <a:pt x="359" y="16"/>
                  </a:lnTo>
                  <a:lnTo>
                    <a:pt x="284" y="31"/>
                  </a:lnTo>
                  <a:lnTo>
                    <a:pt x="195" y="76"/>
                  </a:lnTo>
                  <a:lnTo>
                    <a:pt x="135" y="135"/>
                  </a:lnTo>
                  <a:lnTo>
                    <a:pt x="75" y="210"/>
                  </a:lnTo>
                  <a:lnTo>
                    <a:pt x="30" y="285"/>
                  </a:lnTo>
                  <a:lnTo>
                    <a:pt x="1" y="359"/>
                  </a:lnTo>
                  <a:lnTo>
                    <a:pt x="1" y="464"/>
                  </a:lnTo>
                  <a:lnTo>
                    <a:pt x="1" y="554"/>
                  </a:lnTo>
                  <a:lnTo>
                    <a:pt x="30" y="643"/>
                  </a:lnTo>
                  <a:lnTo>
                    <a:pt x="75" y="718"/>
                  </a:lnTo>
                  <a:lnTo>
                    <a:pt x="135" y="778"/>
                  </a:lnTo>
                  <a:lnTo>
                    <a:pt x="195" y="837"/>
                  </a:lnTo>
                  <a:lnTo>
                    <a:pt x="284" y="882"/>
                  </a:lnTo>
                  <a:lnTo>
                    <a:pt x="359" y="912"/>
                  </a:lnTo>
                  <a:lnTo>
                    <a:pt x="553" y="912"/>
                  </a:lnTo>
                  <a:lnTo>
                    <a:pt x="628" y="882"/>
                  </a:lnTo>
                  <a:lnTo>
                    <a:pt x="718" y="837"/>
                  </a:lnTo>
                  <a:lnTo>
                    <a:pt x="777" y="778"/>
                  </a:lnTo>
                  <a:lnTo>
                    <a:pt x="837" y="718"/>
                  </a:lnTo>
                  <a:lnTo>
                    <a:pt x="882" y="643"/>
                  </a:lnTo>
                  <a:lnTo>
                    <a:pt x="912" y="554"/>
                  </a:lnTo>
                  <a:lnTo>
                    <a:pt x="912" y="464"/>
                  </a:lnTo>
                  <a:lnTo>
                    <a:pt x="912" y="359"/>
                  </a:lnTo>
                  <a:lnTo>
                    <a:pt x="882" y="285"/>
                  </a:lnTo>
                  <a:lnTo>
                    <a:pt x="837" y="210"/>
                  </a:lnTo>
                  <a:lnTo>
                    <a:pt x="777" y="135"/>
                  </a:lnTo>
                  <a:lnTo>
                    <a:pt x="718" y="76"/>
                  </a:lnTo>
                  <a:lnTo>
                    <a:pt x="628" y="31"/>
                  </a:lnTo>
                  <a:lnTo>
                    <a:pt x="553" y="16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30" name="Google Shape;1730;p34"/>
            <p:cNvSpPr/>
            <p:nvPr/>
          </p:nvSpPr>
          <p:spPr>
            <a:xfrm>
              <a:off x="6385386" y="1930163"/>
              <a:ext cx="750989" cy="741952"/>
            </a:xfrm>
            <a:custGeom>
              <a:avLst/>
              <a:gdLst/>
              <a:ahLst/>
              <a:cxnLst/>
              <a:rect l="l" t="t" r="r" b="b"/>
              <a:pathLst>
                <a:path w="27341" h="27012" extrusionOk="0">
                  <a:moveTo>
                    <a:pt x="21140" y="1"/>
                  </a:moveTo>
                  <a:lnTo>
                    <a:pt x="20811" y="61"/>
                  </a:lnTo>
                  <a:lnTo>
                    <a:pt x="20483" y="135"/>
                  </a:lnTo>
                  <a:lnTo>
                    <a:pt x="20154" y="255"/>
                  </a:lnTo>
                  <a:lnTo>
                    <a:pt x="19840" y="404"/>
                  </a:lnTo>
                  <a:lnTo>
                    <a:pt x="19557" y="569"/>
                  </a:lnTo>
                  <a:lnTo>
                    <a:pt x="19288" y="778"/>
                  </a:lnTo>
                  <a:lnTo>
                    <a:pt x="19034" y="1002"/>
                  </a:lnTo>
                  <a:lnTo>
                    <a:pt x="18810" y="1241"/>
                  </a:lnTo>
                  <a:lnTo>
                    <a:pt x="18615" y="1510"/>
                  </a:lnTo>
                  <a:lnTo>
                    <a:pt x="18451" y="1779"/>
                  </a:lnTo>
                  <a:lnTo>
                    <a:pt x="18317" y="2078"/>
                  </a:lnTo>
                  <a:lnTo>
                    <a:pt x="18197" y="2391"/>
                  </a:lnTo>
                  <a:lnTo>
                    <a:pt x="18122" y="2705"/>
                  </a:lnTo>
                  <a:lnTo>
                    <a:pt x="18063" y="3019"/>
                  </a:lnTo>
                  <a:lnTo>
                    <a:pt x="18048" y="3347"/>
                  </a:lnTo>
                  <a:lnTo>
                    <a:pt x="18063" y="3691"/>
                  </a:lnTo>
                  <a:lnTo>
                    <a:pt x="18107" y="4020"/>
                  </a:lnTo>
                  <a:lnTo>
                    <a:pt x="18182" y="4348"/>
                  </a:lnTo>
                  <a:lnTo>
                    <a:pt x="18302" y="4677"/>
                  </a:lnTo>
                  <a:lnTo>
                    <a:pt x="18346" y="4782"/>
                  </a:lnTo>
                  <a:lnTo>
                    <a:pt x="18436" y="4991"/>
                  </a:lnTo>
                  <a:lnTo>
                    <a:pt x="18526" y="5245"/>
                  </a:lnTo>
                  <a:lnTo>
                    <a:pt x="18735" y="5783"/>
                  </a:lnTo>
                  <a:lnTo>
                    <a:pt x="18929" y="6335"/>
                  </a:lnTo>
                  <a:lnTo>
                    <a:pt x="19108" y="6903"/>
                  </a:lnTo>
                  <a:lnTo>
                    <a:pt x="19273" y="7471"/>
                  </a:lnTo>
                  <a:lnTo>
                    <a:pt x="19437" y="8038"/>
                  </a:lnTo>
                  <a:lnTo>
                    <a:pt x="19601" y="8606"/>
                  </a:lnTo>
                  <a:lnTo>
                    <a:pt x="19736" y="9174"/>
                  </a:lnTo>
                  <a:lnTo>
                    <a:pt x="19870" y="9741"/>
                  </a:lnTo>
                  <a:lnTo>
                    <a:pt x="19990" y="10324"/>
                  </a:lnTo>
                  <a:lnTo>
                    <a:pt x="20109" y="10892"/>
                  </a:lnTo>
                  <a:lnTo>
                    <a:pt x="20199" y="11474"/>
                  </a:lnTo>
                  <a:lnTo>
                    <a:pt x="20289" y="12042"/>
                  </a:lnTo>
                  <a:lnTo>
                    <a:pt x="20363" y="12625"/>
                  </a:lnTo>
                  <a:lnTo>
                    <a:pt x="20423" y="13193"/>
                  </a:lnTo>
                  <a:lnTo>
                    <a:pt x="20483" y="13760"/>
                  </a:lnTo>
                  <a:lnTo>
                    <a:pt x="20513" y="14328"/>
                  </a:lnTo>
                  <a:lnTo>
                    <a:pt x="20543" y="14896"/>
                  </a:lnTo>
                  <a:lnTo>
                    <a:pt x="20543" y="15448"/>
                  </a:lnTo>
                  <a:lnTo>
                    <a:pt x="20528" y="16001"/>
                  </a:lnTo>
                  <a:lnTo>
                    <a:pt x="20513" y="16554"/>
                  </a:lnTo>
                  <a:lnTo>
                    <a:pt x="20468" y="17107"/>
                  </a:lnTo>
                  <a:lnTo>
                    <a:pt x="20408" y="17644"/>
                  </a:lnTo>
                  <a:lnTo>
                    <a:pt x="20348" y="18167"/>
                  </a:lnTo>
                  <a:lnTo>
                    <a:pt x="20259" y="18660"/>
                  </a:lnTo>
                  <a:lnTo>
                    <a:pt x="20154" y="19138"/>
                  </a:lnTo>
                  <a:lnTo>
                    <a:pt x="20035" y="19617"/>
                  </a:lnTo>
                  <a:lnTo>
                    <a:pt x="19900" y="20080"/>
                  </a:lnTo>
                  <a:lnTo>
                    <a:pt x="19870" y="20199"/>
                  </a:lnTo>
                  <a:lnTo>
                    <a:pt x="19766" y="20513"/>
                  </a:lnTo>
                  <a:lnTo>
                    <a:pt x="19766" y="20528"/>
                  </a:lnTo>
                  <a:lnTo>
                    <a:pt x="16867" y="20916"/>
                  </a:lnTo>
                  <a:lnTo>
                    <a:pt x="14343" y="21230"/>
                  </a:lnTo>
                  <a:lnTo>
                    <a:pt x="11833" y="21559"/>
                  </a:lnTo>
                  <a:lnTo>
                    <a:pt x="9323" y="21857"/>
                  </a:lnTo>
                  <a:lnTo>
                    <a:pt x="6813" y="22156"/>
                  </a:lnTo>
                  <a:lnTo>
                    <a:pt x="4303" y="22425"/>
                  </a:lnTo>
                  <a:lnTo>
                    <a:pt x="1793" y="22679"/>
                  </a:lnTo>
                  <a:lnTo>
                    <a:pt x="1614" y="22709"/>
                  </a:lnTo>
                  <a:lnTo>
                    <a:pt x="1435" y="22754"/>
                  </a:lnTo>
                  <a:lnTo>
                    <a:pt x="1270" y="22814"/>
                  </a:lnTo>
                  <a:lnTo>
                    <a:pt x="1106" y="22873"/>
                  </a:lnTo>
                  <a:lnTo>
                    <a:pt x="957" y="22963"/>
                  </a:lnTo>
                  <a:lnTo>
                    <a:pt x="822" y="23053"/>
                  </a:lnTo>
                  <a:lnTo>
                    <a:pt x="688" y="23157"/>
                  </a:lnTo>
                  <a:lnTo>
                    <a:pt x="553" y="23277"/>
                  </a:lnTo>
                  <a:lnTo>
                    <a:pt x="449" y="23411"/>
                  </a:lnTo>
                  <a:lnTo>
                    <a:pt x="344" y="23546"/>
                  </a:lnTo>
                  <a:lnTo>
                    <a:pt x="255" y="23695"/>
                  </a:lnTo>
                  <a:lnTo>
                    <a:pt x="180" y="23859"/>
                  </a:lnTo>
                  <a:lnTo>
                    <a:pt x="105" y="24024"/>
                  </a:lnTo>
                  <a:lnTo>
                    <a:pt x="60" y="24188"/>
                  </a:lnTo>
                  <a:lnTo>
                    <a:pt x="30" y="24367"/>
                  </a:lnTo>
                  <a:lnTo>
                    <a:pt x="16" y="24547"/>
                  </a:lnTo>
                  <a:lnTo>
                    <a:pt x="1" y="24920"/>
                  </a:lnTo>
                  <a:lnTo>
                    <a:pt x="1" y="25219"/>
                  </a:lnTo>
                  <a:lnTo>
                    <a:pt x="30" y="25473"/>
                  </a:lnTo>
                  <a:lnTo>
                    <a:pt x="45" y="25562"/>
                  </a:lnTo>
                  <a:lnTo>
                    <a:pt x="75" y="25652"/>
                  </a:lnTo>
                  <a:lnTo>
                    <a:pt x="105" y="25727"/>
                  </a:lnTo>
                  <a:lnTo>
                    <a:pt x="150" y="25801"/>
                  </a:lnTo>
                  <a:lnTo>
                    <a:pt x="195" y="25846"/>
                  </a:lnTo>
                  <a:lnTo>
                    <a:pt x="255" y="25891"/>
                  </a:lnTo>
                  <a:lnTo>
                    <a:pt x="314" y="25936"/>
                  </a:lnTo>
                  <a:lnTo>
                    <a:pt x="389" y="25966"/>
                  </a:lnTo>
                  <a:lnTo>
                    <a:pt x="568" y="26011"/>
                  </a:lnTo>
                  <a:lnTo>
                    <a:pt x="1211" y="26041"/>
                  </a:lnTo>
                  <a:lnTo>
                    <a:pt x="1898" y="26085"/>
                  </a:lnTo>
                  <a:lnTo>
                    <a:pt x="3332" y="26205"/>
                  </a:lnTo>
                  <a:lnTo>
                    <a:pt x="4826" y="26339"/>
                  </a:lnTo>
                  <a:lnTo>
                    <a:pt x="6350" y="26489"/>
                  </a:lnTo>
                  <a:lnTo>
                    <a:pt x="7874" y="26638"/>
                  </a:lnTo>
                  <a:lnTo>
                    <a:pt x="9353" y="26758"/>
                  </a:lnTo>
                  <a:lnTo>
                    <a:pt x="10787" y="26847"/>
                  </a:lnTo>
                  <a:lnTo>
                    <a:pt x="11459" y="26877"/>
                  </a:lnTo>
                  <a:lnTo>
                    <a:pt x="12117" y="26907"/>
                  </a:lnTo>
                  <a:lnTo>
                    <a:pt x="14671" y="26937"/>
                  </a:lnTo>
                  <a:lnTo>
                    <a:pt x="17226" y="26967"/>
                  </a:lnTo>
                  <a:lnTo>
                    <a:pt x="19781" y="26997"/>
                  </a:lnTo>
                  <a:lnTo>
                    <a:pt x="22335" y="27012"/>
                  </a:lnTo>
                  <a:lnTo>
                    <a:pt x="22530" y="26997"/>
                  </a:lnTo>
                  <a:lnTo>
                    <a:pt x="22724" y="26982"/>
                  </a:lnTo>
                  <a:lnTo>
                    <a:pt x="22918" y="26952"/>
                  </a:lnTo>
                  <a:lnTo>
                    <a:pt x="23097" y="26907"/>
                  </a:lnTo>
                  <a:lnTo>
                    <a:pt x="23291" y="26847"/>
                  </a:lnTo>
                  <a:lnTo>
                    <a:pt x="23471" y="26787"/>
                  </a:lnTo>
                  <a:lnTo>
                    <a:pt x="23650" y="26713"/>
                  </a:lnTo>
                  <a:lnTo>
                    <a:pt x="23814" y="26623"/>
                  </a:lnTo>
                  <a:lnTo>
                    <a:pt x="23979" y="26519"/>
                  </a:lnTo>
                  <a:lnTo>
                    <a:pt x="24143" y="26399"/>
                  </a:lnTo>
                  <a:lnTo>
                    <a:pt x="24292" y="26280"/>
                  </a:lnTo>
                  <a:lnTo>
                    <a:pt x="24442" y="26145"/>
                  </a:lnTo>
                  <a:lnTo>
                    <a:pt x="24576" y="25996"/>
                  </a:lnTo>
                  <a:lnTo>
                    <a:pt x="24711" y="25846"/>
                  </a:lnTo>
                  <a:lnTo>
                    <a:pt x="24830" y="25682"/>
                  </a:lnTo>
                  <a:lnTo>
                    <a:pt x="24935" y="25503"/>
                  </a:lnTo>
                  <a:lnTo>
                    <a:pt x="25099" y="25219"/>
                  </a:lnTo>
                  <a:lnTo>
                    <a:pt x="25458" y="24487"/>
                  </a:lnTo>
                  <a:lnTo>
                    <a:pt x="25637" y="24113"/>
                  </a:lnTo>
                  <a:lnTo>
                    <a:pt x="25786" y="23755"/>
                  </a:lnTo>
                  <a:lnTo>
                    <a:pt x="26085" y="23008"/>
                  </a:lnTo>
                  <a:lnTo>
                    <a:pt x="26220" y="22634"/>
                  </a:lnTo>
                  <a:lnTo>
                    <a:pt x="26339" y="22246"/>
                  </a:lnTo>
                  <a:lnTo>
                    <a:pt x="26563" y="21499"/>
                  </a:lnTo>
                  <a:lnTo>
                    <a:pt x="26757" y="20737"/>
                  </a:lnTo>
                  <a:lnTo>
                    <a:pt x="26922" y="19975"/>
                  </a:lnTo>
                  <a:lnTo>
                    <a:pt x="27056" y="19213"/>
                  </a:lnTo>
                  <a:lnTo>
                    <a:pt x="27161" y="18451"/>
                  </a:lnTo>
                  <a:lnTo>
                    <a:pt x="27236" y="17704"/>
                  </a:lnTo>
                  <a:lnTo>
                    <a:pt x="27295" y="16957"/>
                  </a:lnTo>
                  <a:lnTo>
                    <a:pt x="27325" y="16195"/>
                  </a:lnTo>
                  <a:lnTo>
                    <a:pt x="27340" y="15463"/>
                  </a:lnTo>
                  <a:lnTo>
                    <a:pt x="27325" y="14716"/>
                  </a:lnTo>
                  <a:lnTo>
                    <a:pt x="27295" y="13984"/>
                  </a:lnTo>
                  <a:lnTo>
                    <a:pt x="27250" y="13252"/>
                  </a:lnTo>
                  <a:lnTo>
                    <a:pt x="27191" y="12535"/>
                  </a:lnTo>
                  <a:lnTo>
                    <a:pt x="27116" y="11803"/>
                  </a:lnTo>
                  <a:lnTo>
                    <a:pt x="27011" y="11086"/>
                  </a:lnTo>
                  <a:lnTo>
                    <a:pt x="26907" y="10384"/>
                  </a:lnTo>
                  <a:lnTo>
                    <a:pt x="26787" y="9682"/>
                  </a:lnTo>
                  <a:lnTo>
                    <a:pt x="26653" y="8980"/>
                  </a:lnTo>
                  <a:lnTo>
                    <a:pt x="26503" y="8277"/>
                  </a:lnTo>
                  <a:lnTo>
                    <a:pt x="26339" y="7590"/>
                  </a:lnTo>
                  <a:lnTo>
                    <a:pt x="26175" y="6888"/>
                  </a:lnTo>
                  <a:lnTo>
                    <a:pt x="25981" y="6216"/>
                  </a:lnTo>
                  <a:lnTo>
                    <a:pt x="25786" y="5529"/>
                  </a:lnTo>
                  <a:lnTo>
                    <a:pt x="25577" y="4856"/>
                  </a:lnTo>
                  <a:lnTo>
                    <a:pt x="25353" y="4169"/>
                  </a:lnTo>
                  <a:lnTo>
                    <a:pt x="25129" y="3497"/>
                  </a:lnTo>
                  <a:lnTo>
                    <a:pt x="24875" y="2810"/>
                  </a:lnTo>
                  <a:lnTo>
                    <a:pt x="24741" y="2466"/>
                  </a:lnTo>
                  <a:lnTo>
                    <a:pt x="24666" y="2287"/>
                  </a:lnTo>
                  <a:lnTo>
                    <a:pt x="24576" y="2078"/>
                  </a:lnTo>
                  <a:lnTo>
                    <a:pt x="24427" y="1764"/>
                  </a:lnTo>
                  <a:lnTo>
                    <a:pt x="24248" y="1480"/>
                  </a:lnTo>
                  <a:lnTo>
                    <a:pt x="24053" y="1211"/>
                  </a:lnTo>
                  <a:lnTo>
                    <a:pt x="23829" y="972"/>
                  </a:lnTo>
                  <a:lnTo>
                    <a:pt x="23575" y="748"/>
                  </a:lnTo>
                  <a:lnTo>
                    <a:pt x="23321" y="554"/>
                  </a:lnTo>
                  <a:lnTo>
                    <a:pt x="23037" y="389"/>
                  </a:lnTo>
                  <a:lnTo>
                    <a:pt x="22739" y="255"/>
                  </a:lnTo>
                  <a:lnTo>
                    <a:pt x="22440" y="150"/>
                  </a:lnTo>
                  <a:lnTo>
                    <a:pt x="22126" y="61"/>
                  </a:lnTo>
                  <a:lnTo>
                    <a:pt x="21798" y="16"/>
                  </a:lnTo>
                  <a:lnTo>
                    <a:pt x="214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31" name="Google Shape;1731;p34"/>
            <p:cNvSpPr/>
            <p:nvPr/>
          </p:nvSpPr>
          <p:spPr>
            <a:xfrm>
              <a:off x="5894611" y="2134515"/>
              <a:ext cx="681221" cy="451016"/>
            </a:xfrm>
            <a:custGeom>
              <a:avLst/>
              <a:gdLst/>
              <a:ahLst/>
              <a:cxnLst/>
              <a:rect l="l" t="t" r="r" b="b"/>
              <a:pathLst>
                <a:path w="24801" h="16420" extrusionOk="0">
                  <a:moveTo>
                    <a:pt x="1" y="1"/>
                  </a:moveTo>
                  <a:lnTo>
                    <a:pt x="6320" y="16419"/>
                  </a:lnTo>
                  <a:lnTo>
                    <a:pt x="24801" y="16419"/>
                  </a:lnTo>
                  <a:lnTo>
                    <a:pt x="24801" y="14761"/>
                  </a:lnTo>
                  <a:lnTo>
                    <a:pt x="7366" y="14761"/>
                  </a:lnTo>
                  <a:lnTo>
                    <a:pt x="16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32" name="Google Shape;1732;p34"/>
            <p:cNvSpPr/>
            <p:nvPr/>
          </p:nvSpPr>
          <p:spPr>
            <a:xfrm>
              <a:off x="6251211" y="2537477"/>
              <a:ext cx="261408" cy="111628"/>
            </a:xfrm>
            <a:custGeom>
              <a:avLst/>
              <a:gdLst/>
              <a:ahLst/>
              <a:cxnLst/>
              <a:rect l="l" t="t" r="r" b="b"/>
              <a:pathLst>
                <a:path w="9517" h="4064" extrusionOk="0">
                  <a:moveTo>
                    <a:pt x="8232" y="0"/>
                  </a:moveTo>
                  <a:lnTo>
                    <a:pt x="8157" y="30"/>
                  </a:lnTo>
                  <a:lnTo>
                    <a:pt x="8113" y="75"/>
                  </a:lnTo>
                  <a:lnTo>
                    <a:pt x="8068" y="135"/>
                  </a:lnTo>
                  <a:lnTo>
                    <a:pt x="8053" y="225"/>
                  </a:lnTo>
                  <a:lnTo>
                    <a:pt x="8038" y="314"/>
                  </a:lnTo>
                  <a:lnTo>
                    <a:pt x="8053" y="419"/>
                  </a:lnTo>
                  <a:lnTo>
                    <a:pt x="8083" y="882"/>
                  </a:lnTo>
                  <a:lnTo>
                    <a:pt x="8083" y="1001"/>
                  </a:lnTo>
                  <a:lnTo>
                    <a:pt x="8083" y="1106"/>
                  </a:lnTo>
                  <a:lnTo>
                    <a:pt x="8068" y="1196"/>
                  </a:lnTo>
                  <a:lnTo>
                    <a:pt x="8038" y="1270"/>
                  </a:lnTo>
                  <a:lnTo>
                    <a:pt x="8008" y="1300"/>
                  </a:lnTo>
                  <a:lnTo>
                    <a:pt x="7963" y="1330"/>
                  </a:lnTo>
                  <a:lnTo>
                    <a:pt x="7859" y="1390"/>
                  </a:lnTo>
                  <a:lnTo>
                    <a:pt x="7694" y="1435"/>
                  </a:lnTo>
                  <a:lnTo>
                    <a:pt x="7485" y="1494"/>
                  </a:lnTo>
                  <a:lnTo>
                    <a:pt x="7246" y="1539"/>
                  </a:lnTo>
                  <a:lnTo>
                    <a:pt x="6977" y="1569"/>
                  </a:lnTo>
                  <a:lnTo>
                    <a:pt x="6365" y="1629"/>
                  </a:lnTo>
                  <a:lnTo>
                    <a:pt x="5692" y="1659"/>
                  </a:lnTo>
                  <a:lnTo>
                    <a:pt x="5005" y="1659"/>
                  </a:lnTo>
                  <a:lnTo>
                    <a:pt x="4318" y="1644"/>
                  </a:lnTo>
                  <a:lnTo>
                    <a:pt x="3705" y="1599"/>
                  </a:lnTo>
                  <a:lnTo>
                    <a:pt x="3063" y="1539"/>
                  </a:lnTo>
                  <a:lnTo>
                    <a:pt x="2421" y="1524"/>
                  </a:lnTo>
                  <a:lnTo>
                    <a:pt x="1808" y="1524"/>
                  </a:lnTo>
                  <a:lnTo>
                    <a:pt x="1240" y="1539"/>
                  </a:lnTo>
                  <a:lnTo>
                    <a:pt x="927" y="1554"/>
                  </a:lnTo>
                  <a:lnTo>
                    <a:pt x="404" y="1584"/>
                  </a:lnTo>
                  <a:lnTo>
                    <a:pt x="344" y="1584"/>
                  </a:lnTo>
                  <a:lnTo>
                    <a:pt x="284" y="1614"/>
                  </a:lnTo>
                  <a:lnTo>
                    <a:pt x="180" y="1659"/>
                  </a:lnTo>
                  <a:lnTo>
                    <a:pt x="105" y="1733"/>
                  </a:lnTo>
                  <a:lnTo>
                    <a:pt x="45" y="1823"/>
                  </a:lnTo>
                  <a:lnTo>
                    <a:pt x="15" y="1883"/>
                  </a:lnTo>
                  <a:lnTo>
                    <a:pt x="0" y="1957"/>
                  </a:lnTo>
                  <a:lnTo>
                    <a:pt x="0" y="2017"/>
                  </a:lnTo>
                  <a:lnTo>
                    <a:pt x="0" y="2092"/>
                  </a:lnTo>
                  <a:lnTo>
                    <a:pt x="15" y="2152"/>
                  </a:lnTo>
                  <a:lnTo>
                    <a:pt x="45" y="2226"/>
                  </a:lnTo>
                  <a:lnTo>
                    <a:pt x="90" y="2286"/>
                  </a:lnTo>
                  <a:lnTo>
                    <a:pt x="150" y="2346"/>
                  </a:lnTo>
                  <a:lnTo>
                    <a:pt x="284" y="2450"/>
                  </a:lnTo>
                  <a:lnTo>
                    <a:pt x="449" y="2585"/>
                  </a:lnTo>
                  <a:lnTo>
                    <a:pt x="628" y="2704"/>
                  </a:lnTo>
                  <a:lnTo>
                    <a:pt x="837" y="2839"/>
                  </a:lnTo>
                  <a:lnTo>
                    <a:pt x="1300" y="3108"/>
                  </a:lnTo>
                  <a:lnTo>
                    <a:pt x="1569" y="3242"/>
                  </a:lnTo>
                  <a:lnTo>
                    <a:pt x="1838" y="3377"/>
                  </a:lnTo>
                  <a:lnTo>
                    <a:pt x="2137" y="3496"/>
                  </a:lnTo>
                  <a:lnTo>
                    <a:pt x="2436" y="3616"/>
                  </a:lnTo>
                  <a:lnTo>
                    <a:pt x="2764" y="3735"/>
                  </a:lnTo>
                  <a:lnTo>
                    <a:pt x="3093" y="3825"/>
                  </a:lnTo>
                  <a:lnTo>
                    <a:pt x="3436" y="3915"/>
                  </a:lnTo>
                  <a:lnTo>
                    <a:pt x="3810" y="3989"/>
                  </a:lnTo>
                  <a:lnTo>
                    <a:pt x="4169" y="4034"/>
                  </a:lnTo>
                  <a:lnTo>
                    <a:pt x="4557" y="4064"/>
                  </a:lnTo>
                  <a:lnTo>
                    <a:pt x="4945" y="4064"/>
                  </a:lnTo>
                  <a:lnTo>
                    <a:pt x="5334" y="4049"/>
                  </a:lnTo>
                  <a:lnTo>
                    <a:pt x="5737" y="4004"/>
                  </a:lnTo>
                  <a:lnTo>
                    <a:pt x="6155" y="3915"/>
                  </a:lnTo>
                  <a:lnTo>
                    <a:pt x="6544" y="3810"/>
                  </a:lnTo>
                  <a:lnTo>
                    <a:pt x="6917" y="3676"/>
                  </a:lnTo>
                  <a:lnTo>
                    <a:pt x="7276" y="3526"/>
                  </a:lnTo>
                  <a:lnTo>
                    <a:pt x="7605" y="3362"/>
                  </a:lnTo>
                  <a:lnTo>
                    <a:pt x="7903" y="3183"/>
                  </a:lnTo>
                  <a:lnTo>
                    <a:pt x="8172" y="3003"/>
                  </a:lnTo>
                  <a:lnTo>
                    <a:pt x="8426" y="2809"/>
                  </a:lnTo>
                  <a:lnTo>
                    <a:pt x="8650" y="2630"/>
                  </a:lnTo>
                  <a:lnTo>
                    <a:pt x="8860" y="2450"/>
                  </a:lnTo>
                  <a:lnTo>
                    <a:pt x="9024" y="2286"/>
                  </a:lnTo>
                  <a:lnTo>
                    <a:pt x="9293" y="2002"/>
                  </a:lnTo>
                  <a:lnTo>
                    <a:pt x="9457" y="1793"/>
                  </a:lnTo>
                  <a:lnTo>
                    <a:pt x="9517" y="1718"/>
                  </a:lnTo>
                  <a:lnTo>
                    <a:pt x="9472" y="1509"/>
                  </a:lnTo>
                  <a:lnTo>
                    <a:pt x="9397" y="1270"/>
                  </a:lnTo>
                  <a:lnTo>
                    <a:pt x="9293" y="1001"/>
                  </a:lnTo>
                  <a:lnTo>
                    <a:pt x="9233" y="852"/>
                  </a:lnTo>
                  <a:lnTo>
                    <a:pt x="9158" y="703"/>
                  </a:lnTo>
                  <a:lnTo>
                    <a:pt x="9069" y="568"/>
                  </a:lnTo>
                  <a:lnTo>
                    <a:pt x="8964" y="434"/>
                  </a:lnTo>
                  <a:lnTo>
                    <a:pt x="8860" y="314"/>
                  </a:lnTo>
                  <a:lnTo>
                    <a:pt x="8725" y="195"/>
                  </a:lnTo>
                  <a:lnTo>
                    <a:pt x="8591" y="105"/>
                  </a:lnTo>
                  <a:lnTo>
                    <a:pt x="8441" y="45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33" name="Google Shape;1733;p34"/>
            <p:cNvSpPr/>
            <p:nvPr/>
          </p:nvSpPr>
          <p:spPr>
            <a:xfrm>
              <a:off x="6252447" y="2583017"/>
              <a:ext cx="66911" cy="39828"/>
            </a:xfrm>
            <a:custGeom>
              <a:avLst/>
              <a:gdLst/>
              <a:ahLst/>
              <a:cxnLst/>
              <a:rect l="l" t="t" r="r" b="b"/>
              <a:pathLst>
                <a:path w="2436" h="1450" extrusionOk="0">
                  <a:moveTo>
                    <a:pt x="135" y="1"/>
                  </a:moveTo>
                  <a:lnTo>
                    <a:pt x="60" y="75"/>
                  </a:lnTo>
                  <a:lnTo>
                    <a:pt x="0" y="165"/>
                  </a:lnTo>
                  <a:lnTo>
                    <a:pt x="135" y="285"/>
                  </a:lnTo>
                  <a:lnTo>
                    <a:pt x="299" y="434"/>
                  </a:lnTo>
                  <a:lnTo>
                    <a:pt x="508" y="598"/>
                  </a:lnTo>
                  <a:lnTo>
                    <a:pt x="762" y="763"/>
                  </a:lnTo>
                  <a:lnTo>
                    <a:pt x="1076" y="942"/>
                  </a:lnTo>
                  <a:lnTo>
                    <a:pt x="1419" y="1106"/>
                  </a:lnTo>
                  <a:lnTo>
                    <a:pt x="1838" y="1286"/>
                  </a:lnTo>
                  <a:lnTo>
                    <a:pt x="2301" y="1450"/>
                  </a:lnTo>
                  <a:lnTo>
                    <a:pt x="2361" y="1450"/>
                  </a:lnTo>
                  <a:lnTo>
                    <a:pt x="2391" y="1435"/>
                  </a:lnTo>
                  <a:lnTo>
                    <a:pt x="2405" y="1405"/>
                  </a:lnTo>
                  <a:lnTo>
                    <a:pt x="2420" y="1375"/>
                  </a:lnTo>
                  <a:lnTo>
                    <a:pt x="2435" y="1345"/>
                  </a:lnTo>
                  <a:lnTo>
                    <a:pt x="2420" y="1300"/>
                  </a:lnTo>
                  <a:lnTo>
                    <a:pt x="2391" y="1271"/>
                  </a:lnTo>
                  <a:lnTo>
                    <a:pt x="2361" y="1256"/>
                  </a:lnTo>
                  <a:lnTo>
                    <a:pt x="1898" y="1091"/>
                  </a:lnTo>
                  <a:lnTo>
                    <a:pt x="1509" y="927"/>
                  </a:lnTo>
                  <a:lnTo>
                    <a:pt x="1151" y="748"/>
                  </a:lnTo>
                  <a:lnTo>
                    <a:pt x="867" y="583"/>
                  </a:lnTo>
                  <a:lnTo>
                    <a:pt x="613" y="419"/>
                  </a:lnTo>
                  <a:lnTo>
                    <a:pt x="404" y="255"/>
                  </a:lnTo>
                  <a:lnTo>
                    <a:pt x="254" y="120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34" name="Google Shape;1734;p34"/>
            <p:cNvSpPr/>
            <p:nvPr/>
          </p:nvSpPr>
          <p:spPr>
            <a:xfrm>
              <a:off x="6276645" y="2579748"/>
              <a:ext cx="60758" cy="29967"/>
            </a:xfrm>
            <a:custGeom>
              <a:avLst/>
              <a:gdLst/>
              <a:ahLst/>
              <a:cxnLst/>
              <a:rect l="l" t="t" r="r" b="b"/>
              <a:pathLst>
                <a:path w="2212" h="1091" extrusionOk="0">
                  <a:moveTo>
                    <a:pt x="314" y="0"/>
                  </a:moveTo>
                  <a:lnTo>
                    <a:pt x="1" y="15"/>
                  </a:lnTo>
                  <a:lnTo>
                    <a:pt x="150" y="135"/>
                  </a:lnTo>
                  <a:lnTo>
                    <a:pt x="329" y="269"/>
                  </a:lnTo>
                  <a:lnTo>
                    <a:pt x="538" y="404"/>
                  </a:lnTo>
                  <a:lnTo>
                    <a:pt x="777" y="538"/>
                  </a:lnTo>
                  <a:lnTo>
                    <a:pt x="1046" y="687"/>
                  </a:lnTo>
                  <a:lnTo>
                    <a:pt x="1360" y="822"/>
                  </a:lnTo>
                  <a:lnTo>
                    <a:pt x="1704" y="956"/>
                  </a:lnTo>
                  <a:lnTo>
                    <a:pt x="2077" y="1091"/>
                  </a:lnTo>
                  <a:lnTo>
                    <a:pt x="2137" y="1091"/>
                  </a:lnTo>
                  <a:lnTo>
                    <a:pt x="2167" y="1076"/>
                  </a:lnTo>
                  <a:lnTo>
                    <a:pt x="2197" y="1061"/>
                  </a:lnTo>
                  <a:lnTo>
                    <a:pt x="2212" y="1031"/>
                  </a:lnTo>
                  <a:lnTo>
                    <a:pt x="2212" y="986"/>
                  </a:lnTo>
                  <a:lnTo>
                    <a:pt x="2197" y="956"/>
                  </a:lnTo>
                  <a:lnTo>
                    <a:pt x="2167" y="911"/>
                  </a:lnTo>
                  <a:lnTo>
                    <a:pt x="2137" y="897"/>
                  </a:lnTo>
                  <a:lnTo>
                    <a:pt x="1823" y="792"/>
                  </a:lnTo>
                  <a:lnTo>
                    <a:pt x="1539" y="687"/>
                  </a:lnTo>
                  <a:lnTo>
                    <a:pt x="1270" y="568"/>
                  </a:lnTo>
                  <a:lnTo>
                    <a:pt x="1031" y="448"/>
                  </a:lnTo>
                  <a:lnTo>
                    <a:pt x="822" y="329"/>
                  </a:lnTo>
                  <a:lnTo>
                    <a:pt x="628" y="224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BB6959-3FAB-47C4-B45C-CC220923CA98}"/>
              </a:ext>
            </a:extLst>
          </p:cNvPr>
          <p:cNvGraphicFramePr>
            <a:graphicFrameLocks noGrp="1"/>
          </p:cNvGraphicFramePr>
          <p:nvPr/>
        </p:nvGraphicFramePr>
        <p:xfrm>
          <a:off x="-1267801" y="402925"/>
          <a:ext cx="6082150" cy="330111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88303">
                  <a:extLst>
                    <a:ext uri="{9D8B030D-6E8A-4147-A177-3AD203B41FA5}">
                      <a16:colId xmlns:a16="http://schemas.microsoft.com/office/drawing/2014/main" val="3637978183"/>
                    </a:ext>
                  </a:extLst>
                </a:gridCol>
                <a:gridCol w="440604">
                  <a:extLst>
                    <a:ext uri="{9D8B030D-6E8A-4147-A177-3AD203B41FA5}">
                      <a16:colId xmlns:a16="http://schemas.microsoft.com/office/drawing/2014/main" val="2225055356"/>
                    </a:ext>
                  </a:extLst>
                </a:gridCol>
                <a:gridCol w="1661983">
                  <a:extLst>
                    <a:ext uri="{9D8B030D-6E8A-4147-A177-3AD203B41FA5}">
                      <a16:colId xmlns:a16="http://schemas.microsoft.com/office/drawing/2014/main" val="3306978133"/>
                    </a:ext>
                  </a:extLst>
                </a:gridCol>
                <a:gridCol w="1591260">
                  <a:extLst>
                    <a:ext uri="{9D8B030D-6E8A-4147-A177-3AD203B41FA5}">
                      <a16:colId xmlns:a16="http://schemas.microsoft.com/office/drawing/2014/main" val="1065759076"/>
                    </a:ext>
                  </a:extLst>
                </a:gridCol>
              </a:tblGrid>
              <a:tr h="402385"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>
                          <a:solidFill>
                            <a:srgbClr val="002060"/>
                          </a:solidFill>
                          <a:effectLst/>
                        </a:rPr>
                        <a:t>True Class</a:t>
                      </a:r>
                      <a:endParaRPr lang="en-CA" sz="16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256449"/>
                  </a:ext>
                </a:extLst>
              </a:tr>
              <a:tr h="402385"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Positive</a:t>
                      </a:r>
                      <a:endParaRPr lang="en-CA" sz="16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Negative</a:t>
                      </a:r>
                      <a:endParaRPr lang="en-CA" sz="1600" b="1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8690427"/>
                  </a:ext>
                </a:extLst>
              </a:tr>
              <a:tr h="122256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1600" b="1" u="none" strike="noStrike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Predicted Class</a:t>
                      </a:r>
                      <a:endParaRPr lang="en-CA" sz="1600" b="1" i="0" u="none" strike="noStrike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Positive</a:t>
                      </a:r>
                      <a:endParaRPr lang="en-CA" sz="16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True Positive</a:t>
                      </a:r>
                    </a:p>
                    <a:p>
                      <a:pPr algn="ctr" fontAlgn="b"/>
                      <a:endParaRPr lang="en-CA" sz="1600" b="1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fontAlgn="b"/>
                      <a:r>
                        <a:rPr lang="en-CA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127924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False Positive</a:t>
                      </a:r>
                    </a:p>
                    <a:p>
                      <a:pPr algn="ctr" fontAlgn="b"/>
                      <a:endParaRPr lang="en-CA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CA" sz="1600" b="1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284483"/>
                  </a:ext>
                </a:extLst>
              </a:tr>
              <a:tr h="127377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Negative</a:t>
                      </a:r>
                      <a:endParaRPr lang="en-CA" sz="1600" b="1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False Negative</a:t>
                      </a:r>
                    </a:p>
                    <a:p>
                      <a:pPr algn="ctr" fontAlgn="b"/>
                      <a:endParaRPr lang="en-CA" sz="16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  <a:p>
                      <a:pPr algn="ctr" fontAlgn="b"/>
                      <a:r>
                        <a:rPr lang="en-CA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7474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True Negative</a:t>
                      </a:r>
                    </a:p>
                    <a:p>
                      <a:pPr algn="ctr" fontAlgn="b"/>
                      <a:endParaRPr lang="en-CA" sz="16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  <a:p>
                      <a:pPr algn="ctr" fontAlgn="b"/>
                      <a:r>
                        <a:rPr lang="en-CA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92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86842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797953-9E4F-8E08-41ED-D1D85B14ED9A}"/>
              </a:ext>
            </a:extLst>
          </p:cNvPr>
          <p:cNvGraphicFramePr>
            <a:graphicFrameLocks noGrp="1"/>
          </p:cNvGraphicFramePr>
          <p:nvPr/>
        </p:nvGraphicFramePr>
        <p:xfrm>
          <a:off x="178180" y="3800888"/>
          <a:ext cx="6082151" cy="26683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25118">
                  <a:extLst>
                    <a:ext uri="{9D8B030D-6E8A-4147-A177-3AD203B41FA5}">
                      <a16:colId xmlns:a16="http://schemas.microsoft.com/office/drawing/2014/main" val="495106369"/>
                    </a:ext>
                  </a:extLst>
                </a:gridCol>
                <a:gridCol w="1150079">
                  <a:extLst>
                    <a:ext uri="{9D8B030D-6E8A-4147-A177-3AD203B41FA5}">
                      <a16:colId xmlns:a16="http://schemas.microsoft.com/office/drawing/2014/main" val="1891806631"/>
                    </a:ext>
                  </a:extLst>
                </a:gridCol>
                <a:gridCol w="906795">
                  <a:extLst>
                    <a:ext uri="{9D8B030D-6E8A-4147-A177-3AD203B41FA5}">
                      <a16:colId xmlns:a16="http://schemas.microsoft.com/office/drawing/2014/main" val="2056490057"/>
                    </a:ext>
                  </a:extLst>
                </a:gridCol>
                <a:gridCol w="1216430">
                  <a:extLst>
                    <a:ext uri="{9D8B030D-6E8A-4147-A177-3AD203B41FA5}">
                      <a16:colId xmlns:a16="http://schemas.microsoft.com/office/drawing/2014/main" val="3872969566"/>
                    </a:ext>
                  </a:extLst>
                </a:gridCol>
                <a:gridCol w="1083729">
                  <a:extLst>
                    <a:ext uri="{9D8B030D-6E8A-4147-A177-3AD203B41FA5}">
                      <a16:colId xmlns:a16="http://schemas.microsoft.com/office/drawing/2014/main" val="838445636"/>
                    </a:ext>
                  </a:extLst>
                </a:gridCol>
              </a:tblGrid>
              <a:tr h="386141">
                <a:tc>
                  <a:txBody>
                    <a:bodyPr/>
                    <a:lstStyle/>
                    <a:p>
                      <a:pPr algn="ctr" fontAlgn="b"/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kern="0">
                          <a:solidFill>
                            <a:srgbClr val="000000"/>
                          </a:solidFill>
                        </a:rPr>
                        <a:t>precision</a:t>
                      </a:r>
                      <a:endParaRPr lang="en-CA" sz="2000" b="1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kern="0">
                          <a:solidFill>
                            <a:srgbClr val="000000"/>
                          </a:solidFill>
                        </a:rPr>
                        <a:t>recall</a:t>
                      </a:r>
                      <a:endParaRPr lang="en-CA" sz="2000" b="1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kern="0">
                          <a:solidFill>
                            <a:srgbClr val="000000"/>
                          </a:solidFill>
                        </a:rPr>
                        <a:t>f1-score</a:t>
                      </a:r>
                      <a:endParaRPr lang="en-CA" sz="2000" b="1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kern="0">
                          <a:solidFill>
                            <a:srgbClr val="000000"/>
                          </a:solidFill>
                        </a:rPr>
                        <a:t>support</a:t>
                      </a:r>
                      <a:endParaRPr lang="en-CA" sz="2000" b="1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72707831"/>
                  </a:ext>
                </a:extLst>
              </a:tr>
              <a:tr h="386141"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1" kern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CA" sz="2000" b="1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kern="0">
                          <a:solidFill>
                            <a:srgbClr val="000000"/>
                          </a:solidFill>
                        </a:rPr>
                        <a:t>0.94</a:t>
                      </a:r>
                      <a:endParaRPr lang="en-CA" sz="2000" b="0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kern="0">
                          <a:solidFill>
                            <a:srgbClr val="000000"/>
                          </a:solidFill>
                        </a:rPr>
                        <a:t>1.0</a:t>
                      </a:r>
                      <a:endParaRPr lang="en-CA" sz="2000" b="0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kern="0">
                          <a:solidFill>
                            <a:srgbClr val="000000"/>
                          </a:solidFill>
                        </a:rPr>
                        <a:t>0.94</a:t>
                      </a:r>
                      <a:endParaRPr lang="en-CA" sz="2000" b="0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kern="0">
                          <a:solidFill>
                            <a:srgbClr val="000000"/>
                          </a:solidFill>
                        </a:rPr>
                        <a:t>127927</a:t>
                      </a:r>
                      <a:endParaRPr lang="en-CA" sz="2000" b="0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4975663"/>
                  </a:ext>
                </a:extLst>
              </a:tr>
              <a:tr h="386141"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1" kern="0">
                          <a:solidFill>
                            <a:srgbClr val="000000"/>
                          </a:solidFill>
                        </a:rPr>
                        <a:t>1.0</a:t>
                      </a:r>
                      <a:endParaRPr lang="en-CA" sz="2000" b="1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kern="0">
                          <a:solidFill>
                            <a:srgbClr val="000000"/>
                          </a:solidFill>
                        </a:rPr>
                        <a:t>0.97</a:t>
                      </a:r>
                      <a:endParaRPr lang="en-CA" sz="2000" b="0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kern="0">
                          <a:solidFill>
                            <a:srgbClr val="000000"/>
                          </a:solidFill>
                        </a:rPr>
                        <a:t>0.01</a:t>
                      </a:r>
                      <a:endParaRPr lang="en-CA" sz="2000" b="0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kern="0">
                          <a:solidFill>
                            <a:srgbClr val="000000"/>
                          </a:solidFill>
                        </a:rPr>
                        <a:t>0.02</a:t>
                      </a:r>
                      <a:endParaRPr lang="en-CA" sz="2000" b="0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kern="0">
                          <a:solidFill>
                            <a:srgbClr val="000000"/>
                          </a:solidFill>
                        </a:rPr>
                        <a:t>7566</a:t>
                      </a:r>
                      <a:endParaRPr lang="en-CA" sz="2000" b="0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6999418"/>
                  </a:ext>
                </a:extLst>
              </a:tr>
              <a:tr h="351474">
                <a:tc>
                  <a:txBody>
                    <a:bodyPr/>
                    <a:lstStyle/>
                    <a:p>
                      <a:pPr algn="ctr" fontAlgn="b"/>
                      <a:endParaRPr lang="en-CA" sz="2000" b="0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2000" b="0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2000" b="0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2000" b="0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2000" b="0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58843662"/>
                  </a:ext>
                </a:extLst>
              </a:tr>
              <a:tr h="386141"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1" kern="0">
                          <a:solidFill>
                            <a:srgbClr val="000000"/>
                          </a:solidFill>
                        </a:rPr>
                        <a:t>Accuracy</a:t>
                      </a:r>
                      <a:endParaRPr lang="en-CA" sz="2000" b="1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2000" b="0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2000" b="0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kern="0">
                          <a:solidFill>
                            <a:srgbClr val="000000"/>
                          </a:solidFill>
                        </a:rPr>
                        <a:t>0.94</a:t>
                      </a:r>
                      <a:endParaRPr lang="en-CA" sz="2000" b="0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kern="0">
                          <a:solidFill>
                            <a:srgbClr val="000000"/>
                          </a:solidFill>
                        </a:rPr>
                        <a:t>135493</a:t>
                      </a:r>
                      <a:endParaRPr lang="en-CA" sz="2000" b="0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42863942"/>
                  </a:ext>
                </a:extLst>
              </a:tr>
              <a:tr h="386141"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1" kern="0">
                          <a:solidFill>
                            <a:srgbClr val="000000"/>
                          </a:solidFill>
                        </a:rPr>
                        <a:t>Macro Avg</a:t>
                      </a:r>
                      <a:endParaRPr lang="en-CA" sz="2000" b="1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kern="0">
                          <a:solidFill>
                            <a:srgbClr val="000000"/>
                          </a:solidFill>
                        </a:rPr>
                        <a:t>0.96</a:t>
                      </a:r>
                      <a:endParaRPr lang="en-CA" sz="2000" b="0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kern="0">
                          <a:solidFill>
                            <a:srgbClr val="000000"/>
                          </a:solidFill>
                        </a:rPr>
                        <a:t>0.51</a:t>
                      </a:r>
                      <a:endParaRPr lang="en-CA" sz="2000" b="0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kern="0">
                          <a:solidFill>
                            <a:srgbClr val="000000"/>
                          </a:solidFill>
                        </a:rPr>
                        <a:t>0.5</a:t>
                      </a:r>
                      <a:endParaRPr lang="en-CA" sz="2000" b="0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kern="0">
                          <a:solidFill>
                            <a:srgbClr val="000000"/>
                          </a:solidFill>
                        </a:rPr>
                        <a:t>135493</a:t>
                      </a:r>
                      <a:endParaRPr lang="en-CA" sz="2000" b="0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595673"/>
                  </a:ext>
                </a:extLst>
              </a:tr>
              <a:tr h="386141"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1" kern="0">
                          <a:solidFill>
                            <a:srgbClr val="000000"/>
                          </a:solidFill>
                        </a:rPr>
                        <a:t>Weighted Avg</a:t>
                      </a:r>
                      <a:endParaRPr lang="en-CA" sz="2000" b="1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kern="0">
                          <a:solidFill>
                            <a:srgbClr val="000000"/>
                          </a:solidFill>
                        </a:rPr>
                        <a:t>0.95</a:t>
                      </a:r>
                      <a:endParaRPr lang="en-CA" sz="2000" b="0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kern="0">
                          <a:solidFill>
                            <a:srgbClr val="000000"/>
                          </a:solidFill>
                        </a:rPr>
                        <a:t>0.94</a:t>
                      </a:r>
                      <a:endParaRPr lang="en-CA" sz="2000" b="0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kern="0">
                          <a:solidFill>
                            <a:srgbClr val="000000"/>
                          </a:solidFill>
                        </a:rPr>
                        <a:t>0.92</a:t>
                      </a:r>
                      <a:endParaRPr lang="en-CA" sz="2000" b="0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kern="0">
                          <a:solidFill>
                            <a:srgbClr val="000000"/>
                          </a:solidFill>
                        </a:rPr>
                        <a:t>135493</a:t>
                      </a:r>
                      <a:endParaRPr lang="en-CA" sz="2000" b="0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17411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FED1C1-D6EA-673A-07E7-B15413791E0D}"/>
              </a:ext>
            </a:extLst>
          </p:cNvPr>
          <p:cNvSpPr txBox="1"/>
          <p:nvPr/>
        </p:nvSpPr>
        <p:spPr>
          <a:xfrm>
            <a:off x="5034210" y="1074168"/>
            <a:ext cx="55115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High precision (0.94) and recall (1.0) for class “0.0”. Good at detecting true negatives with minimal false negatives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Poorly predicting class “1.0” despite high precision (0.97). Low recall (0.01) indicates very few true positives &amp; high false negatives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1B121-9906-6391-D119-23B4C88ABA79}"/>
              </a:ext>
            </a:extLst>
          </p:cNvPr>
          <p:cNvSpPr txBox="1"/>
          <p:nvPr/>
        </p:nvSpPr>
        <p:spPr>
          <a:xfrm>
            <a:off x="6488600" y="4077195"/>
            <a:ext cx="42609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F1 score for class “1.0” is very low (0.02), indicating poor model performance for this class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CA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Overall accuracy is 0.94, which is misleading because of the class imbalance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12859D4-D3A9-8631-E70B-1442D553EE0A}"/>
              </a:ext>
            </a:extLst>
          </p:cNvPr>
          <p:cNvSpPr/>
          <p:nvPr/>
        </p:nvSpPr>
        <p:spPr>
          <a:xfrm>
            <a:off x="1466850" y="4223797"/>
            <a:ext cx="4752028" cy="348203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6F196ED-F127-8809-FD46-3F9DDA0A6BDA}"/>
              </a:ext>
            </a:extLst>
          </p:cNvPr>
          <p:cNvSpPr/>
          <p:nvPr/>
        </p:nvSpPr>
        <p:spPr>
          <a:xfrm>
            <a:off x="1477625" y="4639384"/>
            <a:ext cx="4752028" cy="348203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F062636-BA1B-2251-D4F3-C8F0B5D29367}"/>
              </a:ext>
            </a:extLst>
          </p:cNvPr>
          <p:cNvSpPr/>
          <p:nvPr/>
        </p:nvSpPr>
        <p:spPr>
          <a:xfrm>
            <a:off x="4181475" y="4639384"/>
            <a:ext cx="762000" cy="348203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926E676-F697-C1C0-46B1-0262196577AD}"/>
              </a:ext>
            </a:extLst>
          </p:cNvPr>
          <p:cNvSpPr/>
          <p:nvPr/>
        </p:nvSpPr>
        <p:spPr>
          <a:xfrm>
            <a:off x="4181475" y="5356027"/>
            <a:ext cx="762000" cy="348203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45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9" name="Google Shape;1789;p36"/>
          <p:cNvGrpSpPr/>
          <p:nvPr/>
        </p:nvGrpSpPr>
        <p:grpSpPr>
          <a:xfrm>
            <a:off x="8640727" y="495326"/>
            <a:ext cx="3138358" cy="4385873"/>
            <a:chOff x="3346589" y="1035541"/>
            <a:chExt cx="2550136" cy="3687818"/>
          </a:xfrm>
        </p:grpSpPr>
        <p:grpSp>
          <p:nvGrpSpPr>
            <p:cNvPr id="1790" name="Google Shape;1790;p36"/>
            <p:cNvGrpSpPr/>
            <p:nvPr/>
          </p:nvGrpSpPr>
          <p:grpSpPr>
            <a:xfrm>
              <a:off x="3346589" y="1035541"/>
              <a:ext cx="2450802" cy="3687818"/>
              <a:chOff x="3409938" y="1035450"/>
              <a:chExt cx="2324137" cy="3497219"/>
            </a:xfrm>
          </p:grpSpPr>
          <p:sp>
            <p:nvSpPr>
              <p:cNvPr id="1791" name="Google Shape;1791;p36"/>
              <p:cNvSpPr/>
              <p:nvPr/>
            </p:nvSpPr>
            <p:spPr>
              <a:xfrm>
                <a:off x="4164193" y="1113566"/>
                <a:ext cx="263849" cy="519204"/>
              </a:xfrm>
              <a:custGeom>
                <a:avLst/>
                <a:gdLst/>
                <a:ahLst/>
                <a:cxnLst/>
                <a:rect l="l" t="t" r="r" b="b"/>
                <a:pathLst>
                  <a:path w="5188" h="10209" extrusionOk="0">
                    <a:moveTo>
                      <a:pt x="731" y="1"/>
                    </a:moveTo>
                    <a:lnTo>
                      <a:pt x="590" y="14"/>
                    </a:lnTo>
                    <a:lnTo>
                      <a:pt x="449" y="52"/>
                    </a:lnTo>
                    <a:lnTo>
                      <a:pt x="321" y="116"/>
                    </a:lnTo>
                    <a:lnTo>
                      <a:pt x="218" y="206"/>
                    </a:lnTo>
                    <a:lnTo>
                      <a:pt x="129" y="321"/>
                    </a:lnTo>
                    <a:lnTo>
                      <a:pt x="65" y="436"/>
                    </a:lnTo>
                    <a:lnTo>
                      <a:pt x="13" y="577"/>
                    </a:lnTo>
                    <a:lnTo>
                      <a:pt x="1" y="731"/>
                    </a:lnTo>
                    <a:lnTo>
                      <a:pt x="1" y="4253"/>
                    </a:lnTo>
                    <a:lnTo>
                      <a:pt x="13" y="4394"/>
                    </a:lnTo>
                    <a:lnTo>
                      <a:pt x="65" y="4535"/>
                    </a:lnTo>
                    <a:lnTo>
                      <a:pt x="129" y="4650"/>
                    </a:lnTo>
                    <a:lnTo>
                      <a:pt x="218" y="4765"/>
                    </a:lnTo>
                    <a:lnTo>
                      <a:pt x="321" y="4855"/>
                    </a:lnTo>
                    <a:lnTo>
                      <a:pt x="449" y="4919"/>
                    </a:lnTo>
                    <a:lnTo>
                      <a:pt x="590" y="4958"/>
                    </a:lnTo>
                    <a:lnTo>
                      <a:pt x="731" y="4970"/>
                    </a:lnTo>
                    <a:lnTo>
                      <a:pt x="3728" y="4970"/>
                    </a:lnTo>
                    <a:lnTo>
                      <a:pt x="3728" y="9479"/>
                    </a:lnTo>
                    <a:lnTo>
                      <a:pt x="3740" y="9632"/>
                    </a:lnTo>
                    <a:lnTo>
                      <a:pt x="3792" y="9761"/>
                    </a:lnTo>
                    <a:lnTo>
                      <a:pt x="3856" y="9889"/>
                    </a:lnTo>
                    <a:lnTo>
                      <a:pt x="3945" y="10004"/>
                    </a:lnTo>
                    <a:lnTo>
                      <a:pt x="4048" y="10081"/>
                    </a:lnTo>
                    <a:lnTo>
                      <a:pt x="4176" y="10158"/>
                    </a:lnTo>
                    <a:lnTo>
                      <a:pt x="4317" y="10196"/>
                    </a:lnTo>
                    <a:lnTo>
                      <a:pt x="4458" y="10209"/>
                    </a:lnTo>
                    <a:lnTo>
                      <a:pt x="4611" y="10196"/>
                    </a:lnTo>
                    <a:lnTo>
                      <a:pt x="4739" y="10158"/>
                    </a:lnTo>
                    <a:lnTo>
                      <a:pt x="4868" y="10081"/>
                    </a:lnTo>
                    <a:lnTo>
                      <a:pt x="4970" y="10004"/>
                    </a:lnTo>
                    <a:lnTo>
                      <a:pt x="5060" y="9889"/>
                    </a:lnTo>
                    <a:lnTo>
                      <a:pt x="5137" y="9761"/>
                    </a:lnTo>
                    <a:lnTo>
                      <a:pt x="5175" y="9632"/>
                    </a:lnTo>
                    <a:lnTo>
                      <a:pt x="5188" y="9479"/>
                    </a:lnTo>
                    <a:lnTo>
                      <a:pt x="5188" y="4253"/>
                    </a:lnTo>
                    <a:lnTo>
                      <a:pt x="5175" y="4099"/>
                    </a:lnTo>
                    <a:lnTo>
                      <a:pt x="5137" y="3959"/>
                    </a:lnTo>
                    <a:lnTo>
                      <a:pt x="5060" y="3843"/>
                    </a:lnTo>
                    <a:lnTo>
                      <a:pt x="4970" y="3728"/>
                    </a:lnTo>
                    <a:lnTo>
                      <a:pt x="4868" y="3638"/>
                    </a:lnTo>
                    <a:lnTo>
                      <a:pt x="4739" y="3574"/>
                    </a:lnTo>
                    <a:lnTo>
                      <a:pt x="4611" y="3536"/>
                    </a:lnTo>
                    <a:lnTo>
                      <a:pt x="4458" y="3523"/>
                    </a:lnTo>
                    <a:lnTo>
                      <a:pt x="1461" y="3523"/>
                    </a:lnTo>
                    <a:lnTo>
                      <a:pt x="1461" y="731"/>
                    </a:lnTo>
                    <a:lnTo>
                      <a:pt x="1448" y="577"/>
                    </a:lnTo>
                    <a:lnTo>
                      <a:pt x="1409" y="436"/>
                    </a:lnTo>
                    <a:lnTo>
                      <a:pt x="1333" y="321"/>
                    </a:lnTo>
                    <a:lnTo>
                      <a:pt x="1243" y="206"/>
                    </a:lnTo>
                    <a:lnTo>
                      <a:pt x="1140" y="116"/>
                    </a:lnTo>
                    <a:lnTo>
                      <a:pt x="1012" y="52"/>
                    </a:lnTo>
                    <a:lnTo>
                      <a:pt x="884" y="14"/>
                    </a:lnTo>
                    <a:lnTo>
                      <a:pt x="7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92" name="Google Shape;1792;p36"/>
              <p:cNvSpPr/>
              <p:nvPr/>
            </p:nvSpPr>
            <p:spPr>
              <a:xfrm>
                <a:off x="4535497" y="1224993"/>
                <a:ext cx="73642" cy="407775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8018" extrusionOk="0">
                    <a:moveTo>
                      <a:pt x="717" y="0"/>
                    </a:moveTo>
                    <a:lnTo>
                      <a:pt x="576" y="13"/>
                    </a:lnTo>
                    <a:lnTo>
                      <a:pt x="436" y="51"/>
                    </a:lnTo>
                    <a:lnTo>
                      <a:pt x="320" y="115"/>
                    </a:lnTo>
                    <a:lnTo>
                      <a:pt x="205" y="205"/>
                    </a:lnTo>
                    <a:lnTo>
                      <a:pt x="115" y="320"/>
                    </a:lnTo>
                    <a:lnTo>
                      <a:pt x="51" y="436"/>
                    </a:lnTo>
                    <a:lnTo>
                      <a:pt x="13" y="576"/>
                    </a:lnTo>
                    <a:lnTo>
                      <a:pt x="0" y="717"/>
                    </a:lnTo>
                    <a:lnTo>
                      <a:pt x="0" y="7288"/>
                    </a:lnTo>
                    <a:lnTo>
                      <a:pt x="13" y="7441"/>
                    </a:lnTo>
                    <a:lnTo>
                      <a:pt x="51" y="7570"/>
                    </a:lnTo>
                    <a:lnTo>
                      <a:pt x="115" y="7698"/>
                    </a:lnTo>
                    <a:lnTo>
                      <a:pt x="205" y="7813"/>
                    </a:lnTo>
                    <a:lnTo>
                      <a:pt x="320" y="7890"/>
                    </a:lnTo>
                    <a:lnTo>
                      <a:pt x="436" y="7967"/>
                    </a:lnTo>
                    <a:lnTo>
                      <a:pt x="576" y="8005"/>
                    </a:lnTo>
                    <a:lnTo>
                      <a:pt x="717" y="8018"/>
                    </a:lnTo>
                    <a:lnTo>
                      <a:pt x="871" y="8005"/>
                    </a:lnTo>
                    <a:lnTo>
                      <a:pt x="1012" y="7967"/>
                    </a:lnTo>
                    <a:lnTo>
                      <a:pt x="1127" y="7890"/>
                    </a:lnTo>
                    <a:lnTo>
                      <a:pt x="1242" y="7813"/>
                    </a:lnTo>
                    <a:lnTo>
                      <a:pt x="1332" y="7698"/>
                    </a:lnTo>
                    <a:lnTo>
                      <a:pt x="1396" y="7570"/>
                    </a:lnTo>
                    <a:lnTo>
                      <a:pt x="1435" y="7441"/>
                    </a:lnTo>
                    <a:lnTo>
                      <a:pt x="1447" y="7288"/>
                    </a:lnTo>
                    <a:lnTo>
                      <a:pt x="1447" y="717"/>
                    </a:lnTo>
                    <a:lnTo>
                      <a:pt x="1435" y="576"/>
                    </a:lnTo>
                    <a:lnTo>
                      <a:pt x="1396" y="436"/>
                    </a:lnTo>
                    <a:lnTo>
                      <a:pt x="1332" y="320"/>
                    </a:lnTo>
                    <a:lnTo>
                      <a:pt x="1242" y="205"/>
                    </a:lnTo>
                    <a:lnTo>
                      <a:pt x="1127" y="115"/>
                    </a:lnTo>
                    <a:lnTo>
                      <a:pt x="1012" y="51"/>
                    </a:lnTo>
                    <a:lnTo>
                      <a:pt x="871" y="13"/>
                    </a:lnTo>
                    <a:lnTo>
                      <a:pt x="7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93" name="Google Shape;1793;p36"/>
              <p:cNvSpPr/>
              <p:nvPr/>
            </p:nvSpPr>
            <p:spPr>
              <a:xfrm>
                <a:off x="4707443" y="1069931"/>
                <a:ext cx="216297" cy="562840"/>
              </a:xfrm>
              <a:custGeom>
                <a:avLst/>
                <a:gdLst/>
                <a:ahLst/>
                <a:cxnLst/>
                <a:rect l="l" t="t" r="r" b="b"/>
                <a:pathLst>
                  <a:path w="4253" h="11067" extrusionOk="0">
                    <a:moveTo>
                      <a:pt x="3522" y="1"/>
                    </a:moveTo>
                    <a:lnTo>
                      <a:pt x="3369" y="14"/>
                    </a:lnTo>
                    <a:lnTo>
                      <a:pt x="3241" y="52"/>
                    </a:lnTo>
                    <a:lnTo>
                      <a:pt x="3113" y="116"/>
                    </a:lnTo>
                    <a:lnTo>
                      <a:pt x="3010" y="206"/>
                    </a:lnTo>
                    <a:lnTo>
                      <a:pt x="2921" y="321"/>
                    </a:lnTo>
                    <a:lnTo>
                      <a:pt x="2856" y="436"/>
                    </a:lnTo>
                    <a:lnTo>
                      <a:pt x="2805" y="577"/>
                    </a:lnTo>
                    <a:lnTo>
                      <a:pt x="2792" y="731"/>
                    </a:lnTo>
                    <a:lnTo>
                      <a:pt x="2792" y="6200"/>
                    </a:lnTo>
                    <a:lnTo>
                      <a:pt x="128" y="9914"/>
                    </a:lnTo>
                    <a:lnTo>
                      <a:pt x="64" y="10042"/>
                    </a:lnTo>
                    <a:lnTo>
                      <a:pt x="13" y="10183"/>
                    </a:lnTo>
                    <a:lnTo>
                      <a:pt x="0" y="10324"/>
                    </a:lnTo>
                    <a:lnTo>
                      <a:pt x="13" y="10465"/>
                    </a:lnTo>
                    <a:lnTo>
                      <a:pt x="39" y="10593"/>
                    </a:lnTo>
                    <a:lnTo>
                      <a:pt x="103" y="10721"/>
                    </a:lnTo>
                    <a:lnTo>
                      <a:pt x="192" y="10836"/>
                    </a:lnTo>
                    <a:lnTo>
                      <a:pt x="308" y="10939"/>
                    </a:lnTo>
                    <a:lnTo>
                      <a:pt x="397" y="10990"/>
                    </a:lnTo>
                    <a:lnTo>
                      <a:pt x="513" y="11041"/>
                    </a:lnTo>
                    <a:lnTo>
                      <a:pt x="615" y="11067"/>
                    </a:lnTo>
                    <a:lnTo>
                      <a:pt x="807" y="11067"/>
                    </a:lnTo>
                    <a:lnTo>
                      <a:pt x="897" y="11054"/>
                    </a:lnTo>
                    <a:lnTo>
                      <a:pt x="974" y="11028"/>
                    </a:lnTo>
                    <a:lnTo>
                      <a:pt x="1051" y="10990"/>
                    </a:lnTo>
                    <a:lnTo>
                      <a:pt x="1127" y="10952"/>
                    </a:lnTo>
                    <a:lnTo>
                      <a:pt x="1204" y="10900"/>
                    </a:lnTo>
                    <a:lnTo>
                      <a:pt x="1268" y="10836"/>
                    </a:lnTo>
                    <a:lnTo>
                      <a:pt x="1320" y="10759"/>
                    </a:lnTo>
                    <a:lnTo>
                      <a:pt x="4112" y="6866"/>
                    </a:lnTo>
                    <a:lnTo>
                      <a:pt x="4176" y="6763"/>
                    </a:lnTo>
                    <a:lnTo>
                      <a:pt x="4214" y="6661"/>
                    </a:lnTo>
                    <a:lnTo>
                      <a:pt x="4240" y="6546"/>
                    </a:lnTo>
                    <a:lnTo>
                      <a:pt x="4253" y="6443"/>
                    </a:lnTo>
                    <a:lnTo>
                      <a:pt x="4253" y="731"/>
                    </a:lnTo>
                    <a:lnTo>
                      <a:pt x="4240" y="577"/>
                    </a:lnTo>
                    <a:lnTo>
                      <a:pt x="4189" y="436"/>
                    </a:lnTo>
                    <a:lnTo>
                      <a:pt x="4124" y="321"/>
                    </a:lnTo>
                    <a:lnTo>
                      <a:pt x="4035" y="206"/>
                    </a:lnTo>
                    <a:lnTo>
                      <a:pt x="3932" y="116"/>
                    </a:lnTo>
                    <a:lnTo>
                      <a:pt x="3804" y="52"/>
                    </a:lnTo>
                    <a:lnTo>
                      <a:pt x="3663" y="14"/>
                    </a:lnTo>
                    <a:lnTo>
                      <a:pt x="35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94" name="Google Shape;1794;p36"/>
              <p:cNvSpPr/>
              <p:nvPr/>
            </p:nvSpPr>
            <p:spPr>
              <a:xfrm>
                <a:off x="4620784" y="3791379"/>
                <a:ext cx="1030526" cy="508117"/>
              </a:xfrm>
              <a:custGeom>
                <a:avLst/>
                <a:gdLst/>
                <a:ahLst/>
                <a:cxnLst/>
                <a:rect l="l" t="t" r="r" b="b"/>
                <a:pathLst>
                  <a:path w="20263" h="9991" extrusionOk="0">
                    <a:moveTo>
                      <a:pt x="731" y="0"/>
                    </a:moveTo>
                    <a:lnTo>
                      <a:pt x="590" y="13"/>
                    </a:lnTo>
                    <a:lnTo>
                      <a:pt x="449" y="51"/>
                    </a:lnTo>
                    <a:lnTo>
                      <a:pt x="321" y="128"/>
                    </a:lnTo>
                    <a:lnTo>
                      <a:pt x="219" y="218"/>
                    </a:lnTo>
                    <a:lnTo>
                      <a:pt x="129" y="320"/>
                    </a:lnTo>
                    <a:lnTo>
                      <a:pt x="65" y="448"/>
                    </a:lnTo>
                    <a:lnTo>
                      <a:pt x="14" y="577"/>
                    </a:lnTo>
                    <a:lnTo>
                      <a:pt x="1" y="730"/>
                    </a:lnTo>
                    <a:lnTo>
                      <a:pt x="1" y="9260"/>
                    </a:lnTo>
                    <a:lnTo>
                      <a:pt x="14" y="9401"/>
                    </a:lnTo>
                    <a:lnTo>
                      <a:pt x="65" y="9542"/>
                    </a:lnTo>
                    <a:lnTo>
                      <a:pt x="129" y="9670"/>
                    </a:lnTo>
                    <a:lnTo>
                      <a:pt x="219" y="9773"/>
                    </a:lnTo>
                    <a:lnTo>
                      <a:pt x="321" y="9862"/>
                    </a:lnTo>
                    <a:lnTo>
                      <a:pt x="449" y="9926"/>
                    </a:lnTo>
                    <a:lnTo>
                      <a:pt x="590" y="9978"/>
                    </a:lnTo>
                    <a:lnTo>
                      <a:pt x="731" y="9990"/>
                    </a:lnTo>
                    <a:lnTo>
                      <a:pt x="19533" y="9990"/>
                    </a:lnTo>
                    <a:lnTo>
                      <a:pt x="19674" y="9978"/>
                    </a:lnTo>
                    <a:lnTo>
                      <a:pt x="19815" y="9926"/>
                    </a:lnTo>
                    <a:lnTo>
                      <a:pt x="19943" y="9862"/>
                    </a:lnTo>
                    <a:lnTo>
                      <a:pt x="20045" y="9773"/>
                    </a:lnTo>
                    <a:lnTo>
                      <a:pt x="20135" y="9670"/>
                    </a:lnTo>
                    <a:lnTo>
                      <a:pt x="20199" y="9542"/>
                    </a:lnTo>
                    <a:lnTo>
                      <a:pt x="20237" y="9401"/>
                    </a:lnTo>
                    <a:lnTo>
                      <a:pt x="20263" y="9260"/>
                    </a:lnTo>
                    <a:lnTo>
                      <a:pt x="20237" y="9107"/>
                    </a:lnTo>
                    <a:lnTo>
                      <a:pt x="20199" y="8979"/>
                    </a:lnTo>
                    <a:lnTo>
                      <a:pt x="20135" y="8850"/>
                    </a:lnTo>
                    <a:lnTo>
                      <a:pt x="20045" y="8748"/>
                    </a:lnTo>
                    <a:lnTo>
                      <a:pt x="19943" y="8658"/>
                    </a:lnTo>
                    <a:lnTo>
                      <a:pt x="19815" y="8582"/>
                    </a:lnTo>
                    <a:lnTo>
                      <a:pt x="19674" y="8543"/>
                    </a:lnTo>
                    <a:lnTo>
                      <a:pt x="19533" y="8530"/>
                    </a:lnTo>
                    <a:lnTo>
                      <a:pt x="1461" y="8530"/>
                    </a:lnTo>
                    <a:lnTo>
                      <a:pt x="1461" y="730"/>
                    </a:lnTo>
                    <a:lnTo>
                      <a:pt x="1448" y="577"/>
                    </a:lnTo>
                    <a:lnTo>
                      <a:pt x="1410" y="448"/>
                    </a:lnTo>
                    <a:lnTo>
                      <a:pt x="1333" y="320"/>
                    </a:lnTo>
                    <a:lnTo>
                      <a:pt x="1243" y="218"/>
                    </a:lnTo>
                    <a:lnTo>
                      <a:pt x="1141" y="128"/>
                    </a:lnTo>
                    <a:lnTo>
                      <a:pt x="1013" y="51"/>
                    </a:lnTo>
                    <a:lnTo>
                      <a:pt x="885" y="13"/>
                    </a:lnTo>
                    <a:lnTo>
                      <a:pt x="7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95" name="Google Shape;1795;p36"/>
              <p:cNvSpPr/>
              <p:nvPr/>
            </p:nvSpPr>
            <p:spPr>
              <a:xfrm>
                <a:off x="4449498" y="3807653"/>
                <a:ext cx="1201814" cy="691153"/>
              </a:xfrm>
              <a:custGeom>
                <a:avLst/>
                <a:gdLst/>
                <a:ahLst/>
                <a:cxnLst/>
                <a:rect l="l" t="t" r="r" b="b"/>
                <a:pathLst>
                  <a:path w="23631" h="13590" extrusionOk="0">
                    <a:moveTo>
                      <a:pt x="730" y="0"/>
                    </a:moveTo>
                    <a:lnTo>
                      <a:pt x="577" y="13"/>
                    </a:lnTo>
                    <a:lnTo>
                      <a:pt x="449" y="52"/>
                    </a:lnTo>
                    <a:lnTo>
                      <a:pt x="321" y="128"/>
                    </a:lnTo>
                    <a:lnTo>
                      <a:pt x="205" y="218"/>
                    </a:lnTo>
                    <a:lnTo>
                      <a:pt x="129" y="321"/>
                    </a:lnTo>
                    <a:lnTo>
                      <a:pt x="52" y="449"/>
                    </a:lnTo>
                    <a:lnTo>
                      <a:pt x="13" y="577"/>
                    </a:lnTo>
                    <a:lnTo>
                      <a:pt x="0" y="730"/>
                    </a:lnTo>
                    <a:lnTo>
                      <a:pt x="0" y="12860"/>
                    </a:lnTo>
                    <a:lnTo>
                      <a:pt x="13" y="13000"/>
                    </a:lnTo>
                    <a:lnTo>
                      <a:pt x="52" y="13141"/>
                    </a:lnTo>
                    <a:lnTo>
                      <a:pt x="129" y="13269"/>
                    </a:lnTo>
                    <a:lnTo>
                      <a:pt x="205" y="13372"/>
                    </a:lnTo>
                    <a:lnTo>
                      <a:pt x="321" y="13462"/>
                    </a:lnTo>
                    <a:lnTo>
                      <a:pt x="449" y="13526"/>
                    </a:lnTo>
                    <a:lnTo>
                      <a:pt x="577" y="13577"/>
                    </a:lnTo>
                    <a:lnTo>
                      <a:pt x="730" y="13590"/>
                    </a:lnTo>
                    <a:lnTo>
                      <a:pt x="22901" y="13590"/>
                    </a:lnTo>
                    <a:lnTo>
                      <a:pt x="23042" y="13577"/>
                    </a:lnTo>
                    <a:lnTo>
                      <a:pt x="23183" y="13526"/>
                    </a:lnTo>
                    <a:lnTo>
                      <a:pt x="23311" y="13462"/>
                    </a:lnTo>
                    <a:lnTo>
                      <a:pt x="23413" y="13372"/>
                    </a:lnTo>
                    <a:lnTo>
                      <a:pt x="23503" y="13269"/>
                    </a:lnTo>
                    <a:lnTo>
                      <a:pt x="23567" y="13141"/>
                    </a:lnTo>
                    <a:lnTo>
                      <a:pt x="23605" y="13000"/>
                    </a:lnTo>
                    <a:lnTo>
                      <a:pt x="23631" y="12860"/>
                    </a:lnTo>
                    <a:lnTo>
                      <a:pt x="23605" y="12706"/>
                    </a:lnTo>
                    <a:lnTo>
                      <a:pt x="23567" y="12578"/>
                    </a:lnTo>
                    <a:lnTo>
                      <a:pt x="23503" y="12450"/>
                    </a:lnTo>
                    <a:lnTo>
                      <a:pt x="23413" y="12347"/>
                    </a:lnTo>
                    <a:lnTo>
                      <a:pt x="23311" y="12258"/>
                    </a:lnTo>
                    <a:lnTo>
                      <a:pt x="23183" y="12181"/>
                    </a:lnTo>
                    <a:lnTo>
                      <a:pt x="23042" y="12142"/>
                    </a:lnTo>
                    <a:lnTo>
                      <a:pt x="22901" y="12129"/>
                    </a:lnTo>
                    <a:lnTo>
                      <a:pt x="1461" y="12129"/>
                    </a:lnTo>
                    <a:lnTo>
                      <a:pt x="1461" y="730"/>
                    </a:lnTo>
                    <a:lnTo>
                      <a:pt x="1435" y="577"/>
                    </a:lnTo>
                    <a:lnTo>
                      <a:pt x="1396" y="449"/>
                    </a:lnTo>
                    <a:lnTo>
                      <a:pt x="1332" y="321"/>
                    </a:lnTo>
                    <a:lnTo>
                      <a:pt x="1243" y="218"/>
                    </a:lnTo>
                    <a:lnTo>
                      <a:pt x="1128" y="128"/>
                    </a:lnTo>
                    <a:lnTo>
                      <a:pt x="1012" y="52"/>
                    </a:lnTo>
                    <a:lnTo>
                      <a:pt x="871" y="13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96" name="Google Shape;1796;p36"/>
              <p:cNvSpPr/>
              <p:nvPr/>
            </p:nvSpPr>
            <p:spPr>
              <a:xfrm>
                <a:off x="4792781" y="3791379"/>
                <a:ext cx="858525" cy="308807"/>
              </a:xfrm>
              <a:custGeom>
                <a:avLst/>
                <a:gdLst/>
                <a:ahLst/>
                <a:cxnLst/>
                <a:rect l="l" t="t" r="r" b="b"/>
                <a:pathLst>
                  <a:path w="16881" h="6072" extrusionOk="0">
                    <a:moveTo>
                      <a:pt x="730" y="0"/>
                    </a:moveTo>
                    <a:lnTo>
                      <a:pt x="577" y="26"/>
                    </a:lnTo>
                    <a:lnTo>
                      <a:pt x="436" y="64"/>
                    </a:lnTo>
                    <a:lnTo>
                      <a:pt x="320" y="128"/>
                    </a:lnTo>
                    <a:lnTo>
                      <a:pt x="205" y="218"/>
                    </a:lnTo>
                    <a:lnTo>
                      <a:pt x="115" y="333"/>
                    </a:lnTo>
                    <a:lnTo>
                      <a:pt x="51" y="448"/>
                    </a:lnTo>
                    <a:lnTo>
                      <a:pt x="13" y="589"/>
                    </a:lnTo>
                    <a:lnTo>
                      <a:pt x="0" y="730"/>
                    </a:lnTo>
                    <a:lnTo>
                      <a:pt x="0" y="5341"/>
                    </a:lnTo>
                    <a:lnTo>
                      <a:pt x="13" y="5482"/>
                    </a:lnTo>
                    <a:lnTo>
                      <a:pt x="51" y="5623"/>
                    </a:lnTo>
                    <a:lnTo>
                      <a:pt x="115" y="5751"/>
                    </a:lnTo>
                    <a:lnTo>
                      <a:pt x="205" y="5853"/>
                    </a:lnTo>
                    <a:lnTo>
                      <a:pt x="320" y="5943"/>
                    </a:lnTo>
                    <a:lnTo>
                      <a:pt x="436" y="6007"/>
                    </a:lnTo>
                    <a:lnTo>
                      <a:pt x="577" y="6058"/>
                    </a:lnTo>
                    <a:lnTo>
                      <a:pt x="730" y="6071"/>
                    </a:lnTo>
                    <a:lnTo>
                      <a:pt x="16151" y="6071"/>
                    </a:lnTo>
                    <a:lnTo>
                      <a:pt x="16292" y="6058"/>
                    </a:lnTo>
                    <a:lnTo>
                      <a:pt x="16433" y="6007"/>
                    </a:lnTo>
                    <a:lnTo>
                      <a:pt x="16561" y="5943"/>
                    </a:lnTo>
                    <a:lnTo>
                      <a:pt x="16663" y="5853"/>
                    </a:lnTo>
                    <a:lnTo>
                      <a:pt x="16753" y="5751"/>
                    </a:lnTo>
                    <a:lnTo>
                      <a:pt x="16817" y="5623"/>
                    </a:lnTo>
                    <a:lnTo>
                      <a:pt x="16855" y="5482"/>
                    </a:lnTo>
                    <a:lnTo>
                      <a:pt x="16881" y="5341"/>
                    </a:lnTo>
                    <a:lnTo>
                      <a:pt x="16855" y="5187"/>
                    </a:lnTo>
                    <a:lnTo>
                      <a:pt x="16817" y="5059"/>
                    </a:lnTo>
                    <a:lnTo>
                      <a:pt x="16753" y="4931"/>
                    </a:lnTo>
                    <a:lnTo>
                      <a:pt x="16663" y="4829"/>
                    </a:lnTo>
                    <a:lnTo>
                      <a:pt x="16561" y="4739"/>
                    </a:lnTo>
                    <a:lnTo>
                      <a:pt x="16433" y="4662"/>
                    </a:lnTo>
                    <a:lnTo>
                      <a:pt x="16292" y="4624"/>
                    </a:lnTo>
                    <a:lnTo>
                      <a:pt x="16151" y="4611"/>
                    </a:lnTo>
                    <a:lnTo>
                      <a:pt x="1460" y="4611"/>
                    </a:lnTo>
                    <a:lnTo>
                      <a:pt x="1460" y="730"/>
                    </a:lnTo>
                    <a:lnTo>
                      <a:pt x="1435" y="589"/>
                    </a:lnTo>
                    <a:lnTo>
                      <a:pt x="1396" y="448"/>
                    </a:lnTo>
                    <a:lnTo>
                      <a:pt x="1332" y="333"/>
                    </a:lnTo>
                    <a:lnTo>
                      <a:pt x="1243" y="218"/>
                    </a:lnTo>
                    <a:lnTo>
                      <a:pt x="1127" y="128"/>
                    </a:lnTo>
                    <a:lnTo>
                      <a:pt x="1012" y="64"/>
                    </a:lnTo>
                    <a:lnTo>
                      <a:pt x="871" y="26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97" name="Google Shape;1797;p36"/>
              <p:cNvSpPr/>
              <p:nvPr/>
            </p:nvSpPr>
            <p:spPr>
              <a:xfrm>
                <a:off x="3409938" y="1689417"/>
                <a:ext cx="2324137" cy="1839516"/>
              </a:xfrm>
              <a:custGeom>
                <a:avLst/>
                <a:gdLst/>
                <a:ahLst/>
                <a:cxnLst/>
                <a:rect l="l" t="t" r="r" b="b"/>
                <a:pathLst>
                  <a:path w="45699" h="36170" extrusionOk="0">
                    <a:moveTo>
                      <a:pt x="0" y="0"/>
                    </a:moveTo>
                    <a:lnTo>
                      <a:pt x="0" y="36170"/>
                    </a:lnTo>
                    <a:lnTo>
                      <a:pt x="45699" y="36170"/>
                    </a:lnTo>
                    <a:lnTo>
                      <a:pt x="456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98" name="Google Shape;1798;p36"/>
              <p:cNvSpPr/>
              <p:nvPr/>
            </p:nvSpPr>
            <p:spPr>
              <a:xfrm>
                <a:off x="3604007" y="1882876"/>
                <a:ext cx="1936603" cy="1452592"/>
              </a:xfrm>
              <a:custGeom>
                <a:avLst/>
                <a:gdLst/>
                <a:ahLst/>
                <a:cxnLst/>
                <a:rect l="l" t="t" r="r" b="b"/>
                <a:pathLst>
                  <a:path w="38079" h="28562" extrusionOk="0">
                    <a:moveTo>
                      <a:pt x="1" y="0"/>
                    </a:moveTo>
                    <a:lnTo>
                      <a:pt x="1" y="28562"/>
                    </a:lnTo>
                    <a:lnTo>
                      <a:pt x="38079" y="28562"/>
                    </a:lnTo>
                    <a:lnTo>
                      <a:pt x="380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99" name="Google Shape;1799;p36"/>
              <p:cNvSpPr/>
              <p:nvPr/>
            </p:nvSpPr>
            <p:spPr>
              <a:xfrm>
                <a:off x="3681512" y="1936276"/>
                <a:ext cx="1781589" cy="1345791"/>
              </a:xfrm>
              <a:custGeom>
                <a:avLst/>
                <a:gdLst/>
                <a:ahLst/>
                <a:cxnLst/>
                <a:rect l="l" t="t" r="r" b="b"/>
                <a:pathLst>
                  <a:path w="35031" h="26462" extrusionOk="0">
                    <a:moveTo>
                      <a:pt x="1" y="0"/>
                    </a:moveTo>
                    <a:lnTo>
                      <a:pt x="1" y="26461"/>
                    </a:lnTo>
                    <a:lnTo>
                      <a:pt x="35030" y="26461"/>
                    </a:lnTo>
                    <a:lnTo>
                      <a:pt x="350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00" name="Google Shape;1800;p36"/>
              <p:cNvSpPr/>
              <p:nvPr/>
            </p:nvSpPr>
            <p:spPr>
              <a:xfrm>
                <a:off x="4155750" y="3528856"/>
                <a:ext cx="833148" cy="89306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1756" extrusionOk="0">
                    <a:moveTo>
                      <a:pt x="0" y="1"/>
                    </a:moveTo>
                    <a:lnTo>
                      <a:pt x="3433" y="1755"/>
                    </a:lnTo>
                    <a:lnTo>
                      <a:pt x="12949" y="1755"/>
                    </a:lnTo>
                    <a:lnTo>
                      <a:pt x="16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01" name="Google Shape;1801;p36"/>
              <p:cNvSpPr/>
              <p:nvPr/>
            </p:nvSpPr>
            <p:spPr>
              <a:xfrm>
                <a:off x="4233256" y="3699531"/>
                <a:ext cx="678134" cy="89255"/>
              </a:xfrm>
              <a:custGeom>
                <a:avLst/>
                <a:gdLst/>
                <a:ahLst/>
                <a:cxnLst/>
                <a:rect l="l" t="t" r="r" b="b"/>
                <a:pathLst>
                  <a:path w="13334" h="1755" extrusionOk="0">
                    <a:moveTo>
                      <a:pt x="1909" y="0"/>
                    </a:moveTo>
                    <a:lnTo>
                      <a:pt x="0" y="1755"/>
                    </a:lnTo>
                    <a:lnTo>
                      <a:pt x="13333" y="1755"/>
                    </a:lnTo>
                    <a:lnTo>
                      <a:pt x="11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02" name="Google Shape;1802;p36"/>
              <p:cNvSpPr/>
              <p:nvPr/>
            </p:nvSpPr>
            <p:spPr>
              <a:xfrm>
                <a:off x="4330290" y="3618110"/>
                <a:ext cx="483401" cy="81474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1602" extrusionOk="0">
                    <a:moveTo>
                      <a:pt x="1" y="0"/>
                    </a:moveTo>
                    <a:lnTo>
                      <a:pt x="1" y="1601"/>
                    </a:lnTo>
                    <a:lnTo>
                      <a:pt x="9504" y="1601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03" name="Google Shape;1803;p36"/>
              <p:cNvSpPr/>
              <p:nvPr/>
            </p:nvSpPr>
            <p:spPr>
              <a:xfrm>
                <a:off x="4255379" y="1595587"/>
                <a:ext cx="633837" cy="93883"/>
              </a:xfrm>
              <a:custGeom>
                <a:avLst/>
                <a:gdLst/>
                <a:ahLst/>
                <a:cxnLst/>
                <a:rect l="l" t="t" r="r" b="b"/>
                <a:pathLst>
                  <a:path w="12463" h="1846" extrusionOk="0">
                    <a:moveTo>
                      <a:pt x="1704" y="1"/>
                    </a:moveTo>
                    <a:lnTo>
                      <a:pt x="1538" y="14"/>
                    </a:lnTo>
                    <a:lnTo>
                      <a:pt x="1358" y="39"/>
                    </a:lnTo>
                    <a:lnTo>
                      <a:pt x="1205" y="78"/>
                    </a:lnTo>
                    <a:lnTo>
                      <a:pt x="1038" y="142"/>
                    </a:lnTo>
                    <a:lnTo>
                      <a:pt x="897" y="206"/>
                    </a:lnTo>
                    <a:lnTo>
                      <a:pt x="756" y="295"/>
                    </a:lnTo>
                    <a:lnTo>
                      <a:pt x="615" y="398"/>
                    </a:lnTo>
                    <a:lnTo>
                      <a:pt x="500" y="500"/>
                    </a:lnTo>
                    <a:lnTo>
                      <a:pt x="385" y="628"/>
                    </a:lnTo>
                    <a:lnTo>
                      <a:pt x="295" y="756"/>
                    </a:lnTo>
                    <a:lnTo>
                      <a:pt x="206" y="897"/>
                    </a:lnTo>
                    <a:lnTo>
                      <a:pt x="129" y="1051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3" y="1538"/>
                    </a:lnTo>
                    <a:lnTo>
                      <a:pt x="1" y="1717"/>
                    </a:lnTo>
                    <a:lnTo>
                      <a:pt x="1" y="1845"/>
                    </a:lnTo>
                    <a:lnTo>
                      <a:pt x="12463" y="1845"/>
                    </a:lnTo>
                    <a:lnTo>
                      <a:pt x="12463" y="1717"/>
                    </a:lnTo>
                    <a:lnTo>
                      <a:pt x="12450" y="1538"/>
                    </a:lnTo>
                    <a:lnTo>
                      <a:pt x="12424" y="1371"/>
                    </a:lnTo>
                    <a:lnTo>
                      <a:pt x="12386" y="1205"/>
                    </a:lnTo>
                    <a:lnTo>
                      <a:pt x="12322" y="1051"/>
                    </a:lnTo>
                    <a:lnTo>
                      <a:pt x="12258" y="897"/>
                    </a:lnTo>
                    <a:lnTo>
                      <a:pt x="12168" y="756"/>
                    </a:lnTo>
                    <a:lnTo>
                      <a:pt x="12066" y="628"/>
                    </a:lnTo>
                    <a:lnTo>
                      <a:pt x="11963" y="500"/>
                    </a:lnTo>
                    <a:lnTo>
                      <a:pt x="11835" y="398"/>
                    </a:lnTo>
                    <a:lnTo>
                      <a:pt x="11707" y="295"/>
                    </a:lnTo>
                    <a:lnTo>
                      <a:pt x="11566" y="206"/>
                    </a:lnTo>
                    <a:lnTo>
                      <a:pt x="11412" y="142"/>
                    </a:lnTo>
                    <a:lnTo>
                      <a:pt x="11259" y="78"/>
                    </a:lnTo>
                    <a:lnTo>
                      <a:pt x="11092" y="39"/>
                    </a:lnTo>
                    <a:lnTo>
                      <a:pt x="10926" y="14"/>
                    </a:lnTo>
                    <a:lnTo>
                      <a:pt x="107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04" name="Google Shape;1804;p36"/>
              <p:cNvSpPr/>
              <p:nvPr/>
            </p:nvSpPr>
            <p:spPr>
              <a:xfrm>
                <a:off x="4714614" y="2808470"/>
                <a:ext cx="323759" cy="233232"/>
              </a:xfrm>
              <a:custGeom>
                <a:avLst/>
                <a:gdLst/>
                <a:ahLst/>
                <a:cxnLst/>
                <a:rect l="l" t="t" r="r" b="b"/>
                <a:pathLst>
                  <a:path w="6366" h="4586" extrusionOk="0">
                    <a:moveTo>
                      <a:pt x="487" y="0"/>
                    </a:moveTo>
                    <a:lnTo>
                      <a:pt x="384" y="13"/>
                    </a:lnTo>
                    <a:lnTo>
                      <a:pt x="295" y="39"/>
                    </a:lnTo>
                    <a:lnTo>
                      <a:pt x="218" y="90"/>
                    </a:lnTo>
                    <a:lnTo>
                      <a:pt x="141" y="141"/>
                    </a:lnTo>
                    <a:lnTo>
                      <a:pt x="90" y="218"/>
                    </a:lnTo>
                    <a:lnTo>
                      <a:pt x="39" y="295"/>
                    </a:lnTo>
                    <a:lnTo>
                      <a:pt x="13" y="397"/>
                    </a:lnTo>
                    <a:lnTo>
                      <a:pt x="0" y="487"/>
                    </a:lnTo>
                    <a:lnTo>
                      <a:pt x="0" y="4099"/>
                    </a:lnTo>
                    <a:lnTo>
                      <a:pt x="13" y="4201"/>
                    </a:lnTo>
                    <a:lnTo>
                      <a:pt x="39" y="4291"/>
                    </a:lnTo>
                    <a:lnTo>
                      <a:pt x="90" y="4368"/>
                    </a:lnTo>
                    <a:lnTo>
                      <a:pt x="141" y="4444"/>
                    </a:lnTo>
                    <a:lnTo>
                      <a:pt x="218" y="4496"/>
                    </a:lnTo>
                    <a:lnTo>
                      <a:pt x="295" y="4547"/>
                    </a:lnTo>
                    <a:lnTo>
                      <a:pt x="384" y="4573"/>
                    </a:lnTo>
                    <a:lnTo>
                      <a:pt x="487" y="4585"/>
                    </a:lnTo>
                    <a:lnTo>
                      <a:pt x="5879" y="4585"/>
                    </a:lnTo>
                    <a:lnTo>
                      <a:pt x="5981" y="4573"/>
                    </a:lnTo>
                    <a:lnTo>
                      <a:pt x="6071" y="4547"/>
                    </a:lnTo>
                    <a:lnTo>
                      <a:pt x="6148" y="4496"/>
                    </a:lnTo>
                    <a:lnTo>
                      <a:pt x="6225" y="4444"/>
                    </a:lnTo>
                    <a:lnTo>
                      <a:pt x="6289" y="4368"/>
                    </a:lnTo>
                    <a:lnTo>
                      <a:pt x="6327" y="4291"/>
                    </a:lnTo>
                    <a:lnTo>
                      <a:pt x="6353" y="4201"/>
                    </a:lnTo>
                    <a:lnTo>
                      <a:pt x="6366" y="4099"/>
                    </a:lnTo>
                    <a:lnTo>
                      <a:pt x="6353" y="3996"/>
                    </a:lnTo>
                    <a:lnTo>
                      <a:pt x="6327" y="3907"/>
                    </a:lnTo>
                    <a:lnTo>
                      <a:pt x="6289" y="3830"/>
                    </a:lnTo>
                    <a:lnTo>
                      <a:pt x="6225" y="3753"/>
                    </a:lnTo>
                    <a:lnTo>
                      <a:pt x="6148" y="3689"/>
                    </a:lnTo>
                    <a:lnTo>
                      <a:pt x="6071" y="3650"/>
                    </a:lnTo>
                    <a:lnTo>
                      <a:pt x="5981" y="3625"/>
                    </a:lnTo>
                    <a:lnTo>
                      <a:pt x="5879" y="3612"/>
                    </a:lnTo>
                    <a:lnTo>
                      <a:pt x="974" y="3612"/>
                    </a:lnTo>
                    <a:lnTo>
                      <a:pt x="974" y="487"/>
                    </a:lnTo>
                    <a:lnTo>
                      <a:pt x="961" y="397"/>
                    </a:lnTo>
                    <a:lnTo>
                      <a:pt x="935" y="295"/>
                    </a:lnTo>
                    <a:lnTo>
                      <a:pt x="897" y="218"/>
                    </a:lnTo>
                    <a:lnTo>
                      <a:pt x="833" y="141"/>
                    </a:lnTo>
                    <a:lnTo>
                      <a:pt x="756" y="90"/>
                    </a:lnTo>
                    <a:lnTo>
                      <a:pt x="679" y="39"/>
                    </a:lnTo>
                    <a:lnTo>
                      <a:pt x="589" y="13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05" name="Google Shape;1805;p36"/>
              <p:cNvSpPr/>
              <p:nvPr/>
            </p:nvSpPr>
            <p:spPr>
              <a:xfrm>
                <a:off x="4691169" y="2173370"/>
                <a:ext cx="356359" cy="147232"/>
              </a:xfrm>
              <a:custGeom>
                <a:avLst/>
                <a:gdLst/>
                <a:ahLst/>
                <a:cxnLst/>
                <a:rect l="l" t="t" r="r" b="b"/>
                <a:pathLst>
                  <a:path w="7007" h="2895" extrusionOk="0">
                    <a:moveTo>
                      <a:pt x="2318" y="0"/>
                    </a:moveTo>
                    <a:lnTo>
                      <a:pt x="2229" y="26"/>
                    </a:lnTo>
                    <a:lnTo>
                      <a:pt x="2139" y="77"/>
                    </a:lnTo>
                    <a:lnTo>
                      <a:pt x="2075" y="141"/>
                    </a:lnTo>
                    <a:lnTo>
                      <a:pt x="141" y="2062"/>
                    </a:lnTo>
                    <a:lnTo>
                      <a:pt x="77" y="2139"/>
                    </a:lnTo>
                    <a:lnTo>
                      <a:pt x="39" y="2229"/>
                    </a:lnTo>
                    <a:lnTo>
                      <a:pt x="0" y="2319"/>
                    </a:lnTo>
                    <a:lnTo>
                      <a:pt x="0" y="2408"/>
                    </a:lnTo>
                    <a:lnTo>
                      <a:pt x="0" y="2498"/>
                    </a:lnTo>
                    <a:lnTo>
                      <a:pt x="39" y="2588"/>
                    </a:lnTo>
                    <a:lnTo>
                      <a:pt x="77" y="2677"/>
                    </a:lnTo>
                    <a:lnTo>
                      <a:pt x="141" y="2754"/>
                    </a:lnTo>
                    <a:lnTo>
                      <a:pt x="218" y="2818"/>
                    </a:lnTo>
                    <a:lnTo>
                      <a:pt x="295" y="2857"/>
                    </a:lnTo>
                    <a:lnTo>
                      <a:pt x="384" y="2882"/>
                    </a:lnTo>
                    <a:lnTo>
                      <a:pt x="487" y="2895"/>
                    </a:lnTo>
                    <a:lnTo>
                      <a:pt x="576" y="2882"/>
                    </a:lnTo>
                    <a:lnTo>
                      <a:pt x="666" y="2857"/>
                    </a:lnTo>
                    <a:lnTo>
                      <a:pt x="743" y="2818"/>
                    </a:lnTo>
                    <a:lnTo>
                      <a:pt x="820" y="2754"/>
                    </a:lnTo>
                    <a:lnTo>
                      <a:pt x="2613" y="961"/>
                    </a:lnTo>
                    <a:lnTo>
                      <a:pt x="6609" y="961"/>
                    </a:lnTo>
                    <a:lnTo>
                      <a:pt x="6699" y="923"/>
                    </a:lnTo>
                    <a:lnTo>
                      <a:pt x="6788" y="884"/>
                    </a:lnTo>
                    <a:lnTo>
                      <a:pt x="6852" y="820"/>
                    </a:lnTo>
                    <a:lnTo>
                      <a:pt x="6916" y="756"/>
                    </a:lnTo>
                    <a:lnTo>
                      <a:pt x="6968" y="666"/>
                    </a:lnTo>
                    <a:lnTo>
                      <a:pt x="6993" y="577"/>
                    </a:lnTo>
                    <a:lnTo>
                      <a:pt x="7006" y="487"/>
                    </a:lnTo>
                    <a:lnTo>
                      <a:pt x="6993" y="385"/>
                    </a:lnTo>
                    <a:lnTo>
                      <a:pt x="6968" y="295"/>
                    </a:lnTo>
                    <a:lnTo>
                      <a:pt x="6916" y="205"/>
                    </a:lnTo>
                    <a:lnTo>
                      <a:pt x="6852" y="141"/>
                    </a:lnTo>
                    <a:lnTo>
                      <a:pt x="6788" y="77"/>
                    </a:lnTo>
                    <a:lnTo>
                      <a:pt x="6699" y="39"/>
                    </a:lnTo>
                    <a:lnTo>
                      <a:pt x="6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06" name="Google Shape;1806;p36"/>
              <p:cNvSpPr/>
              <p:nvPr/>
            </p:nvSpPr>
            <p:spPr>
              <a:xfrm>
                <a:off x="3827420" y="2347911"/>
                <a:ext cx="323810" cy="313384"/>
              </a:xfrm>
              <a:custGeom>
                <a:avLst/>
                <a:gdLst/>
                <a:ahLst/>
                <a:cxnLst/>
                <a:rect l="l" t="t" r="r" b="b"/>
                <a:pathLst>
                  <a:path w="6367" h="6162" extrusionOk="0">
                    <a:moveTo>
                      <a:pt x="3088" y="1"/>
                    </a:moveTo>
                    <a:lnTo>
                      <a:pt x="2985" y="14"/>
                    </a:lnTo>
                    <a:lnTo>
                      <a:pt x="2896" y="39"/>
                    </a:lnTo>
                    <a:lnTo>
                      <a:pt x="2819" y="91"/>
                    </a:lnTo>
                    <a:lnTo>
                      <a:pt x="2742" y="155"/>
                    </a:lnTo>
                    <a:lnTo>
                      <a:pt x="2678" y="219"/>
                    </a:lnTo>
                    <a:lnTo>
                      <a:pt x="2639" y="308"/>
                    </a:lnTo>
                    <a:lnTo>
                      <a:pt x="2614" y="398"/>
                    </a:lnTo>
                    <a:lnTo>
                      <a:pt x="2601" y="488"/>
                    </a:lnTo>
                    <a:lnTo>
                      <a:pt x="2601" y="1320"/>
                    </a:lnTo>
                    <a:lnTo>
                      <a:pt x="488" y="1320"/>
                    </a:lnTo>
                    <a:lnTo>
                      <a:pt x="385" y="1333"/>
                    </a:lnTo>
                    <a:lnTo>
                      <a:pt x="296" y="1359"/>
                    </a:lnTo>
                    <a:lnTo>
                      <a:pt x="206" y="1410"/>
                    </a:lnTo>
                    <a:lnTo>
                      <a:pt x="142" y="1461"/>
                    </a:lnTo>
                    <a:lnTo>
                      <a:pt x="78" y="1538"/>
                    </a:lnTo>
                    <a:lnTo>
                      <a:pt x="39" y="1615"/>
                    </a:lnTo>
                    <a:lnTo>
                      <a:pt x="1" y="1717"/>
                    </a:lnTo>
                    <a:lnTo>
                      <a:pt x="1" y="1807"/>
                    </a:lnTo>
                    <a:lnTo>
                      <a:pt x="1" y="4163"/>
                    </a:lnTo>
                    <a:lnTo>
                      <a:pt x="1" y="4253"/>
                    </a:lnTo>
                    <a:lnTo>
                      <a:pt x="39" y="4343"/>
                    </a:lnTo>
                    <a:lnTo>
                      <a:pt x="78" y="4432"/>
                    </a:lnTo>
                    <a:lnTo>
                      <a:pt x="142" y="4496"/>
                    </a:lnTo>
                    <a:lnTo>
                      <a:pt x="206" y="4561"/>
                    </a:lnTo>
                    <a:lnTo>
                      <a:pt x="296" y="4599"/>
                    </a:lnTo>
                    <a:lnTo>
                      <a:pt x="385" y="4637"/>
                    </a:lnTo>
                    <a:lnTo>
                      <a:pt x="1141" y="4637"/>
                    </a:lnTo>
                    <a:lnTo>
                      <a:pt x="1141" y="5675"/>
                    </a:lnTo>
                    <a:lnTo>
                      <a:pt x="1154" y="5777"/>
                    </a:lnTo>
                    <a:lnTo>
                      <a:pt x="1179" y="5867"/>
                    </a:lnTo>
                    <a:lnTo>
                      <a:pt x="1218" y="5957"/>
                    </a:lnTo>
                    <a:lnTo>
                      <a:pt x="1282" y="6021"/>
                    </a:lnTo>
                    <a:lnTo>
                      <a:pt x="1359" y="6085"/>
                    </a:lnTo>
                    <a:lnTo>
                      <a:pt x="1435" y="6123"/>
                    </a:lnTo>
                    <a:lnTo>
                      <a:pt x="1525" y="6162"/>
                    </a:lnTo>
                    <a:lnTo>
                      <a:pt x="5982" y="6162"/>
                    </a:lnTo>
                    <a:lnTo>
                      <a:pt x="6072" y="6123"/>
                    </a:lnTo>
                    <a:lnTo>
                      <a:pt x="6162" y="6085"/>
                    </a:lnTo>
                    <a:lnTo>
                      <a:pt x="6226" y="6021"/>
                    </a:lnTo>
                    <a:lnTo>
                      <a:pt x="6290" y="5957"/>
                    </a:lnTo>
                    <a:lnTo>
                      <a:pt x="6328" y="5867"/>
                    </a:lnTo>
                    <a:lnTo>
                      <a:pt x="6354" y="5777"/>
                    </a:lnTo>
                    <a:lnTo>
                      <a:pt x="6366" y="5675"/>
                    </a:lnTo>
                    <a:lnTo>
                      <a:pt x="6354" y="5585"/>
                    </a:lnTo>
                    <a:lnTo>
                      <a:pt x="6328" y="5496"/>
                    </a:lnTo>
                    <a:lnTo>
                      <a:pt x="6290" y="5406"/>
                    </a:lnTo>
                    <a:lnTo>
                      <a:pt x="6226" y="5342"/>
                    </a:lnTo>
                    <a:lnTo>
                      <a:pt x="6162" y="5278"/>
                    </a:lnTo>
                    <a:lnTo>
                      <a:pt x="6072" y="5239"/>
                    </a:lnTo>
                    <a:lnTo>
                      <a:pt x="5982" y="5201"/>
                    </a:lnTo>
                    <a:lnTo>
                      <a:pt x="2114" y="5201"/>
                    </a:lnTo>
                    <a:lnTo>
                      <a:pt x="2114" y="4163"/>
                    </a:lnTo>
                    <a:lnTo>
                      <a:pt x="2101" y="4061"/>
                    </a:lnTo>
                    <a:lnTo>
                      <a:pt x="2076" y="3971"/>
                    </a:lnTo>
                    <a:lnTo>
                      <a:pt x="2025" y="3882"/>
                    </a:lnTo>
                    <a:lnTo>
                      <a:pt x="1973" y="3818"/>
                    </a:lnTo>
                    <a:lnTo>
                      <a:pt x="1896" y="3754"/>
                    </a:lnTo>
                    <a:lnTo>
                      <a:pt x="1820" y="3715"/>
                    </a:lnTo>
                    <a:lnTo>
                      <a:pt x="1717" y="3677"/>
                    </a:lnTo>
                    <a:lnTo>
                      <a:pt x="962" y="3677"/>
                    </a:lnTo>
                    <a:lnTo>
                      <a:pt x="962" y="2294"/>
                    </a:lnTo>
                    <a:lnTo>
                      <a:pt x="3088" y="2294"/>
                    </a:lnTo>
                    <a:lnTo>
                      <a:pt x="3177" y="2281"/>
                    </a:lnTo>
                    <a:lnTo>
                      <a:pt x="3280" y="2255"/>
                    </a:lnTo>
                    <a:lnTo>
                      <a:pt x="3357" y="2217"/>
                    </a:lnTo>
                    <a:lnTo>
                      <a:pt x="3433" y="2153"/>
                    </a:lnTo>
                    <a:lnTo>
                      <a:pt x="3485" y="2076"/>
                    </a:lnTo>
                    <a:lnTo>
                      <a:pt x="3536" y="1999"/>
                    </a:lnTo>
                    <a:lnTo>
                      <a:pt x="3562" y="1909"/>
                    </a:lnTo>
                    <a:lnTo>
                      <a:pt x="3574" y="1807"/>
                    </a:lnTo>
                    <a:lnTo>
                      <a:pt x="3574" y="488"/>
                    </a:lnTo>
                    <a:lnTo>
                      <a:pt x="3562" y="398"/>
                    </a:lnTo>
                    <a:lnTo>
                      <a:pt x="3536" y="308"/>
                    </a:lnTo>
                    <a:lnTo>
                      <a:pt x="3485" y="219"/>
                    </a:lnTo>
                    <a:lnTo>
                      <a:pt x="3433" y="155"/>
                    </a:lnTo>
                    <a:lnTo>
                      <a:pt x="3357" y="91"/>
                    </a:lnTo>
                    <a:lnTo>
                      <a:pt x="3280" y="39"/>
                    </a:lnTo>
                    <a:lnTo>
                      <a:pt x="3177" y="14"/>
                    </a:lnTo>
                    <a:lnTo>
                      <a:pt x="30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07" name="Google Shape;1807;p36"/>
              <p:cNvSpPr/>
              <p:nvPr/>
            </p:nvSpPr>
            <p:spPr>
              <a:xfrm>
                <a:off x="4130322" y="1079085"/>
                <a:ext cx="142045" cy="142706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806" extrusionOk="0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87" y="64"/>
                    </a:lnTo>
                    <a:lnTo>
                      <a:pt x="859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14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1" y="2639"/>
                    </a:lnTo>
                    <a:lnTo>
                      <a:pt x="859" y="2690"/>
                    </a:lnTo>
                    <a:lnTo>
                      <a:pt x="987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63" y="2639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2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14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2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08" name="Google Shape;1808;p36"/>
              <p:cNvSpPr/>
              <p:nvPr/>
            </p:nvSpPr>
            <p:spPr>
              <a:xfrm>
                <a:off x="4500965" y="1190461"/>
                <a:ext cx="142706" cy="142706"/>
              </a:xfrm>
              <a:custGeom>
                <a:avLst/>
                <a:gdLst/>
                <a:ahLst/>
                <a:cxnLst/>
                <a:rect l="l" t="t" r="r" b="b"/>
                <a:pathLst>
                  <a:path w="2806" h="2806" extrusionOk="0">
                    <a:moveTo>
                      <a:pt x="1396" y="0"/>
                    </a:moveTo>
                    <a:lnTo>
                      <a:pt x="1255" y="13"/>
                    </a:lnTo>
                    <a:lnTo>
                      <a:pt x="1115" y="26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30" y="167"/>
                    </a:lnTo>
                    <a:lnTo>
                      <a:pt x="615" y="244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0" y="513"/>
                    </a:lnTo>
                    <a:lnTo>
                      <a:pt x="244" y="615"/>
                    </a:lnTo>
                    <a:lnTo>
                      <a:pt x="167" y="730"/>
                    </a:lnTo>
                    <a:lnTo>
                      <a:pt x="116" y="858"/>
                    </a:lnTo>
                    <a:lnTo>
                      <a:pt x="64" y="986"/>
                    </a:lnTo>
                    <a:lnTo>
                      <a:pt x="26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50"/>
                    </a:lnTo>
                    <a:lnTo>
                      <a:pt x="26" y="1691"/>
                    </a:lnTo>
                    <a:lnTo>
                      <a:pt x="64" y="1819"/>
                    </a:lnTo>
                    <a:lnTo>
                      <a:pt x="116" y="1947"/>
                    </a:lnTo>
                    <a:lnTo>
                      <a:pt x="167" y="2075"/>
                    </a:lnTo>
                    <a:lnTo>
                      <a:pt x="244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0" y="2639"/>
                    </a:lnTo>
                    <a:lnTo>
                      <a:pt x="858" y="2690"/>
                    </a:lnTo>
                    <a:lnTo>
                      <a:pt x="986" y="2741"/>
                    </a:lnTo>
                    <a:lnTo>
                      <a:pt x="1115" y="2780"/>
                    </a:lnTo>
                    <a:lnTo>
                      <a:pt x="1255" y="2792"/>
                    </a:lnTo>
                    <a:lnTo>
                      <a:pt x="1396" y="2805"/>
                    </a:lnTo>
                    <a:lnTo>
                      <a:pt x="1550" y="2792"/>
                    </a:lnTo>
                    <a:lnTo>
                      <a:pt x="1678" y="2780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75" y="2639"/>
                    </a:lnTo>
                    <a:lnTo>
                      <a:pt x="2190" y="2562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9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80" y="1691"/>
                    </a:lnTo>
                    <a:lnTo>
                      <a:pt x="2792" y="1550"/>
                    </a:lnTo>
                    <a:lnTo>
                      <a:pt x="2805" y="1396"/>
                    </a:lnTo>
                    <a:lnTo>
                      <a:pt x="2792" y="1255"/>
                    </a:lnTo>
                    <a:lnTo>
                      <a:pt x="2780" y="1115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39" y="730"/>
                    </a:lnTo>
                    <a:lnTo>
                      <a:pt x="2562" y="615"/>
                    </a:lnTo>
                    <a:lnTo>
                      <a:pt x="2485" y="513"/>
                    </a:lnTo>
                    <a:lnTo>
                      <a:pt x="2395" y="410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67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50" y="13"/>
                    </a:lnTo>
                    <a:lnTo>
                      <a:pt x="13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09" name="Google Shape;1809;p36"/>
              <p:cNvSpPr/>
              <p:nvPr/>
            </p:nvSpPr>
            <p:spPr>
              <a:xfrm>
                <a:off x="4818158" y="1035450"/>
                <a:ext cx="142045" cy="142655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805" extrusionOk="0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74" y="64"/>
                    </a:lnTo>
                    <a:lnTo>
                      <a:pt x="846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00" y="320"/>
                    </a:lnTo>
                    <a:lnTo>
                      <a:pt x="411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27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1" y="2395"/>
                    </a:lnTo>
                    <a:lnTo>
                      <a:pt x="500" y="2485"/>
                    </a:lnTo>
                    <a:lnTo>
                      <a:pt x="615" y="2562"/>
                    </a:lnTo>
                    <a:lnTo>
                      <a:pt x="731" y="2638"/>
                    </a:lnTo>
                    <a:lnTo>
                      <a:pt x="846" y="2690"/>
                    </a:lnTo>
                    <a:lnTo>
                      <a:pt x="974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07" y="2741"/>
                    </a:lnTo>
                    <a:lnTo>
                      <a:pt x="1947" y="2690"/>
                    </a:lnTo>
                    <a:lnTo>
                      <a:pt x="2063" y="2638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3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29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27"/>
                    </a:lnTo>
                    <a:lnTo>
                      <a:pt x="2729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3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07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10" name="Google Shape;1810;p36"/>
              <p:cNvSpPr/>
              <p:nvPr/>
            </p:nvSpPr>
            <p:spPr>
              <a:xfrm>
                <a:off x="5542510" y="3991348"/>
                <a:ext cx="142655" cy="142706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806" extrusionOk="0">
                    <a:moveTo>
                      <a:pt x="1409" y="0"/>
                    </a:moveTo>
                    <a:lnTo>
                      <a:pt x="1268" y="13"/>
                    </a:lnTo>
                    <a:lnTo>
                      <a:pt x="1127" y="39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43" y="180"/>
                    </a:lnTo>
                    <a:lnTo>
                      <a:pt x="628" y="244"/>
                    </a:lnTo>
                    <a:lnTo>
                      <a:pt x="512" y="320"/>
                    </a:lnTo>
                    <a:lnTo>
                      <a:pt x="410" y="423"/>
                    </a:lnTo>
                    <a:lnTo>
                      <a:pt x="320" y="513"/>
                    </a:lnTo>
                    <a:lnTo>
                      <a:pt x="243" y="628"/>
                    </a:lnTo>
                    <a:lnTo>
                      <a:pt x="179" y="743"/>
                    </a:lnTo>
                    <a:lnTo>
                      <a:pt x="115" y="858"/>
                    </a:lnTo>
                    <a:lnTo>
                      <a:pt x="64" y="986"/>
                    </a:lnTo>
                    <a:lnTo>
                      <a:pt x="38" y="1127"/>
                    </a:lnTo>
                    <a:lnTo>
                      <a:pt x="13" y="1268"/>
                    </a:lnTo>
                    <a:lnTo>
                      <a:pt x="0" y="1409"/>
                    </a:lnTo>
                    <a:lnTo>
                      <a:pt x="13" y="1550"/>
                    </a:lnTo>
                    <a:lnTo>
                      <a:pt x="38" y="1691"/>
                    </a:lnTo>
                    <a:lnTo>
                      <a:pt x="64" y="1819"/>
                    </a:lnTo>
                    <a:lnTo>
                      <a:pt x="115" y="1947"/>
                    </a:lnTo>
                    <a:lnTo>
                      <a:pt x="179" y="2075"/>
                    </a:lnTo>
                    <a:lnTo>
                      <a:pt x="243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2" y="2485"/>
                    </a:lnTo>
                    <a:lnTo>
                      <a:pt x="628" y="2575"/>
                    </a:lnTo>
                    <a:lnTo>
                      <a:pt x="743" y="2639"/>
                    </a:lnTo>
                    <a:lnTo>
                      <a:pt x="858" y="2703"/>
                    </a:lnTo>
                    <a:lnTo>
                      <a:pt x="986" y="2741"/>
                    </a:lnTo>
                    <a:lnTo>
                      <a:pt x="1127" y="2780"/>
                    </a:lnTo>
                    <a:lnTo>
                      <a:pt x="1268" y="2805"/>
                    </a:lnTo>
                    <a:lnTo>
                      <a:pt x="1550" y="2805"/>
                    </a:lnTo>
                    <a:lnTo>
                      <a:pt x="1691" y="2780"/>
                    </a:lnTo>
                    <a:lnTo>
                      <a:pt x="1819" y="2741"/>
                    </a:lnTo>
                    <a:lnTo>
                      <a:pt x="1947" y="2703"/>
                    </a:lnTo>
                    <a:lnTo>
                      <a:pt x="2075" y="2639"/>
                    </a:lnTo>
                    <a:lnTo>
                      <a:pt x="2190" y="2575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8" y="2075"/>
                    </a:lnTo>
                    <a:lnTo>
                      <a:pt x="2702" y="1947"/>
                    </a:lnTo>
                    <a:lnTo>
                      <a:pt x="2741" y="1819"/>
                    </a:lnTo>
                    <a:lnTo>
                      <a:pt x="2779" y="1691"/>
                    </a:lnTo>
                    <a:lnTo>
                      <a:pt x="2805" y="1550"/>
                    </a:lnTo>
                    <a:lnTo>
                      <a:pt x="2805" y="1409"/>
                    </a:lnTo>
                    <a:lnTo>
                      <a:pt x="2805" y="1268"/>
                    </a:lnTo>
                    <a:lnTo>
                      <a:pt x="2779" y="1127"/>
                    </a:lnTo>
                    <a:lnTo>
                      <a:pt x="2741" y="986"/>
                    </a:lnTo>
                    <a:lnTo>
                      <a:pt x="2702" y="858"/>
                    </a:lnTo>
                    <a:lnTo>
                      <a:pt x="2638" y="743"/>
                    </a:lnTo>
                    <a:lnTo>
                      <a:pt x="2562" y="628"/>
                    </a:lnTo>
                    <a:lnTo>
                      <a:pt x="2485" y="513"/>
                    </a:lnTo>
                    <a:lnTo>
                      <a:pt x="2395" y="423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80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91" y="39"/>
                    </a:lnTo>
                    <a:lnTo>
                      <a:pt x="1550" y="13"/>
                    </a:lnTo>
                    <a:lnTo>
                      <a:pt x="14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11" name="Google Shape;1811;p36"/>
              <p:cNvSpPr/>
              <p:nvPr/>
            </p:nvSpPr>
            <p:spPr>
              <a:xfrm>
                <a:off x="5542510" y="4191317"/>
                <a:ext cx="142655" cy="14204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793" extrusionOk="0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1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0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2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8"/>
                    </a:lnTo>
                    <a:lnTo>
                      <a:pt x="1127" y="2767"/>
                    </a:lnTo>
                    <a:lnTo>
                      <a:pt x="1268" y="2792"/>
                    </a:lnTo>
                    <a:lnTo>
                      <a:pt x="1550" y="2792"/>
                    </a:lnTo>
                    <a:lnTo>
                      <a:pt x="1691" y="2767"/>
                    </a:lnTo>
                    <a:lnTo>
                      <a:pt x="1819" y="2728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2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6"/>
                    </a:lnTo>
                    <a:lnTo>
                      <a:pt x="2805" y="1255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0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1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12" name="Google Shape;1812;p36"/>
              <p:cNvSpPr/>
              <p:nvPr/>
            </p:nvSpPr>
            <p:spPr>
              <a:xfrm>
                <a:off x="5542510" y="4390624"/>
                <a:ext cx="142655" cy="14204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793" extrusionOk="0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2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1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6"/>
                    </a:lnTo>
                    <a:lnTo>
                      <a:pt x="0" y="1397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3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9"/>
                    </a:lnTo>
                    <a:lnTo>
                      <a:pt x="1127" y="2767"/>
                    </a:lnTo>
                    <a:lnTo>
                      <a:pt x="1268" y="2793"/>
                    </a:lnTo>
                    <a:lnTo>
                      <a:pt x="1550" y="2793"/>
                    </a:lnTo>
                    <a:lnTo>
                      <a:pt x="1691" y="2767"/>
                    </a:lnTo>
                    <a:lnTo>
                      <a:pt x="1819" y="2729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3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7"/>
                    </a:lnTo>
                    <a:lnTo>
                      <a:pt x="2805" y="1256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1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2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13" name="Google Shape;1813;p36"/>
              <p:cNvSpPr/>
              <p:nvPr/>
            </p:nvSpPr>
            <p:spPr>
              <a:xfrm>
                <a:off x="3805297" y="2157096"/>
                <a:ext cx="282768" cy="215636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4240" extrusionOk="0">
                    <a:moveTo>
                      <a:pt x="0" y="0"/>
                    </a:moveTo>
                    <a:lnTo>
                      <a:pt x="0" y="4240"/>
                    </a:lnTo>
                    <a:lnTo>
                      <a:pt x="5559" y="4240"/>
                    </a:lnTo>
                    <a:lnTo>
                      <a:pt x="5559" y="0"/>
                    </a:lnTo>
                    <a:close/>
                  </a:path>
                </a:pathLst>
              </a:custGeom>
              <a:solidFill>
                <a:srgbClr val="70FFD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14" name="Google Shape;1814;p36"/>
              <p:cNvSpPr/>
              <p:nvPr/>
            </p:nvSpPr>
            <p:spPr>
              <a:xfrm>
                <a:off x="4126406" y="2230686"/>
                <a:ext cx="891125" cy="756963"/>
              </a:xfrm>
              <a:custGeom>
                <a:avLst/>
                <a:gdLst/>
                <a:ahLst/>
                <a:cxnLst/>
                <a:rect l="l" t="t" r="r" b="b"/>
                <a:pathLst>
                  <a:path w="17522" h="14884" extrusionOk="0">
                    <a:moveTo>
                      <a:pt x="8684" y="0"/>
                    </a:moveTo>
                    <a:lnTo>
                      <a:pt x="8377" y="13"/>
                    </a:lnTo>
                    <a:lnTo>
                      <a:pt x="8082" y="52"/>
                    </a:lnTo>
                    <a:lnTo>
                      <a:pt x="7788" y="103"/>
                    </a:lnTo>
                    <a:lnTo>
                      <a:pt x="7506" y="180"/>
                    </a:lnTo>
                    <a:lnTo>
                      <a:pt x="7224" y="282"/>
                    </a:lnTo>
                    <a:lnTo>
                      <a:pt x="6955" y="398"/>
                    </a:lnTo>
                    <a:lnTo>
                      <a:pt x="6712" y="538"/>
                    </a:lnTo>
                    <a:lnTo>
                      <a:pt x="6469" y="692"/>
                    </a:lnTo>
                    <a:lnTo>
                      <a:pt x="6238" y="859"/>
                    </a:lnTo>
                    <a:lnTo>
                      <a:pt x="6020" y="1038"/>
                    </a:lnTo>
                    <a:lnTo>
                      <a:pt x="5815" y="1243"/>
                    </a:lnTo>
                    <a:lnTo>
                      <a:pt x="5623" y="1461"/>
                    </a:lnTo>
                    <a:lnTo>
                      <a:pt x="5444" y="1691"/>
                    </a:lnTo>
                    <a:lnTo>
                      <a:pt x="5290" y="1934"/>
                    </a:lnTo>
                    <a:lnTo>
                      <a:pt x="5149" y="2178"/>
                    </a:lnTo>
                    <a:lnTo>
                      <a:pt x="5034" y="2447"/>
                    </a:lnTo>
                    <a:lnTo>
                      <a:pt x="4906" y="2370"/>
                    </a:lnTo>
                    <a:lnTo>
                      <a:pt x="4778" y="2293"/>
                    </a:lnTo>
                    <a:lnTo>
                      <a:pt x="4637" y="2229"/>
                    </a:lnTo>
                    <a:lnTo>
                      <a:pt x="4483" y="2178"/>
                    </a:lnTo>
                    <a:lnTo>
                      <a:pt x="4343" y="2139"/>
                    </a:lnTo>
                    <a:lnTo>
                      <a:pt x="4189" y="2101"/>
                    </a:lnTo>
                    <a:lnTo>
                      <a:pt x="4022" y="2088"/>
                    </a:lnTo>
                    <a:lnTo>
                      <a:pt x="3869" y="2075"/>
                    </a:lnTo>
                    <a:lnTo>
                      <a:pt x="3651" y="2088"/>
                    </a:lnTo>
                    <a:lnTo>
                      <a:pt x="3446" y="2127"/>
                    </a:lnTo>
                    <a:lnTo>
                      <a:pt x="3254" y="2178"/>
                    </a:lnTo>
                    <a:lnTo>
                      <a:pt x="3062" y="2242"/>
                    </a:lnTo>
                    <a:lnTo>
                      <a:pt x="2882" y="2332"/>
                    </a:lnTo>
                    <a:lnTo>
                      <a:pt x="2716" y="2434"/>
                    </a:lnTo>
                    <a:lnTo>
                      <a:pt x="2562" y="2549"/>
                    </a:lnTo>
                    <a:lnTo>
                      <a:pt x="2409" y="2690"/>
                    </a:lnTo>
                    <a:lnTo>
                      <a:pt x="2281" y="2831"/>
                    </a:lnTo>
                    <a:lnTo>
                      <a:pt x="2165" y="2985"/>
                    </a:lnTo>
                    <a:lnTo>
                      <a:pt x="2050" y="3164"/>
                    </a:lnTo>
                    <a:lnTo>
                      <a:pt x="1973" y="3343"/>
                    </a:lnTo>
                    <a:lnTo>
                      <a:pt x="1896" y="3523"/>
                    </a:lnTo>
                    <a:lnTo>
                      <a:pt x="1845" y="3728"/>
                    </a:lnTo>
                    <a:lnTo>
                      <a:pt x="1819" y="3933"/>
                    </a:lnTo>
                    <a:lnTo>
                      <a:pt x="1807" y="4137"/>
                    </a:lnTo>
                    <a:lnTo>
                      <a:pt x="1819" y="4317"/>
                    </a:lnTo>
                    <a:lnTo>
                      <a:pt x="1845" y="4483"/>
                    </a:lnTo>
                    <a:lnTo>
                      <a:pt x="1883" y="4650"/>
                    </a:lnTo>
                    <a:lnTo>
                      <a:pt x="1922" y="4803"/>
                    </a:lnTo>
                    <a:lnTo>
                      <a:pt x="1717" y="4893"/>
                    </a:lnTo>
                    <a:lnTo>
                      <a:pt x="1525" y="5008"/>
                    </a:lnTo>
                    <a:lnTo>
                      <a:pt x="1333" y="5136"/>
                    </a:lnTo>
                    <a:lnTo>
                      <a:pt x="1153" y="5265"/>
                    </a:lnTo>
                    <a:lnTo>
                      <a:pt x="987" y="5418"/>
                    </a:lnTo>
                    <a:lnTo>
                      <a:pt x="820" y="5572"/>
                    </a:lnTo>
                    <a:lnTo>
                      <a:pt x="680" y="5751"/>
                    </a:lnTo>
                    <a:lnTo>
                      <a:pt x="539" y="5931"/>
                    </a:lnTo>
                    <a:lnTo>
                      <a:pt x="423" y="6123"/>
                    </a:lnTo>
                    <a:lnTo>
                      <a:pt x="321" y="6328"/>
                    </a:lnTo>
                    <a:lnTo>
                      <a:pt x="218" y="6533"/>
                    </a:lnTo>
                    <a:lnTo>
                      <a:pt x="142" y="6750"/>
                    </a:lnTo>
                    <a:lnTo>
                      <a:pt x="90" y="6981"/>
                    </a:lnTo>
                    <a:lnTo>
                      <a:pt x="39" y="7211"/>
                    </a:lnTo>
                    <a:lnTo>
                      <a:pt x="14" y="7442"/>
                    </a:lnTo>
                    <a:lnTo>
                      <a:pt x="1" y="7685"/>
                    </a:lnTo>
                    <a:lnTo>
                      <a:pt x="14" y="7916"/>
                    </a:lnTo>
                    <a:lnTo>
                      <a:pt x="39" y="8159"/>
                    </a:lnTo>
                    <a:lnTo>
                      <a:pt x="78" y="8377"/>
                    </a:lnTo>
                    <a:lnTo>
                      <a:pt x="142" y="8607"/>
                    </a:lnTo>
                    <a:lnTo>
                      <a:pt x="218" y="8812"/>
                    </a:lnTo>
                    <a:lnTo>
                      <a:pt x="308" y="9030"/>
                    </a:lnTo>
                    <a:lnTo>
                      <a:pt x="411" y="9222"/>
                    </a:lnTo>
                    <a:lnTo>
                      <a:pt x="526" y="9414"/>
                    </a:lnTo>
                    <a:lnTo>
                      <a:pt x="667" y="9594"/>
                    </a:lnTo>
                    <a:lnTo>
                      <a:pt x="808" y="9760"/>
                    </a:lnTo>
                    <a:lnTo>
                      <a:pt x="961" y="9927"/>
                    </a:lnTo>
                    <a:lnTo>
                      <a:pt x="1128" y="10080"/>
                    </a:lnTo>
                    <a:lnTo>
                      <a:pt x="1307" y="10208"/>
                    </a:lnTo>
                    <a:lnTo>
                      <a:pt x="1486" y="10336"/>
                    </a:lnTo>
                    <a:lnTo>
                      <a:pt x="1679" y="10452"/>
                    </a:lnTo>
                    <a:lnTo>
                      <a:pt x="1883" y="10541"/>
                    </a:lnTo>
                    <a:lnTo>
                      <a:pt x="1858" y="10669"/>
                    </a:lnTo>
                    <a:lnTo>
                      <a:pt x="1832" y="10810"/>
                    </a:lnTo>
                    <a:lnTo>
                      <a:pt x="1819" y="10938"/>
                    </a:lnTo>
                    <a:lnTo>
                      <a:pt x="1807" y="11079"/>
                    </a:lnTo>
                    <a:lnTo>
                      <a:pt x="1819" y="11284"/>
                    </a:lnTo>
                    <a:lnTo>
                      <a:pt x="1845" y="11489"/>
                    </a:lnTo>
                    <a:lnTo>
                      <a:pt x="1896" y="11694"/>
                    </a:lnTo>
                    <a:lnTo>
                      <a:pt x="1973" y="11873"/>
                    </a:lnTo>
                    <a:lnTo>
                      <a:pt x="2050" y="12066"/>
                    </a:lnTo>
                    <a:lnTo>
                      <a:pt x="2165" y="12232"/>
                    </a:lnTo>
                    <a:lnTo>
                      <a:pt x="2281" y="12386"/>
                    </a:lnTo>
                    <a:lnTo>
                      <a:pt x="2409" y="12539"/>
                    </a:lnTo>
                    <a:lnTo>
                      <a:pt x="2562" y="12668"/>
                    </a:lnTo>
                    <a:lnTo>
                      <a:pt x="2716" y="12783"/>
                    </a:lnTo>
                    <a:lnTo>
                      <a:pt x="2882" y="12885"/>
                    </a:lnTo>
                    <a:lnTo>
                      <a:pt x="3062" y="12975"/>
                    </a:lnTo>
                    <a:lnTo>
                      <a:pt x="3254" y="13039"/>
                    </a:lnTo>
                    <a:lnTo>
                      <a:pt x="3446" y="13090"/>
                    </a:lnTo>
                    <a:lnTo>
                      <a:pt x="3651" y="13129"/>
                    </a:lnTo>
                    <a:lnTo>
                      <a:pt x="3869" y="13141"/>
                    </a:lnTo>
                    <a:lnTo>
                      <a:pt x="4022" y="13129"/>
                    </a:lnTo>
                    <a:lnTo>
                      <a:pt x="4176" y="13103"/>
                    </a:lnTo>
                    <a:lnTo>
                      <a:pt x="4330" y="13077"/>
                    </a:lnTo>
                    <a:lnTo>
                      <a:pt x="4471" y="13039"/>
                    </a:lnTo>
                    <a:lnTo>
                      <a:pt x="4548" y="13231"/>
                    </a:lnTo>
                    <a:lnTo>
                      <a:pt x="4637" y="13423"/>
                    </a:lnTo>
                    <a:lnTo>
                      <a:pt x="4752" y="13602"/>
                    </a:lnTo>
                    <a:lnTo>
                      <a:pt x="4868" y="13782"/>
                    </a:lnTo>
                    <a:lnTo>
                      <a:pt x="4996" y="13935"/>
                    </a:lnTo>
                    <a:lnTo>
                      <a:pt x="5137" y="14089"/>
                    </a:lnTo>
                    <a:lnTo>
                      <a:pt x="5290" y="14230"/>
                    </a:lnTo>
                    <a:lnTo>
                      <a:pt x="5457" y="14358"/>
                    </a:lnTo>
                    <a:lnTo>
                      <a:pt x="5623" y="14473"/>
                    </a:lnTo>
                    <a:lnTo>
                      <a:pt x="5815" y="14576"/>
                    </a:lnTo>
                    <a:lnTo>
                      <a:pt x="6008" y="14666"/>
                    </a:lnTo>
                    <a:lnTo>
                      <a:pt x="6200" y="14742"/>
                    </a:lnTo>
                    <a:lnTo>
                      <a:pt x="6405" y="14806"/>
                    </a:lnTo>
                    <a:lnTo>
                      <a:pt x="6622" y="14845"/>
                    </a:lnTo>
                    <a:lnTo>
                      <a:pt x="6840" y="14870"/>
                    </a:lnTo>
                    <a:lnTo>
                      <a:pt x="7058" y="14883"/>
                    </a:lnTo>
                    <a:lnTo>
                      <a:pt x="7327" y="14870"/>
                    </a:lnTo>
                    <a:lnTo>
                      <a:pt x="7596" y="14832"/>
                    </a:lnTo>
                    <a:lnTo>
                      <a:pt x="7852" y="14768"/>
                    </a:lnTo>
                    <a:lnTo>
                      <a:pt x="8108" y="14678"/>
                    </a:lnTo>
                    <a:lnTo>
                      <a:pt x="8339" y="14563"/>
                    </a:lnTo>
                    <a:lnTo>
                      <a:pt x="8556" y="14435"/>
                    </a:lnTo>
                    <a:lnTo>
                      <a:pt x="8761" y="14281"/>
                    </a:lnTo>
                    <a:lnTo>
                      <a:pt x="8966" y="14102"/>
                    </a:lnTo>
                    <a:lnTo>
                      <a:pt x="9133" y="13923"/>
                    </a:lnTo>
                    <a:lnTo>
                      <a:pt x="9299" y="13718"/>
                    </a:lnTo>
                    <a:lnTo>
                      <a:pt x="9427" y="13500"/>
                    </a:lnTo>
                    <a:lnTo>
                      <a:pt x="9543" y="13269"/>
                    </a:lnTo>
                    <a:lnTo>
                      <a:pt x="9645" y="13026"/>
                    </a:lnTo>
                    <a:lnTo>
                      <a:pt x="9722" y="12770"/>
                    </a:lnTo>
                    <a:lnTo>
                      <a:pt x="9760" y="12501"/>
                    </a:lnTo>
                    <a:lnTo>
                      <a:pt x="9786" y="12232"/>
                    </a:lnTo>
                    <a:lnTo>
                      <a:pt x="9888" y="12296"/>
                    </a:lnTo>
                    <a:lnTo>
                      <a:pt x="9991" y="12347"/>
                    </a:lnTo>
                    <a:lnTo>
                      <a:pt x="10106" y="12386"/>
                    </a:lnTo>
                    <a:lnTo>
                      <a:pt x="10221" y="12424"/>
                    </a:lnTo>
                    <a:lnTo>
                      <a:pt x="10337" y="12463"/>
                    </a:lnTo>
                    <a:lnTo>
                      <a:pt x="10452" y="12488"/>
                    </a:lnTo>
                    <a:lnTo>
                      <a:pt x="10580" y="12501"/>
                    </a:lnTo>
                    <a:lnTo>
                      <a:pt x="10708" y="12501"/>
                    </a:lnTo>
                    <a:lnTo>
                      <a:pt x="10913" y="12488"/>
                    </a:lnTo>
                    <a:lnTo>
                      <a:pt x="11105" y="12450"/>
                    </a:lnTo>
                    <a:lnTo>
                      <a:pt x="11284" y="12399"/>
                    </a:lnTo>
                    <a:lnTo>
                      <a:pt x="11464" y="12322"/>
                    </a:lnTo>
                    <a:lnTo>
                      <a:pt x="11630" y="12232"/>
                    </a:lnTo>
                    <a:lnTo>
                      <a:pt x="11784" y="12117"/>
                    </a:lnTo>
                    <a:lnTo>
                      <a:pt x="11925" y="11989"/>
                    </a:lnTo>
                    <a:lnTo>
                      <a:pt x="12053" y="11848"/>
                    </a:lnTo>
                    <a:lnTo>
                      <a:pt x="12168" y="11950"/>
                    </a:lnTo>
                    <a:lnTo>
                      <a:pt x="12283" y="12027"/>
                    </a:lnTo>
                    <a:lnTo>
                      <a:pt x="12412" y="12104"/>
                    </a:lnTo>
                    <a:lnTo>
                      <a:pt x="12552" y="12168"/>
                    </a:lnTo>
                    <a:lnTo>
                      <a:pt x="12693" y="12206"/>
                    </a:lnTo>
                    <a:lnTo>
                      <a:pt x="12834" y="12245"/>
                    </a:lnTo>
                    <a:lnTo>
                      <a:pt x="12988" y="12270"/>
                    </a:lnTo>
                    <a:lnTo>
                      <a:pt x="13308" y="12270"/>
                    </a:lnTo>
                    <a:lnTo>
                      <a:pt x="13462" y="12245"/>
                    </a:lnTo>
                    <a:lnTo>
                      <a:pt x="13603" y="12206"/>
                    </a:lnTo>
                    <a:lnTo>
                      <a:pt x="13744" y="12155"/>
                    </a:lnTo>
                    <a:lnTo>
                      <a:pt x="13884" y="12104"/>
                    </a:lnTo>
                    <a:lnTo>
                      <a:pt x="14013" y="12027"/>
                    </a:lnTo>
                    <a:lnTo>
                      <a:pt x="14128" y="11937"/>
                    </a:lnTo>
                    <a:lnTo>
                      <a:pt x="14243" y="11848"/>
                    </a:lnTo>
                    <a:lnTo>
                      <a:pt x="14346" y="11733"/>
                    </a:lnTo>
                    <a:lnTo>
                      <a:pt x="14448" y="11617"/>
                    </a:lnTo>
                    <a:lnTo>
                      <a:pt x="14525" y="11502"/>
                    </a:lnTo>
                    <a:lnTo>
                      <a:pt x="14602" y="11361"/>
                    </a:lnTo>
                    <a:lnTo>
                      <a:pt x="14653" y="11233"/>
                    </a:lnTo>
                    <a:lnTo>
                      <a:pt x="14704" y="11079"/>
                    </a:lnTo>
                    <a:lnTo>
                      <a:pt x="14743" y="10938"/>
                    </a:lnTo>
                    <a:lnTo>
                      <a:pt x="14755" y="10785"/>
                    </a:lnTo>
                    <a:lnTo>
                      <a:pt x="15050" y="10734"/>
                    </a:lnTo>
                    <a:lnTo>
                      <a:pt x="15319" y="10657"/>
                    </a:lnTo>
                    <a:lnTo>
                      <a:pt x="15588" y="10567"/>
                    </a:lnTo>
                    <a:lnTo>
                      <a:pt x="15844" y="10452"/>
                    </a:lnTo>
                    <a:lnTo>
                      <a:pt x="16087" y="10311"/>
                    </a:lnTo>
                    <a:lnTo>
                      <a:pt x="16318" y="10144"/>
                    </a:lnTo>
                    <a:lnTo>
                      <a:pt x="16536" y="9965"/>
                    </a:lnTo>
                    <a:lnTo>
                      <a:pt x="16728" y="9773"/>
                    </a:lnTo>
                    <a:lnTo>
                      <a:pt x="16907" y="9555"/>
                    </a:lnTo>
                    <a:lnTo>
                      <a:pt x="17061" y="9325"/>
                    </a:lnTo>
                    <a:lnTo>
                      <a:pt x="17202" y="9081"/>
                    </a:lnTo>
                    <a:lnTo>
                      <a:pt x="17317" y="8812"/>
                    </a:lnTo>
                    <a:lnTo>
                      <a:pt x="17407" y="8543"/>
                    </a:lnTo>
                    <a:lnTo>
                      <a:pt x="17471" y="8274"/>
                    </a:lnTo>
                    <a:lnTo>
                      <a:pt x="17509" y="7980"/>
                    </a:lnTo>
                    <a:lnTo>
                      <a:pt x="17522" y="7685"/>
                    </a:lnTo>
                    <a:lnTo>
                      <a:pt x="17522" y="7429"/>
                    </a:lnTo>
                    <a:lnTo>
                      <a:pt x="17483" y="7186"/>
                    </a:lnTo>
                    <a:lnTo>
                      <a:pt x="17445" y="6955"/>
                    </a:lnTo>
                    <a:lnTo>
                      <a:pt x="17381" y="6725"/>
                    </a:lnTo>
                    <a:lnTo>
                      <a:pt x="17291" y="6494"/>
                    </a:lnTo>
                    <a:lnTo>
                      <a:pt x="17202" y="6289"/>
                    </a:lnTo>
                    <a:lnTo>
                      <a:pt x="17086" y="6084"/>
                    </a:lnTo>
                    <a:lnTo>
                      <a:pt x="16958" y="5879"/>
                    </a:lnTo>
                    <a:lnTo>
                      <a:pt x="16817" y="5700"/>
                    </a:lnTo>
                    <a:lnTo>
                      <a:pt x="16664" y="5521"/>
                    </a:lnTo>
                    <a:lnTo>
                      <a:pt x="16497" y="5367"/>
                    </a:lnTo>
                    <a:lnTo>
                      <a:pt x="16318" y="5213"/>
                    </a:lnTo>
                    <a:lnTo>
                      <a:pt x="16126" y="5085"/>
                    </a:lnTo>
                    <a:lnTo>
                      <a:pt x="15921" y="4957"/>
                    </a:lnTo>
                    <a:lnTo>
                      <a:pt x="15716" y="4855"/>
                    </a:lnTo>
                    <a:lnTo>
                      <a:pt x="15498" y="4765"/>
                    </a:lnTo>
                    <a:lnTo>
                      <a:pt x="15549" y="4509"/>
                    </a:lnTo>
                    <a:lnTo>
                      <a:pt x="15562" y="4368"/>
                    </a:lnTo>
                    <a:lnTo>
                      <a:pt x="15575" y="4240"/>
                    </a:lnTo>
                    <a:lnTo>
                      <a:pt x="15562" y="4022"/>
                    </a:lnTo>
                    <a:lnTo>
                      <a:pt x="15524" y="3817"/>
                    </a:lnTo>
                    <a:lnTo>
                      <a:pt x="15473" y="3625"/>
                    </a:lnTo>
                    <a:lnTo>
                      <a:pt x="15409" y="3433"/>
                    </a:lnTo>
                    <a:lnTo>
                      <a:pt x="15319" y="3254"/>
                    </a:lnTo>
                    <a:lnTo>
                      <a:pt x="15216" y="3087"/>
                    </a:lnTo>
                    <a:lnTo>
                      <a:pt x="15101" y="2921"/>
                    </a:lnTo>
                    <a:lnTo>
                      <a:pt x="14973" y="2780"/>
                    </a:lnTo>
                    <a:lnTo>
                      <a:pt x="14819" y="2652"/>
                    </a:lnTo>
                    <a:lnTo>
                      <a:pt x="14666" y="2524"/>
                    </a:lnTo>
                    <a:lnTo>
                      <a:pt x="14499" y="2421"/>
                    </a:lnTo>
                    <a:lnTo>
                      <a:pt x="14307" y="2332"/>
                    </a:lnTo>
                    <a:lnTo>
                      <a:pt x="14128" y="2267"/>
                    </a:lnTo>
                    <a:lnTo>
                      <a:pt x="13923" y="2216"/>
                    </a:lnTo>
                    <a:lnTo>
                      <a:pt x="13718" y="2191"/>
                    </a:lnTo>
                    <a:lnTo>
                      <a:pt x="13513" y="2178"/>
                    </a:lnTo>
                    <a:lnTo>
                      <a:pt x="13359" y="2178"/>
                    </a:lnTo>
                    <a:lnTo>
                      <a:pt x="13193" y="2203"/>
                    </a:lnTo>
                    <a:lnTo>
                      <a:pt x="13052" y="2229"/>
                    </a:lnTo>
                    <a:lnTo>
                      <a:pt x="12898" y="2267"/>
                    </a:lnTo>
                    <a:lnTo>
                      <a:pt x="12757" y="2319"/>
                    </a:lnTo>
                    <a:lnTo>
                      <a:pt x="12616" y="2383"/>
                    </a:lnTo>
                    <a:lnTo>
                      <a:pt x="12488" y="2447"/>
                    </a:lnTo>
                    <a:lnTo>
                      <a:pt x="12360" y="2524"/>
                    </a:lnTo>
                    <a:lnTo>
                      <a:pt x="12245" y="2255"/>
                    </a:lnTo>
                    <a:lnTo>
                      <a:pt x="12104" y="1999"/>
                    </a:lnTo>
                    <a:lnTo>
                      <a:pt x="11950" y="1742"/>
                    </a:lnTo>
                    <a:lnTo>
                      <a:pt x="11784" y="1512"/>
                    </a:lnTo>
                    <a:lnTo>
                      <a:pt x="11592" y="1281"/>
                    </a:lnTo>
                    <a:lnTo>
                      <a:pt x="11387" y="1076"/>
                    </a:lnTo>
                    <a:lnTo>
                      <a:pt x="11169" y="884"/>
                    </a:lnTo>
                    <a:lnTo>
                      <a:pt x="10939" y="705"/>
                    </a:lnTo>
                    <a:lnTo>
                      <a:pt x="10695" y="551"/>
                    </a:lnTo>
                    <a:lnTo>
                      <a:pt x="10439" y="410"/>
                    </a:lnTo>
                    <a:lnTo>
                      <a:pt x="10170" y="295"/>
                    </a:lnTo>
                    <a:lnTo>
                      <a:pt x="9888" y="193"/>
                    </a:lnTo>
                    <a:lnTo>
                      <a:pt x="9594" y="103"/>
                    </a:lnTo>
                    <a:lnTo>
                      <a:pt x="9299" y="52"/>
                    </a:lnTo>
                    <a:lnTo>
                      <a:pt x="8992" y="13"/>
                    </a:lnTo>
                    <a:lnTo>
                      <a:pt x="8684" y="0"/>
                    </a:lnTo>
                    <a:close/>
                  </a:path>
                </a:pathLst>
              </a:custGeom>
              <a:solidFill>
                <a:srgbClr val="EA4827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15" name="Google Shape;1815;p36"/>
              <p:cNvSpPr/>
              <p:nvPr/>
            </p:nvSpPr>
            <p:spPr>
              <a:xfrm>
                <a:off x="5022704" y="2108884"/>
                <a:ext cx="341356" cy="237149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4663" extrusionOk="0">
                    <a:moveTo>
                      <a:pt x="0" y="0"/>
                    </a:moveTo>
                    <a:lnTo>
                      <a:pt x="0" y="4662"/>
                    </a:lnTo>
                    <a:lnTo>
                      <a:pt x="6712" y="4662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rgbClr val="FFA59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16" name="Google Shape;1816;p36"/>
              <p:cNvSpPr/>
              <p:nvPr/>
            </p:nvSpPr>
            <p:spPr>
              <a:xfrm>
                <a:off x="5022704" y="2108884"/>
                <a:ext cx="341356" cy="58028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1141" extrusionOk="0">
                    <a:moveTo>
                      <a:pt x="0" y="0"/>
                    </a:moveTo>
                    <a:lnTo>
                      <a:pt x="0" y="1140"/>
                    </a:lnTo>
                    <a:lnTo>
                      <a:pt x="6712" y="1140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17" name="Google Shape;1817;p36"/>
              <p:cNvSpPr/>
              <p:nvPr/>
            </p:nvSpPr>
            <p:spPr>
              <a:xfrm>
                <a:off x="5013601" y="2917863"/>
                <a:ext cx="308146" cy="198090"/>
              </a:xfrm>
              <a:custGeom>
                <a:avLst/>
                <a:gdLst/>
                <a:ahLst/>
                <a:cxnLst/>
                <a:rect l="l" t="t" r="r" b="b"/>
                <a:pathLst>
                  <a:path w="6059" h="3895" extrusionOk="0">
                    <a:moveTo>
                      <a:pt x="0" y="1"/>
                    </a:moveTo>
                    <a:lnTo>
                      <a:pt x="0" y="3894"/>
                    </a:lnTo>
                    <a:lnTo>
                      <a:pt x="6058" y="3894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rgbClr val="C99B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18" name="Google Shape;1818;p36"/>
              <p:cNvSpPr/>
              <p:nvPr/>
            </p:nvSpPr>
            <p:spPr>
              <a:xfrm>
                <a:off x="5013601" y="2917863"/>
                <a:ext cx="308146" cy="69776"/>
              </a:xfrm>
              <a:custGeom>
                <a:avLst/>
                <a:gdLst/>
                <a:ahLst/>
                <a:cxnLst/>
                <a:rect l="l" t="t" r="r" b="b"/>
                <a:pathLst>
                  <a:path w="6059" h="1372" extrusionOk="0">
                    <a:moveTo>
                      <a:pt x="0" y="1"/>
                    </a:moveTo>
                    <a:lnTo>
                      <a:pt x="0" y="1371"/>
                    </a:lnTo>
                    <a:lnTo>
                      <a:pt x="6058" y="1371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19" name="Google Shape;1819;p36"/>
              <p:cNvSpPr/>
              <p:nvPr/>
            </p:nvSpPr>
            <p:spPr>
              <a:xfrm>
                <a:off x="4490540" y="2398717"/>
                <a:ext cx="148555" cy="53502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1052" extrusionOk="0">
                    <a:moveTo>
                      <a:pt x="1460" y="1"/>
                    </a:moveTo>
                    <a:lnTo>
                      <a:pt x="1268" y="14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705" y="206"/>
                    </a:lnTo>
                    <a:lnTo>
                      <a:pt x="525" y="308"/>
                    </a:lnTo>
                    <a:lnTo>
                      <a:pt x="359" y="436"/>
                    </a:lnTo>
                    <a:lnTo>
                      <a:pt x="192" y="590"/>
                    </a:lnTo>
                    <a:lnTo>
                      <a:pt x="39" y="757"/>
                    </a:lnTo>
                    <a:lnTo>
                      <a:pt x="13" y="821"/>
                    </a:lnTo>
                    <a:lnTo>
                      <a:pt x="0" y="897"/>
                    </a:lnTo>
                    <a:lnTo>
                      <a:pt x="26" y="962"/>
                    </a:lnTo>
                    <a:lnTo>
                      <a:pt x="77" y="1013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9"/>
                    </a:lnTo>
                    <a:lnTo>
                      <a:pt x="858" y="539"/>
                    </a:lnTo>
                    <a:lnTo>
                      <a:pt x="1012" y="475"/>
                    </a:lnTo>
                    <a:lnTo>
                      <a:pt x="1153" y="424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4"/>
                    </a:lnTo>
                    <a:lnTo>
                      <a:pt x="1921" y="475"/>
                    </a:lnTo>
                    <a:lnTo>
                      <a:pt x="2062" y="539"/>
                    </a:lnTo>
                    <a:lnTo>
                      <a:pt x="2203" y="629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8" y="987"/>
                    </a:lnTo>
                    <a:lnTo>
                      <a:pt x="2626" y="1013"/>
                    </a:lnTo>
                    <a:lnTo>
                      <a:pt x="2664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3"/>
                    </a:lnTo>
                    <a:lnTo>
                      <a:pt x="2895" y="962"/>
                    </a:lnTo>
                    <a:lnTo>
                      <a:pt x="2921" y="897"/>
                    </a:lnTo>
                    <a:lnTo>
                      <a:pt x="2908" y="821"/>
                    </a:lnTo>
                    <a:lnTo>
                      <a:pt x="2882" y="757"/>
                    </a:lnTo>
                    <a:lnTo>
                      <a:pt x="2728" y="590"/>
                    </a:lnTo>
                    <a:lnTo>
                      <a:pt x="2575" y="436"/>
                    </a:lnTo>
                    <a:lnTo>
                      <a:pt x="2395" y="308"/>
                    </a:lnTo>
                    <a:lnTo>
                      <a:pt x="2229" y="206"/>
                    </a:lnTo>
                    <a:lnTo>
                      <a:pt x="2037" y="116"/>
                    </a:lnTo>
                    <a:lnTo>
                      <a:pt x="1857" y="52"/>
                    </a:lnTo>
                    <a:lnTo>
                      <a:pt x="1653" y="14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20" name="Google Shape;1820;p36"/>
              <p:cNvSpPr/>
              <p:nvPr/>
            </p:nvSpPr>
            <p:spPr>
              <a:xfrm>
                <a:off x="4670318" y="2510144"/>
                <a:ext cx="147894" cy="53451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1051" extrusionOk="0">
                    <a:moveTo>
                      <a:pt x="1460" y="0"/>
                    </a:moveTo>
                    <a:lnTo>
                      <a:pt x="1255" y="13"/>
                    </a:lnTo>
                    <a:lnTo>
                      <a:pt x="1063" y="51"/>
                    </a:lnTo>
                    <a:lnTo>
                      <a:pt x="884" y="115"/>
                    </a:lnTo>
                    <a:lnTo>
                      <a:pt x="692" y="192"/>
                    </a:lnTo>
                    <a:lnTo>
                      <a:pt x="513" y="307"/>
                    </a:lnTo>
                    <a:lnTo>
                      <a:pt x="346" y="436"/>
                    </a:lnTo>
                    <a:lnTo>
                      <a:pt x="192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84"/>
                    </a:lnTo>
                    <a:lnTo>
                      <a:pt x="26" y="961"/>
                    </a:lnTo>
                    <a:lnTo>
                      <a:pt x="64" y="1012"/>
                    </a:lnTo>
                    <a:lnTo>
                      <a:pt x="128" y="1050"/>
                    </a:lnTo>
                    <a:lnTo>
                      <a:pt x="205" y="1050"/>
                    </a:lnTo>
                    <a:lnTo>
                      <a:pt x="269" y="1025"/>
                    </a:lnTo>
                    <a:lnTo>
                      <a:pt x="320" y="986"/>
                    </a:lnTo>
                    <a:lnTo>
                      <a:pt x="449" y="845"/>
                    </a:lnTo>
                    <a:lnTo>
                      <a:pt x="577" y="717"/>
                    </a:lnTo>
                    <a:lnTo>
                      <a:pt x="718" y="615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7"/>
                    </a:lnTo>
                    <a:lnTo>
                      <a:pt x="1460" y="384"/>
                    </a:lnTo>
                    <a:lnTo>
                      <a:pt x="1614" y="397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15"/>
                    </a:lnTo>
                    <a:lnTo>
                      <a:pt x="2331" y="717"/>
                    </a:lnTo>
                    <a:lnTo>
                      <a:pt x="2472" y="845"/>
                    </a:lnTo>
                    <a:lnTo>
                      <a:pt x="2587" y="986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0"/>
                    </a:lnTo>
                    <a:lnTo>
                      <a:pt x="2728" y="1050"/>
                    </a:lnTo>
                    <a:lnTo>
                      <a:pt x="2792" y="1038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08" y="884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28" y="589"/>
                    </a:lnTo>
                    <a:lnTo>
                      <a:pt x="2562" y="436"/>
                    </a:lnTo>
                    <a:lnTo>
                      <a:pt x="2395" y="307"/>
                    </a:lnTo>
                    <a:lnTo>
                      <a:pt x="2216" y="192"/>
                    </a:lnTo>
                    <a:lnTo>
                      <a:pt x="2037" y="115"/>
                    </a:lnTo>
                    <a:lnTo>
                      <a:pt x="1845" y="51"/>
                    </a:lnTo>
                    <a:lnTo>
                      <a:pt x="1653" y="13"/>
                    </a:lnTo>
                    <a:lnTo>
                      <a:pt x="14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21" name="Google Shape;1821;p36"/>
              <p:cNvSpPr/>
              <p:nvPr/>
            </p:nvSpPr>
            <p:spPr>
              <a:xfrm>
                <a:off x="4280146" y="2495802"/>
                <a:ext cx="147894" cy="53451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1051" extrusionOk="0">
                    <a:moveTo>
                      <a:pt x="1448" y="0"/>
                    </a:moveTo>
                    <a:lnTo>
                      <a:pt x="1256" y="13"/>
                    </a:lnTo>
                    <a:lnTo>
                      <a:pt x="1063" y="52"/>
                    </a:lnTo>
                    <a:lnTo>
                      <a:pt x="871" y="116"/>
                    </a:lnTo>
                    <a:lnTo>
                      <a:pt x="692" y="192"/>
                    </a:lnTo>
                    <a:lnTo>
                      <a:pt x="513" y="308"/>
                    </a:lnTo>
                    <a:lnTo>
                      <a:pt x="346" y="436"/>
                    </a:lnTo>
                    <a:lnTo>
                      <a:pt x="180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97"/>
                    </a:lnTo>
                    <a:lnTo>
                      <a:pt x="13" y="961"/>
                    </a:lnTo>
                    <a:lnTo>
                      <a:pt x="64" y="1012"/>
                    </a:lnTo>
                    <a:lnTo>
                      <a:pt x="128" y="1051"/>
                    </a:lnTo>
                    <a:lnTo>
                      <a:pt x="193" y="1051"/>
                    </a:lnTo>
                    <a:lnTo>
                      <a:pt x="269" y="1025"/>
                    </a:lnTo>
                    <a:lnTo>
                      <a:pt x="321" y="987"/>
                    </a:lnTo>
                    <a:lnTo>
                      <a:pt x="436" y="846"/>
                    </a:lnTo>
                    <a:lnTo>
                      <a:pt x="577" y="718"/>
                    </a:lnTo>
                    <a:lnTo>
                      <a:pt x="705" y="615"/>
                    </a:lnTo>
                    <a:lnTo>
                      <a:pt x="846" y="538"/>
                    </a:lnTo>
                    <a:lnTo>
                      <a:pt x="999" y="474"/>
                    </a:lnTo>
                    <a:lnTo>
                      <a:pt x="1140" y="423"/>
                    </a:lnTo>
                    <a:lnTo>
                      <a:pt x="1294" y="397"/>
                    </a:lnTo>
                    <a:lnTo>
                      <a:pt x="1448" y="385"/>
                    </a:lnTo>
                    <a:lnTo>
                      <a:pt x="1601" y="397"/>
                    </a:lnTo>
                    <a:lnTo>
                      <a:pt x="1755" y="423"/>
                    </a:lnTo>
                    <a:lnTo>
                      <a:pt x="1909" y="474"/>
                    </a:lnTo>
                    <a:lnTo>
                      <a:pt x="2050" y="538"/>
                    </a:lnTo>
                    <a:lnTo>
                      <a:pt x="2191" y="615"/>
                    </a:lnTo>
                    <a:lnTo>
                      <a:pt x="2331" y="718"/>
                    </a:lnTo>
                    <a:lnTo>
                      <a:pt x="2459" y="846"/>
                    </a:lnTo>
                    <a:lnTo>
                      <a:pt x="2588" y="987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28" y="1051"/>
                    </a:lnTo>
                    <a:lnTo>
                      <a:pt x="2780" y="1038"/>
                    </a:lnTo>
                    <a:lnTo>
                      <a:pt x="2844" y="1012"/>
                    </a:lnTo>
                    <a:lnTo>
                      <a:pt x="2882" y="961"/>
                    </a:lnTo>
                    <a:lnTo>
                      <a:pt x="2908" y="897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16" y="589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192"/>
                    </a:lnTo>
                    <a:lnTo>
                      <a:pt x="2024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4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22" name="Google Shape;1822;p36"/>
              <p:cNvSpPr/>
              <p:nvPr/>
            </p:nvSpPr>
            <p:spPr>
              <a:xfrm>
                <a:off x="4353735" y="2661239"/>
                <a:ext cx="148555" cy="53451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1051" extrusionOk="0">
                    <a:moveTo>
                      <a:pt x="1461" y="1"/>
                    </a:moveTo>
                    <a:lnTo>
                      <a:pt x="1269" y="13"/>
                    </a:lnTo>
                    <a:lnTo>
                      <a:pt x="1077" y="52"/>
                    </a:lnTo>
                    <a:lnTo>
                      <a:pt x="884" y="116"/>
                    </a:lnTo>
                    <a:lnTo>
                      <a:pt x="705" y="205"/>
                    </a:lnTo>
                    <a:lnTo>
                      <a:pt x="526" y="308"/>
                    </a:lnTo>
                    <a:lnTo>
                      <a:pt x="359" y="436"/>
                    </a:lnTo>
                    <a:lnTo>
                      <a:pt x="193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1" y="897"/>
                    </a:lnTo>
                    <a:lnTo>
                      <a:pt x="26" y="961"/>
                    </a:lnTo>
                    <a:lnTo>
                      <a:pt x="78" y="1012"/>
                    </a:lnTo>
                    <a:lnTo>
                      <a:pt x="142" y="1051"/>
                    </a:lnTo>
                    <a:lnTo>
                      <a:pt x="206" y="1051"/>
                    </a:lnTo>
                    <a:lnTo>
                      <a:pt x="270" y="1038"/>
                    </a:lnTo>
                    <a:lnTo>
                      <a:pt x="334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8"/>
                    </a:lnTo>
                    <a:lnTo>
                      <a:pt x="859" y="538"/>
                    </a:lnTo>
                    <a:lnTo>
                      <a:pt x="1012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1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22" y="474"/>
                    </a:lnTo>
                    <a:lnTo>
                      <a:pt x="2063" y="538"/>
                    </a:lnTo>
                    <a:lnTo>
                      <a:pt x="2204" y="628"/>
                    </a:lnTo>
                    <a:lnTo>
                      <a:pt x="2345" y="731"/>
                    </a:lnTo>
                    <a:lnTo>
                      <a:pt x="2473" y="846"/>
                    </a:lnTo>
                    <a:lnTo>
                      <a:pt x="2588" y="987"/>
                    </a:lnTo>
                    <a:lnTo>
                      <a:pt x="2626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93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1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9" y="590"/>
                    </a:lnTo>
                    <a:lnTo>
                      <a:pt x="2562" y="436"/>
                    </a:lnTo>
                    <a:lnTo>
                      <a:pt x="2396" y="308"/>
                    </a:lnTo>
                    <a:lnTo>
                      <a:pt x="2229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23" name="Google Shape;1823;p36"/>
              <p:cNvSpPr/>
              <p:nvPr/>
            </p:nvSpPr>
            <p:spPr>
              <a:xfrm>
                <a:off x="4596067" y="2661239"/>
                <a:ext cx="148555" cy="53451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1051" extrusionOk="0">
                    <a:moveTo>
                      <a:pt x="1460" y="1"/>
                    </a:moveTo>
                    <a:lnTo>
                      <a:pt x="1268" y="13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692" y="205"/>
                    </a:lnTo>
                    <a:lnTo>
                      <a:pt x="525" y="308"/>
                    </a:lnTo>
                    <a:lnTo>
                      <a:pt x="346" y="436"/>
                    </a:lnTo>
                    <a:lnTo>
                      <a:pt x="192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0" y="897"/>
                    </a:lnTo>
                    <a:lnTo>
                      <a:pt x="26" y="961"/>
                    </a:lnTo>
                    <a:lnTo>
                      <a:pt x="77" y="1012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8" y="846"/>
                    </a:lnTo>
                    <a:lnTo>
                      <a:pt x="577" y="731"/>
                    </a:lnTo>
                    <a:lnTo>
                      <a:pt x="717" y="628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28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7" y="987"/>
                    </a:lnTo>
                    <a:lnTo>
                      <a:pt x="2626" y="1012"/>
                    </a:lnTo>
                    <a:lnTo>
                      <a:pt x="2651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0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8" y="590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2" y="13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24" name="Google Shape;1824;p36"/>
              <p:cNvSpPr/>
              <p:nvPr/>
            </p:nvSpPr>
            <p:spPr>
              <a:xfrm>
                <a:off x="3805297" y="2135584"/>
                <a:ext cx="282768" cy="62606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1231" extrusionOk="0">
                    <a:moveTo>
                      <a:pt x="0" y="1"/>
                    </a:moveTo>
                    <a:lnTo>
                      <a:pt x="0" y="1230"/>
                    </a:lnTo>
                    <a:lnTo>
                      <a:pt x="5559" y="1230"/>
                    </a:lnTo>
                    <a:lnTo>
                      <a:pt x="55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25" name="Google Shape;1825;p36"/>
              <p:cNvSpPr/>
              <p:nvPr/>
            </p:nvSpPr>
            <p:spPr>
              <a:xfrm>
                <a:off x="3976582" y="3788734"/>
                <a:ext cx="1190778" cy="100393"/>
              </a:xfrm>
              <a:custGeom>
                <a:avLst/>
                <a:gdLst/>
                <a:ahLst/>
                <a:cxnLst/>
                <a:rect l="l" t="t" r="r" b="b"/>
                <a:pathLst>
                  <a:path w="23414" h="1974" extrusionOk="0">
                    <a:moveTo>
                      <a:pt x="1551" y="1"/>
                    </a:moveTo>
                    <a:lnTo>
                      <a:pt x="1371" y="27"/>
                    </a:lnTo>
                    <a:lnTo>
                      <a:pt x="1218" y="78"/>
                    </a:lnTo>
                    <a:lnTo>
                      <a:pt x="1051" y="129"/>
                    </a:lnTo>
                    <a:lnTo>
                      <a:pt x="910" y="206"/>
                    </a:lnTo>
                    <a:lnTo>
                      <a:pt x="769" y="296"/>
                    </a:lnTo>
                    <a:lnTo>
                      <a:pt x="629" y="385"/>
                    </a:lnTo>
                    <a:lnTo>
                      <a:pt x="513" y="500"/>
                    </a:lnTo>
                    <a:lnTo>
                      <a:pt x="398" y="616"/>
                    </a:lnTo>
                    <a:lnTo>
                      <a:pt x="296" y="757"/>
                    </a:lnTo>
                    <a:lnTo>
                      <a:pt x="219" y="898"/>
                    </a:lnTo>
                    <a:lnTo>
                      <a:pt x="142" y="1038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4" y="1538"/>
                    </a:lnTo>
                    <a:lnTo>
                      <a:pt x="1" y="1717"/>
                    </a:lnTo>
                    <a:lnTo>
                      <a:pt x="1" y="1973"/>
                    </a:lnTo>
                    <a:lnTo>
                      <a:pt x="23414" y="1973"/>
                    </a:lnTo>
                    <a:lnTo>
                      <a:pt x="23414" y="1717"/>
                    </a:lnTo>
                    <a:lnTo>
                      <a:pt x="23414" y="1538"/>
                    </a:lnTo>
                    <a:lnTo>
                      <a:pt x="23388" y="1371"/>
                    </a:lnTo>
                    <a:lnTo>
                      <a:pt x="23337" y="1205"/>
                    </a:lnTo>
                    <a:lnTo>
                      <a:pt x="23286" y="1038"/>
                    </a:lnTo>
                    <a:lnTo>
                      <a:pt x="23209" y="898"/>
                    </a:lnTo>
                    <a:lnTo>
                      <a:pt x="23119" y="757"/>
                    </a:lnTo>
                    <a:lnTo>
                      <a:pt x="23029" y="616"/>
                    </a:lnTo>
                    <a:lnTo>
                      <a:pt x="22914" y="500"/>
                    </a:lnTo>
                    <a:lnTo>
                      <a:pt x="22799" y="385"/>
                    </a:lnTo>
                    <a:lnTo>
                      <a:pt x="22658" y="296"/>
                    </a:lnTo>
                    <a:lnTo>
                      <a:pt x="22517" y="206"/>
                    </a:lnTo>
                    <a:lnTo>
                      <a:pt x="22376" y="129"/>
                    </a:lnTo>
                    <a:lnTo>
                      <a:pt x="22210" y="78"/>
                    </a:lnTo>
                    <a:lnTo>
                      <a:pt x="22043" y="27"/>
                    </a:lnTo>
                    <a:lnTo>
                      <a:pt x="218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26" name="Google Shape;1826;p36"/>
            <p:cNvSpPr/>
            <p:nvPr/>
          </p:nvSpPr>
          <p:spPr>
            <a:xfrm>
              <a:off x="3954300" y="28083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36"/>
            <p:cNvSpPr/>
            <p:nvPr/>
          </p:nvSpPr>
          <p:spPr>
            <a:xfrm>
              <a:off x="5754525" y="43704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829" name="Google Shape;1829;p36"/>
          <p:cNvSpPr txBox="1">
            <a:spLocks noGrp="1"/>
          </p:cNvSpPr>
          <p:nvPr>
            <p:ph type="title"/>
          </p:nvPr>
        </p:nvSpPr>
        <p:spPr>
          <a:xfrm>
            <a:off x="4136566" y="368693"/>
            <a:ext cx="3786302" cy="49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600">
                <a:solidFill>
                  <a:srgbClr val="002060"/>
                </a:solidFill>
              </a:rPr>
              <a:t>Feature Importance</a:t>
            </a:r>
            <a:endParaRPr sz="3600">
              <a:solidFill>
                <a:srgbClr val="002060"/>
              </a:solidFill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0629800-CE58-F952-3F28-9C74CE472C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4410891"/>
              </p:ext>
            </p:extLst>
          </p:nvPr>
        </p:nvGraphicFramePr>
        <p:xfrm>
          <a:off x="1066473" y="1018771"/>
          <a:ext cx="6855936" cy="4155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4FF48C5-4F5B-BE7C-A6E4-6C230FFE3EF6}"/>
              </a:ext>
            </a:extLst>
          </p:cNvPr>
          <p:cNvSpPr txBox="1"/>
          <p:nvPr/>
        </p:nvSpPr>
        <p:spPr>
          <a:xfrm>
            <a:off x="676274" y="5365891"/>
            <a:ext cx="11055212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000">
                <a:latin typeface="DengXian" panose="02010600030101010101" pitchFamily="2" charset="-122"/>
                <a:ea typeface="DengXian" panose="02010600030101010101" pitchFamily="2" charset="-122"/>
              </a:rPr>
              <a:t>The model learned that “consommation_level_1_mean” – indicates the consumption level of clients</a:t>
            </a:r>
          </a:p>
          <a:p>
            <a:pPr>
              <a:lnSpc>
                <a:spcPct val="150000"/>
              </a:lnSpc>
            </a:pPr>
            <a:r>
              <a:rPr lang="en-CA" sz="2000">
                <a:latin typeface="DengXian" panose="02010600030101010101" pitchFamily="2" charset="-122"/>
                <a:ea typeface="DengXian" panose="02010600030101010101" pitchFamily="2" charset="-122"/>
              </a:rPr>
              <a:t>“1transactions_count” – indicates transaction counts are the most significant drivers in prediction.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31"/>
          <p:cNvSpPr txBox="1">
            <a:spLocks noGrp="1"/>
          </p:cNvSpPr>
          <p:nvPr>
            <p:ph type="title"/>
          </p:nvPr>
        </p:nvSpPr>
        <p:spPr>
          <a:xfrm>
            <a:off x="3239496" y="663941"/>
            <a:ext cx="4169653" cy="49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400">
                <a:solidFill>
                  <a:srgbClr val="002060"/>
                </a:solidFill>
              </a:rPr>
              <a:t>Eureka! Moments</a:t>
            </a:r>
            <a:endParaRPr sz="4400">
              <a:solidFill>
                <a:srgbClr val="002060"/>
              </a:solidFill>
            </a:endParaRPr>
          </a:p>
        </p:txBody>
      </p:sp>
      <p:grpSp>
        <p:nvGrpSpPr>
          <p:cNvPr id="1378" name="Google Shape;1378;p31"/>
          <p:cNvGrpSpPr/>
          <p:nvPr/>
        </p:nvGrpSpPr>
        <p:grpSpPr>
          <a:xfrm>
            <a:off x="7977674" y="2276675"/>
            <a:ext cx="3922432" cy="3981958"/>
            <a:chOff x="457200" y="1322450"/>
            <a:chExt cx="3281689" cy="3409523"/>
          </a:xfrm>
        </p:grpSpPr>
        <p:sp>
          <p:nvSpPr>
            <p:cNvPr id="1379" name="Google Shape;1379;p31"/>
            <p:cNvSpPr/>
            <p:nvPr/>
          </p:nvSpPr>
          <p:spPr>
            <a:xfrm>
              <a:off x="2776429" y="4574428"/>
              <a:ext cx="750464" cy="76155"/>
            </a:xfrm>
            <a:custGeom>
              <a:avLst/>
              <a:gdLst/>
              <a:ahLst/>
              <a:cxnLst/>
              <a:rect l="l" t="t" r="r" b="b"/>
              <a:pathLst>
                <a:path w="23227" h="2357" extrusionOk="0">
                  <a:moveTo>
                    <a:pt x="11609" y="1"/>
                  </a:moveTo>
                  <a:lnTo>
                    <a:pt x="10421" y="10"/>
                  </a:lnTo>
                  <a:lnTo>
                    <a:pt x="9272" y="29"/>
                  </a:lnTo>
                  <a:lnTo>
                    <a:pt x="8161" y="58"/>
                  </a:lnTo>
                  <a:lnTo>
                    <a:pt x="7088" y="97"/>
                  </a:lnTo>
                  <a:lnTo>
                    <a:pt x="6073" y="144"/>
                  </a:lnTo>
                  <a:lnTo>
                    <a:pt x="5115" y="202"/>
                  </a:lnTo>
                  <a:lnTo>
                    <a:pt x="4224" y="269"/>
                  </a:lnTo>
                  <a:lnTo>
                    <a:pt x="3400" y="346"/>
                  </a:lnTo>
                  <a:lnTo>
                    <a:pt x="2653" y="432"/>
                  </a:lnTo>
                  <a:lnTo>
                    <a:pt x="1983" y="518"/>
                  </a:lnTo>
                  <a:lnTo>
                    <a:pt x="1398" y="614"/>
                  </a:lnTo>
                  <a:lnTo>
                    <a:pt x="1140" y="671"/>
                  </a:lnTo>
                  <a:lnTo>
                    <a:pt x="910" y="719"/>
                  </a:lnTo>
                  <a:lnTo>
                    <a:pt x="699" y="777"/>
                  </a:lnTo>
                  <a:lnTo>
                    <a:pt x="517" y="834"/>
                  </a:lnTo>
                  <a:lnTo>
                    <a:pt x="364" y="882"/>
                  </a:lnTo>
                  <a:lnTo>
                    <a:pt x="230" y="939"/>
                  </a:lnTo>
                  <a:lnTo>
                    <a:pt x="134" y="997"/>
                  </a:lnTo>
                  <a:lnTo>
                    <a:pt x="58" y="1064"/>
                  </a:lnTo>
                  <a:lnTo>
                    <a:pt x="29" y="1093"/>
                  </a:lnTo>
                  <a:lnTo>
                    <a:pt x="10" y="1121"/>
                  </a:lnTo>
                  <a:lnTo>
                    <a:pt x="0" y="1150"/>
                  </a:lnTo>
                  <a:lnTo>
                    <a:pt x="0" y="1179"/>
                  </a:lnTo>
                  <a:lnTo>
                    <a:pt x="0" y="1208"/>
                  </a:lnTo>
                  <a:lnTo>
                    <a:pt x="10" y="1236"/>
                  </a:lnTo>
                  <a:lnTo>
                    <a:pt x="29" y="1275"/>
                  </a:lnTo>
                  <a:lnTo>
                    <a:pt x="58" y="1303"/>
                  </a:lnTo>
                  <a:lnTo>
                    <a:pt x="134" y="1361"/>
                  </a:lnTo>
                  <a:lnTo>
                    <a:pt x="230" y="1418"/>
                  </a:lnTo>
                  <a:lnTo>
                    <a:pt x="364" y="1476"/>
                  </a:lnTo>
                  <a:lnTo>
                    <a:pt x="517" y="1533"/>
                  </a:lnTo>
                  <a:lnTo>
                    <a:pt x="699" y="1581"/>
                  </a:lnTo>
                  <a:lnTo>
                    <a:pt x="910" y="1639"/>
                  </a:lnTo>
                  <a:lnTo>
                    <a:pt x="1140" y="1686"/>
                  </a:lnTo>
                  <a:lnTo>
                    <a:pt x="1398" y="1744"/>
                  </a:lnTo>
                  <a:lnTo>
                    <a:pt x="1983" y="1840"/>
                  </a:lnTo>
                  <a:lnTo>
                    <a:pt x="2653" y="1926"/>
                  </a:lnTo>
                  <a:lnTo>
                    <a:pt x="3400" y="2012"/>
                  </a:lnTo>
                  <a:lnTo>
                    <a:pt x="4224" y="2089"/>
                  </a:lnTo>
                  <a:lnTo>
                    <a:pt x="5115" y="2156"/>
                  </a:lnTo>
                  <a:lnTo>
                    <a:pt x="6073" y="2213"/>
                  </a:lnTo>
                  <a:lnTo>
                    <a:pt x="7088" y="2261"/>
                  </a:lnTo>
                  <a:lnTo>
                    <a:pt x="8161" y="2299"/>
                  </a:lnTo>
                  <a:lnTo>
                    <a:pt x="9272" y="2328"/>
                  </a:lnTo>
                  <a:lnTo>
                    <a:pt x="10421" y="2347"/>
                  </a:lnTo>
                  <a:lnTo>
                    <a:pt x="11609" y="2357"/>
                  </a:lnTo>
                  <a:lnTo>
                    <a:pt x="12796" y="2347"/>
                  </a:lnTo>
                  <a:lnTo>
                    <a:pt x="13955" y="2328"/>
                  </a:lnTo>
                  <a:lnTo>
                    <a:pt x="15066" y="2299"/>
                  </a:lnTo>
                  <a:lnTo>
                    <a:pt x="16130" y="2261"/>
                  </a:lnTo>
                  <a:lnTo>
                    <a:pt x="17145" y="2213"/>
                  </a:lnTo>
                  <a:lnTo>
                    <a:pt x="18103" y="2156"/>
                  </a:lnTo>
                  <a:lnTo>
                    <a:pt x="19003" y="2089"/>
                  </a:lnTo>
                  <a:lnTo>
                    <a:pt x="19827" y="2012"/>
                  </a:lnTo>
                  <a:lnTo>
                    <a:pt x="20574" y="1926"/>
                  </a:lnTo>
                  <a:lnTo>
                    <a:pt x="21244" y="1840"/>
                  </a:lnTo>
                  <a:lnTo>
                    <a:pt x="21829" y="1744"/>
                  </a:lnTo>
                  <a:lnTo>
                    <a:pt x="22078" y="1686"/>
                  </a:lnTo>
                  <a:lnTo>
                    <a:pt x="22317" y="1639"/>
                  </a:lnTo>
                  <a:lnTo>
                    <a:pt x="22518" y="1581"/>
                  </a:lnTo>
                  <a:lnTo>
                    <a:pt x="22700" y="1533"/>
                  </a:lnTo>
                  <a:lnTo>
                    <a:pt x="22863" y="1476"/>
                  </a:lnTo>
                  <a:lnTo>
                    <a:pt x="22987" y="1418"/>
                  </a:lnTo>
                  <a:lnTo>
                    <a:pt x="23093" y="1361"/>
                  </a:lnTo>
                  <a:lnTo>
                    <a:pt x="23169" y="1303"/>
                  </a:lnTo>
                  <a:lnTo>
                    <a:pt x="23189" y="1275"/>
                  </a:lnTo>
                  <a:lnTo>
                    <a:pt x="23208" y="1236"/>
                  </a:lnTo>
                  <a:lnTo>
                    <a:pt x="23217" y="1208"/>
                  </a:lnTo>
                  <a:lnTo>
                    <a:pt x="23227" y="1179"/>
                  </a:lnTo>
                  <a:lnTo>
                    <a:pt x="23217" y="1150"/>
                  </a:lnTo>
                  <a:lnTo>
                    <a:pt x="23208" y="1121"/>
                  </a:lnTo>
                  <a:lnTo>
                    <a:pt x="23189" y="1093"/>
                  </a:lnTo>
                  <a:lnTo>
                    <a:pt x="23169" y="1064"/>
                  </a:lnTo>
                  <a:lnTo>
                    <a:pt x="23093" y="997"/>
                  </a:lnTo>
                  <a:lnTo>
                    <a:pt x="22987" y="939"/>
                  </a:lnTo>
                  <a:lnTo>
                    <a:pt x="22863" y="882"/>
                  </a:lnTo>
                  <a:lnTo>
                    <a:pt x="22700" y="834"/>
                  </a:lnTo>
                  <a:lnTo>
                    <a:pt x="22518" y="777"/>
                  </a:lnTo>
                  <a:lnTo>
                    <a:pt x="22317" y="719"/>
                  </a:lnTo>
                  <a:lnTo>
                    <a:pt x="22078" y="671"/>
                  </a:lnTo>
                  <a:lnTo>
                    <a:pt x="21829" y="614"/>
                  </a:lnTo>
                  <a:lnTo>
                    <a:pt x="21244" y="518"/>
                  </a:lnTo>
                  <a:lnTo>
                    <a:pt x="20574" y="432"/>
                  </a:lnTo>
                  <a:lnTo>
                    <a:pt x="19827" y="346"/>
                  </a:lnTo>
                  <a:lnTo>
                    <a:pt x="19003" y="269"/>
                  </a:lnTo>
                  <a:lnTo>
                    <a:pt x="18103" y="202"/>
                  </a:lnTo>
                  <a:lnTo>
                    <a:pt x="17145" y="144"/>
                  </a:lnTo>
                  <a:lnTo>
                    <a:pt x="16130" y="97"/>
                  </a:lnTo>
                  <a:lnTo>
                    <a:pt x="15066" y="58"/>
                  </a:lnTo>
                  <a:lnTo>
                    <a:pt x="13955" y="29"/>
                  </a:lnTo>
                  <a:lnTo>
                    <a:pt x="12796" y="10"/>
                  </a:lnTo>
                  <a:lnTo>
                    <a:pt x="11609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457200" y="4623960"/>
              <a:ext cx="2418856" cy="108012"/>
            </a:xfrm>
            <a:custGeom>
              <a:avLst/>
              <a:gdLst/>
              <a:ahLst/>
              <a:cxnLst/>
              <a:rect l="l" t="t" r="r" b="b"/>
              <a:pathLst>
                <a:path w="74864" h="3343" extrusionOk="0">
                  <a:moveTo>
                    <a:pt x="37432" y="0"/>
                  </a:moveTo>
                  <a:lnTo>
                    <a:pt x="33610" y="10"/>
                  </a:lnTo>
                  <a:lnTo>
                    <a:pt x="29894" y="29"/>
                  </a:lnTo>
                  <a:lnTo>
                    <a:pt x="26302" y="77"/>
                  </a:lnTo>
                  <a:lnTo>
                    <a:pt x="22864" y="134"/>
                  </a:lnTo>
                  <a:lnTo>
                    <a:pt x="19598" y="201"/>
                  </a:lnTo>
                  <a:lnTo>
                    <a:pt x="16504" y="288"/>
                  </a:lnTo>
                  <a:lnTo>
                    <a:pt x="13630" y="383"/>
                  </a:lnTo>
                  <a:lnTo>
                    <a:pt x="10968" y="489"/>
                  </a:lnTo>
                  <a:lnTo>
                    <a:pt x="8554" y="604"/>
                  </a:lnTo>
                  <a:lnTo>
                    <a:pt x="7443" y="671"/>
                  </a:lnTo>
                  <a:lnTo>
                    <a:pt x="6399" y="738"/>
                  </a:lnTo>
                  <a:lnTo>
                    <a:pt x="5422" y="805"/>
                  </a:lnTo>
                  <a:lnTo>
                    <a:pt x="4522" y="872"/>
                  </a:lnTo>
                  <a:lnTo>
                    <a:pt x="3698" y="948"/>
                  </a:lnTo>
                  <a:lnTo>
                    <a:pt x="2951" y="1025"/>
                  </a:lnTo>
                  <a:lnTo>
                    <a:pt x="2280" y="1102"/>
                  </a:lnTo>
                  <a:lnTo>
                    <a:pt x="1687" y="1178"/>
                  </a:lnTo>
                  <a:lnTo>
                    <a:pt x="1179" y="1255"/>
                  </a:lnTo>
                  <a:lnTo>
                    <a:pt x="767" y="1332"/>
                  </a:lnTo>
                  <a:lnTo>
                    <a:pt x="585" y="1379"/>
                  </a:lnTo>
                  <a:lnTo>
                    <a:pt x="432" y="1418"/>
                  </a:lnTo>
                  <a:lnTo>
                    <a:pt x="307" y="1456"/>
                  </a:lnTo>
                  <a:lnTo>
                    <a:pt x="202" y="1504"/>
                  </a:lnTo>
                  <a:lnTo>
                    <a:pt x="116" y="1542"/>
                  </a:lnTo>
                  <a:lnTo>
                    <a:pt x="58" y="1590"/>
                  </a:lnTo>
                  <a:lnTo>
                    <a:pt x="20" y="1629"/>
                  </a:lnTo>
                  <a:lnTo>
                    <a:pt x="10" y="1648"/>
                  </a:lnTo>
                  <a:lnTo>
                    <a:pt x="1" y="1676"/>
                  </a:lnTo>
                  <a:lnTo>
                    <a:pt x="10" y="1696"/>
                  </a:lnTo>
                  <a:lnTo>
                    <a:pt x="20" y="1715"/>
                  </a:lnTo>
                  <a:lnTo>
                    <a:pt x="58" y="1763"/>
                  </a:lnTo>
                  <a:lnTo>
                    <a:pt x="116" y="1801"/>
                  </a:lnTo>
                  <a:lnTo>
                    <a:pt x="202" y="1849"/>
                  </a:lnTo>
                  <a:lnTo>
                    <a:pt x="307" y="1887"/>
                  </a:lnTo>
                  <a:lnTo>
                    <a:pt x="432" y="1925"/>
                  </a:lnTo>
                  <a:lnTo>
                    <a:pt x="585" y="1973"/>
                  </a:lnTo>
                  <a:lnTo>
                    <a:pt x="767" y="2012"/>
                  </a:lnTo>
                  <a:lnTo>
                    <a:pt x="1179" y="2088"/>
                  </a:lnTo>
                  <a:lnTo>
                    <a:pt x="1687" y="2174"/>
                  </a:lnTo>
                  <a:lnTo>
                    <a:pt x="2280" y="2251"/>
                  </a:lnTo>
                  <a:lnTo>
                    <a:pt x="2951" y="2328"/>
                  </a:lnTo>
                  <a:lnTo>
                    <a:pt x="3698" y="2395"/>
                  </a:lnTo>
                  <a:lnTo>
                    <a:pt x="4522" y="2471"/>
                  </a:lnTo>
                  <a:lnTo>
                    <a:pt x="5422" y="2538"/>
                  </a:lnTo>
                  <a:lnTo>
                    <a:pt x="6399" y="2605"/>
                  </a:lnTo>
                  <a:lnTo>
                    <a:pt x="7443" y="2673"/>
                  </a:lnTo>
                  <a:lnTo>
                    <a:pt x="8554" y="2740"/>
                  </a:lnTo>
                  <a:lnTo>
                    <a:pt x="10968" y="2855"/>
                  </a:lnTo>
                  <a:lnTo>
                    <a:pt x="13630" y="2969"/>
                  </a:lnTo>
                  <a:lnTo>
                    <a:pt x="16504" y="3065"/>
                  </a:lnTo>
                  <a:lnTo>
                    <a:pt x="19598" y="3142"/>
                  </a:lnTo>
                  <a:lnTo>
                    <a:pt x="22864" y="3218"/>
                  </a:lnTo>
                  <a:lnTo>
                    <a:pt x="26302" y="3276"/>
                  </a:lnTo>
                  <a:lnTo>
                    <a:pt x="29894" y="3314"/>
                  </a:lnTo>
                  <a:lnTo>
                    <a:pt x="33610" y="3343"/>
                  </a:lnTo>
                  <a:lnTo>
                    <a:pt x="41263" y="3343"/>
                  </a:lnTo>
                  <a:lnTo>
                    <a:pt x="44980" y="3314"/>
                  </a:lnTo>
                  <a:lnTo>
                    <a:pt x="48562" y="3276"/>
                  </a:lnTo>
                  <a:lnTo>
                    <a:pt x="52000" y="3218"/>
                  </a:lnTo>
                  <a:lnTo>
                    <a:pt x="55276" y="3142"/>
                  </a:lnTo>
                  <a:lnTo>
                    <a:pt x="58360" y="3065"/>
                  </a:lnTo>
                  <a:lnTo>
                    <a:pt x="61243" y="2969"/>
                  </a:lnTo>
                  <a:lnTo>
                    <a:pt x="63906" y="2855"/>
                  </a:lnTo>
                  <a:lnTo>
                    <a:pt x="66320" y="2740"/>
                  </a:lnTo>
                  <a:lnTo>
                    <a:pt x="67431" y="2673"/>
                  </a:lnTo>
                  <a:lnTo>
                    <a:pt x="68475" y="2605"/>
                  </a:lnTo>
                  <a:lnTo>
                    <a:pt x="69442" y="2538"/>
                  </a:lnTo>
                  <a:lnTo>
                    <a:pt x="70342" y="2471"/>
                  </a:lnTo>
                  <a:lnTo>
                    <a:pt x="71176" y="2395"/>
                  </a:lnTo>
                  <a:lnTo>
                    <a:pt x="71923" y="2328"/>
                  </a:lnTo>
                  <a:lnTo>
                    <a:pt x="72593" y="2251"/>
                  </a:lnTo>
                  <a:lnTo>
                    <a:pt x="73177" y="2174"/>
                  </a:lnTo>
                  <a:lnTo>
                    <a:pt x="73685" y="2088"/>
                  </a:lnTo>
                  <a:lnTo>
                    <a:pt x="74107" y="2012"/>
                  </a:lnTo>
                  <a:lnTo>
                    <a:pt x="74279" y="1973"/>
                  </a:lnTo>
                  <a:lnTo>
                    <a:pt x="74432" y="1925"/>
                  </a:lnTo>
                  <a:lnTo>
                    <a:pt x="74566" y="1887"/>
                  </a:lnTo>
                  <a:lnTo>
                    <a:pt x="74672" y="1849"/>
                  </a:lnTo>
                  <a:lnTo>
                    <a:pt x="74758" y="1801"/>
                  </a:lnTo>
                  <a:lnTo>
                    <a:pt x="74815" y="1763"/>
                  </a:lnTo>
                  <a:lnTo>
                    <a:pt x="74854" y="1715"/>
                  </a:lnTo>
                  <a:lnTo>
                    <a:pt x="74863" y="1696"/>
                  </a:lnTo>
                  <a:lnTo>
                    <a:pt x="74863" y="1676"/>
                  </a:lnTo>
                  <a:lnTo>
                    <a:pt x="74863" y="1648"/>
                  </a:lnTo>
                  <a:lnTo>
                    <a:pt x="74854" y="1629"/>
                  </a:lnTo>
                  <a:lnTo>
                    <a:pt x="74815" y="1590"/>
                  </a:lnTo>
                  <a:lnTo>
                    <a:pt x="74758" y="1542"/>
                  </a:lnTo>
                  <a:lnTo>
                    <a:pt x="74672" y="1504"/>
                  </a:lnTo>
                  <a:lnTo>
                    <a:pt x="74566" y="1456"/>
                  </a:lnTo>
                  <a:lnTo>
                    <a:pt x="74432" y="1418"/>
                  </a:lnTo>
                  <a:lnTo>
                    <a:pt x="74279" y="1379"/>
                  </a:lnTo>
                  <a:lnTo>
                    <a:pt x="74107" y="1332"/>
                  </a:lnTo>
                  <a:lnTo>
                    <a:pt x="73685" y="1255"/>
                  </a:lnTo>
                  <a:lnTo>
                    <a:pt x="73177" y="1178"/>
                  </a:lnTo>
                  <a:lnTo>
                    <a:pt x="72593" y="1102"/>
                  </a:lnTo>
                  <a:lnTo>
                    <a:pt x="71923" y="1025"/>
                  </a:lnTo>
                  <a:lnTo>
                    <a:pt x="71176" y="948"/>
                  </a:lnTo>
                  <a:lnTo>
                    <a:pt x="70342" y="872"/>
                  </a:lnTo>
                  <a:lnTo>
                    <a:pt x="69442" y="805"/>
                  </a:lnTo>
                  <a:lnTo>
                    <a:pt x="68475" y="738"/>
                  </a:lnTo>
                  <a:lnTo>
                    <a:pt x="67431" y="671"/>
                  </a:lnTo>
                  <a:lnTo>
                    <a:pt x="66320" y="604"/>
                  </a:lnTo>
                  <a:lnTo>
                    <a:pt x="63906" y="489"/>
                  </a:lnTo>
                  <a:lnTo>
                    <a:pt x="61243" y="383"/>
                  </a:lnTo>
                  <a:lnTo>
                    <a:pt x="58360" y="288"/>
                  </a:lnTo>
                  <a:lnTo>
                    <a:pt x="55276" y="201"/>
                  </a:lnTo>
                  <a:lnTo>
                    <a:pt x="52000" y="134"/>
                  </a:lnTo>
                  <a:lnTo>
                    <a:pt x="48562" y="77"/>
                  </a:lnTo>
                  <a:lnTo>
                    <a:pt x="44980" y="29"/>
                  </a:lnTo>
                  <a:lnTo>
                    <a:pt x="41263" y="10"/>
                  </a:lnTo>
                  <a:lnTo>
                    <a:pt x="37432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3469009" y="1322450"/>
              <a:ext cx="113925" cy="200580"/>
            </a:xfrm>
            <a:custGeom>
              <a:avLst/>
              <a:gdLst/>
              <a:ahLst/>
              <a:cxnLst/>
              <a:rect l="l" t="t" r="r" b="b"/>
              <a:pathLst>
                <a:path w="3526" h="6208" extrusionOk="0">
                  <a:moveTo>
                    <a:pt x="1447" y="1"/>
                  </a:moveTo>
                  <a:lnTo>
                    <a:pt x="1390" y="10"/>
                  </a:lnTo>
                  <a:lnTo>
                    <a:pt x="1351" y="30"/>
                  </a:lnTo>
                  <a:lnTo>
                    <a:pt x="1303" y="68"/>
                  </a:lnTo>
                  <a:lnTo>
                    <a:pt x="1275" y="106"/>
                  </a:lnTo>
                  <a:lnTo>
                    <a:pt x="1236" y="164"/>
                  </a:lnTo>
                  <a:lnTo>
                    <a:pt x="1208" y="231"/>
                  </a:lnTo>
                  <a:lnTo>
                    <a:pt x="1179" y="298"/>
                  </a:lnTo>
                  <a:lnTo>
                    <a:pt x="1131" y="461"/>
                  </a:lnTo>
                  <a:lnTo>
                    <a:pt x="1093" y="623"/>
                  </a:lnTo>
                  <a:lnTo>
                    <a:pt x="1074" y="796"/>
                  </a:lnTo>
                  <a:lnTo>
                    <a:pt x="1064" y="959"/>
                  </a:lnTo>
                  <a:lnTo>
                    <a:pt x="1074" y="1131"/>
                  </a:lnTo>
                  <a:lnTo>
                    <a:pt x="1083" y="1294"/>
                  </a:lnTo>
                  <a:lnTo>
                    <a:pt x="1112" y="1457"/>
                  </a:lnTo>
                  <a:lnTo>
                    <a:pt x="1150" y="1620"/>
                  </a:lnTo>
                  <a:lnTo>
                    <a:pt x="1198" y="1782"/>
                  </a:lnTo>
                  <a:lnTo>
                    <a:pt x="1265" y="1984"/>
                  </a:lnTo>
                  <a:lnTo>
                    <a:pt x="1323" y="2204"/>
                  </a:lnTo>
                  <a:lnTo>
                    <a:pt x="1380" y="2424"/>
                  </a:lnTo>
                  <a:lnTo>
                    <a:pt x="1418" y="2635"/>
                  </a:lnTo>
                  <a:lnTo>
                    <a:pt x="1428" y="2826"/>
                  </a:lnTo>
                  <a:lnTo>
                    <a:pt x="1428" y="2922"/>
                  </a:lnTo>
                  <a:lnTo>
                    <a:pt x="1428" y="2999"/>
                  </a:lnTo>
                  <a:lnTo>
                    <a:pt x="1409" y="3075"/>
                  </a:lnTo>
                  <a:lnTo>
                    <a:pt x="1380" y="3133"/>
                  </a:lnTo>
                  <a:lnTo>
                    <a:pt x="1351" y="3190"/>
                  </a:lnTo>
                  <a:lnTo>
                    <a:pt x="1303" y="3229"/>
                  </a:lnTo>
                  <a:lnTo>
                    <a:pt x="1256" y="3248"/>
                  </a:lnTo>
                  <a:lnTo>
                    <a:pt x="1198" y="3248"/>
                  </a:lnTo>
                  <a:lnTo>
                    <a:pt x="1131" y="3229"/>
                  </a:lnTo>
                  <a:lnTo>
                    <a:pt x="1054" y="3200"/>
                  </a:lnTo>
                  <a:lnTo>
                    <a:pt x="978" y="3162"/>
                  </a:lnTo>
                  <a:lnTo>
                    <a:pt x="892" y="3104"/>
                  </a:lnTo>
                  <a:lnTo>
                    <a:pt x="738" y="2989"/>
                  </a:lnTo>
                  <a:lnTo>
                    <a:pt x="585" y="2865"/>
                  </a:lnTo>
                  <a:lnTo>
                    <a:pt x="461" y="2750"/>
                  </a:lnTo>
                  <a:lnTo>
                    <a:pt x="346" y="2635"/>
                  </a:lnTo>
                  <a:lnTo>
                    <a:pt x="298" y="2616"/>
                  </a:lnTo>
                  <a:lnTo>
                    <a:pt x="202" y="2577"/>
                  </a:lnTo>
                  <a:lnTo>
                    <a:pt x="145" y="2568"/>
                  </a:lnTo>
                  <a:lnTo>
                    <a:pt x="87" y="2558"/>
                  </a:lnTo>
                  <a:lnTo>
                    <a:pt x="39" y="2568"/>
                  </a:lnTo>
                  <a:lnTo>
                    <a:pt x="20" y="2587"/>
                  </a:lnTo>
                  <a:lnTo>
                    <a:pt x="1" y="2597"/>
                  </a:lnTo>
                  <a:lnTo>
                    <a:pt x="39" y="2874"/>
                  </a:lnTo>
                  <a:lnTo>
                    <a:pt x="68" y="3028"/>
                  </a:lnTo>
                  <a:lnTo>
                    <a:pt x="116" y="3171"/>
                  </a:lnTo>
                  <a:lnTo>
                    <a:pt x="183" y="3315"/>
                  </a:lnTo>
                  <a:lnTo>
                    <a:pt x="259" y="3449"/>
                  </a:lnTo>
                  <a:lnTo>
                    <a:pt x="355" y="3574"/>
                  </a:lnTo>
                  <a:lnTo>
                    <a:pt x="451" y="3688"/>
                  </a:lnTo>
                  <a:lnTo>
                    <a:pt x="576" y="3794"/>
                  </a:lnTo>
                  <a:lnTo>
                    <a:pt x="700" y="3880"/>
                  </a:lnTo>
                  <a:lnTo>
                    <a:pt x="710" y="3890"/>
                  </a:lnTo>
                  <a:lnTo>
                    <a:pt x="1198" y="4196"/>
                  </a:lnTo>
                  <a:lnTo>
                    <a:pt x="1370" y="4321"/>
                  </a:lnTo>
                  <a:lnTo>
                    <a:pt x="1524" y="4455"/>
                  </a:lnTo>
                  <a:lnTo>
                    <a:pt x="1677" y="4598"/>
                  </a:lnTo>
                  <a:lnTo>
                    <a:pt x="1802" y="4761"/>
                  </a:lnTo>
                  <a:lnTo>
                    <a:pt x="1926" y="4924"/>
                  </a:lnTo>
                  <a:lnTo>
                    <a:pt x="2031" y="5106"/>
                  </a:lnTo>
                  <a:lnTo>
                    <a:pt x="2118" y="5298"/>
                  </a:lnTo>
                  <a:lnTo>
                    <a:pt x="2185" y="5499"/>
                  </a:lnTo>
                  <a:lnTo>
                    <a:pt x="2405" y="6208"/>
                  </a:lnTo>
                  <a:lnTo>
                    <a:pt x="3526" y="6064"/>
                  </a:lnTo>
                  <a:lnTo>
                    <a:pt x="3353" y="4665"/>
                  </a:lnTo>
                  <a:lnTo>
                    <a:pt x="3344" y="4311"/>
                  </a:lnTo>
                  <a:lnTo>
                    <a:pt x="3315" y="3938"/>
                  </a:lnTo>
                  <a:lnTo>
                    <a:pt x="3286" y="3487"/>
                  </a:lnTo>
                  <a:lnTo>
                    <a:pt x="3238" y="2999"/>
                  </a:lnTo>
                  <a:lnTo>
                    <a:pt x="3181" y="2539"/>
                  </a:lnTo>
                  <a:lnTo>
                    <a:pt x="3142" y="2319"/>
                  </a:lnTo>
                  <a:lnTo>
                    <a:pt x="3095" y="2127"/>
                  </a:lnTo>
                  <a:lnTo>
                    <a:pt x="3047" y="1955"/>
                  </a:lnTo>
                  <a:lnTo>
                    <a:pt x="2999" y="1811"/>
                  </a:lnTo>
                  <a:lnTo>
                    <a:pt x="2884" y="1572"/>
                  </a:lnTo>
                  <a:lnTo>
                    <a:pt x="2721" y="1275"/>
                  </a:lnTo>
                  <a:lnTo>
                    <a:pt x="2529" y="959"/>
                  </a:lnTo>
                  <a:lnTo>
                    <a:pt x="2424" y="805"/>
                  </a:lnTo>
                  <a:lnTo>
                    <a:pt x="2319" y="643"/>
                  </a:lnTo>
                  <a:lnTo>
                    <a:pt x="2204" y="499"/>
                  </a:lnTo>
                  <a:lnTo>
                    <a:pt x="2089" y="365"/>
                  </a:lnTo>
                  <a:lnTo>
                    <a:pt x="1974" y="250"/>
                  </a:lnTo>
                  <a:lnTo>
                    <a:pt x="1849" y="145"/>
                  </a:lnTo>
                  <a:lnTo>
                    <a:pt x="1734" y="68"/>
                  </a:lnTo>
                  <a:lnTo>
                    <a:pt x="1677" y="39"/>
                  </a:lnTo>
                  <a:lnTo>
                    <a:pt x="1620" y="20"/>
                  </a:lnTo>
                  <a:lnTo>
                    <a:pt x="1562" y="10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82" name="Google Shape;1382;p31"/>
            <p:cNvSpPr/>
            <p:nvPr/>
          </p:nvSpPr>
          <p:spPr>
            <a:xfrm>
              <a:off x="2254644" y="1641228"/>
              <a:ext cx="103392" cy="205524"/>
            </a:xfrm>
            <a:custGeom>
              <a:avLst/>
              <a:gdLst/>
              <a:ahLst/>
              <a:cxnLst/>
              <a:rect l="l" t="t" r="r" b="b"/>
              <a:pathLst>
                <a:path w="3200" h="6361" extrusionOk="0">
                  <a:moveTo>
                    <a:pt x="604" y="0"/>
                  </a:moveTo>
                  <a:lnTo>
                    <a:pt x="546" y="20"/>
                  </a:lnTo>
                  <a:lnTo>
                    <a:pt x="498" y="39"/>
                  </a:lnTo>
                  <a:lnTo>
                    <a:pt x="451" y="77"/>
                  </a:lnTo>
                  <a:lnTo>
                    <a:pt x="412" y="115"/>
                  </a:lnTo>
                  <a:lnTo>
                    <a:pt x="364" y="163"/>
                  </a:lnTo>
                  <a:lnTo>
                    <a:pt x="326" y="211"/>
                  </a:lnTo>
                  <a:lnTo>
                    <a:pt x="259" y="336"/>
                  </a:lnTo>
                  <a:lnTo>
                    <a:pt x="202" y="479"/>
                  </a:lnTo>
                  <a:lnTo>
                    <a:pt x="144" y="633"/>
                  </a:lnTo>
                  <a:lnTo>
                    <a:pt x="106" y="805"/>
                  </a:lnTo>
                  <a:lnTo>
                    <a:pt x="77" y="987"/>
                  </a:lnTo>
                  <a:lnTo>
                    <a:pt x="48" y="1178"/>
                  </a:lnTo>
                  <a:lnTo>
                    <a:pt x="29" y="1370"/>
                  </a:lnTo>
                  <a:lnTo>
                    <a:pt x="0" y="1734"/>
                  </a:lnTo>
                  <a:lnTo>
                    <a:pt x="0" y="2069"/>
                  </a:lnTo>
                  <a:lnTo>
                    <a:pt x="10" y="2337"/>
                  </a:lnTo>
                  <a:lnTo>
                    <a:pt x="20" y="2491"/>
                  </a:lnTo>
                  <a:lnTo>
                    <a:pt x="58" y="2663"/>
                  </a:lnTo>
                  <a:lnTo>
                    <a:pt x="115" y="2855"/>
                  </a:lnTo>
                  <a:lnTo>
                    <a:pt x="173" y="3065"/>
                  </a:lnTo>
                  <a:lnTo>
                    <a:pt x="336" y="3506"/>
                  </a:lnTo>
                  <a:lnTo>
                    <a:pt x="518" y="3956"/>
                  </a:lnTo>
                  <a:lnTo>
                    <a:pt x="690" y="4368"/>
                  </a:lnTo>
                  <a:lnTo>
                    <a:pt x="843" y="4713"/>
                  </a:lnTo>
                  <a:lnTo>
                    <a:pt x="997" y="5029"/>
                  </a:lnTo>
                  <a:lnTo>
                    <a:pt x="1485" y="6360"/>
                  </a:lnTo>
                  <a:lnTo>
                    <a:pt x="2548" y="5968"/>
                  </a:lnTo>
                  <a:lnTo>
                    <a:pt x="2414" y="5240"/>
                  </a:lnTo>
                  <a:lnTo>
                    <a:pt x="2385" y="5029"/>
                  </a:lnTo>
                  <a:lnTo>
                    <a:pt x="2376" y="4818"/>
                  </a:lnTo>
                  <a:lnTo>
                    <a:pt x="2385" y="4607"/>
                  </a:lnTo>
                  <a:lnTo>
                    <a:pt x="2414" y="4406"/>
                  </a:lnTo>
                  <a:lnTo>
                    <a:pt x="2462" y="4205"/>
                  </a:lnTo>
                  <a:lnTo>
                    <a:pt x="2519" y="4004"/>
                  </a:lnTo>
                  <a:lnTo>
                    <a:pt x="2606" y="3812"/>
                  </a:lnTo>
                  <a:lnTo>
                    <a:pt x="2701" y="3630"/>
                  </a:lnTo>
                  <a:lnTo>
                    <a:pt x="2989" y="3132"/>
                  </a:lnTo>
                  <a:lnTo>
                    <a:pt x="2998" y="3123"/>
                  </a:lnTo>
                  <a:lnTo>
                    <a:pt x="3065" y="2979"/>
                  </a:lnTo>
                  <a:lnTo>
                    <a:pt x="3123" y="2835"/>
                  </a:lnTo>
                  <a:lnTo>
                    <a:pt x="3161" y="2692"/>
                  </a:lnTo>
                  <a:lnTo>
                    <a:pt x="3190" y="2539"/>
                  </a:lnTo>
                  <a:lnTo>
                    <a:pt x="3199" y="2385"/>
                  </a:lnTo>
                  <a:lnTo>
                    <a:pt x="3190" y="2232"/>
                  </a:lnTo>
                  <a:lnTo>
                    <a:pt x="3161" y="2079"/>
                  </a:lnTo>
                  <a:lnTo>
                    <a:pt x="3123" y="1926"/>
                  </a:lnTo>
                  <a:lnTo>
                    <a:pt x="3027" y="1657"/>
                  </a:lnTo>
                  <a:lnTo>
                    <a:pt x="2979" y="1657"/>
                  </a:lnTo>
                  <a:lnTo>
                    <a:pt x="2931" y="1667"/>
                  </a:lnTo>
                  <a:lnTo>
                    <a:pt x="2883" y="1696"/>
                  </a:lnTo>
                  <a:lnTo>
                    <a:pt x="2836" y="1734"/>
                  </a:lnTo>
                  <a:lnTo>
                    <a:pt x="2768" y="1811"/>
                  </a:lnTo>
                  <a:lnTo>
                    <a:pt x="2740" y="1849"/>
                  </a:lnTo>
                  <a:lnTo>
                    <a:pt x="2692" y="2002"/>
                  </a:lnTo>
                  <a:lnTo>
                    <a:pt x="2634" y="2165"/>
                  </a:lnTo>
                  <a:lnTo>
                    <a:pt x="2558" y="2347"/>
                  </a:lnTo>
                  <a:lnTo>
                    <a:pt x="2462" y="2529"/>
                  </a:lnTo>
                  <a:lnTo>
                    <a:pt x="2414" y="2606"/>
                  </a:lnTo>
                  <a:lnTo>
                    <a:pt x="2366" y="2682"/>
                  </a:lnTo>
                  <a:lnTo>
                    <a:pt x="2318" y="2740"/>
                  </a:lnTo>
                  <a:lnTo>
                    <a:pt x="2261" y="2788"/>
                  </a:lnTo>
                  <a:lnTo>
                    <a:pt x="2213" y="2816"/>
                  </a:lnTo>
                  <a:lnTo>
                    <a:pt x="2155" y="2816"/>
                  </a:lnTo>
                  <a:lnTo>
                    <a:pt x="2098" y="2807"/>
                  </a:lnTo>
                  <a:lnTo>
                    <a:pt x="2050" y="2778"/>
                  </a:lnTo>
                  <a:lnTo>
                    <a:pt x="1993" y="2730"/>
                  </a:lnTo>
                  <a:lnTo>
                    <a:pt x="1945" y="2673"/>
                  </a:lnTo>
                  <a:lnTo>
                    <a:pt x="1906" y="2606"/>
                  </a:lnTo>
                  <a:lnTo>
                    <a:pt x="1859" y="2519"/>
                  </a:lnTo>
                  <a:lnTo>
                    <a:pt x="1791" y="2337"/>
                  </a:lnTo>
                  <a:lnTo>
                    <a:pt x="1724" y="2136"/>
                  </a:lnTo>
                  <a:lnTo>
                    <a:pt x="1667" y="1916"/>
                  </a:lnTo>
                  <a:lnTo>
                    <a:pt x="1629" y="1696"/>
                  </a:lnTo>
                  <a:lnTo>
                    <a:pt x="1590" y="1485"/>
                  </a:lnTo>
                  <a:lnTo>
                    <a:pt x="1562" y="1322"/>
                  </a:lnTo>
                  <a:lnTo>
                    <a:pt x="1514" y="1159"/>
                  </a:lnTo>
                  <a:lnTo>
                    <a:pt x="1466" y="996"/>
                  </a:lnTo>
                  <a:lnTo>
                    <a:pt x="1399" y="843"/>
                  </a:lnTo>
                  <a:lnTo>
                    <a:pt x="1332" y="700"/>
                  </a:lnTo>
                  <a:lnTo>
                    <a:pt x="1246" y="546"/>
                  </a:lnTo>
                  <a:lnTo>
                    <a:pt x="1150" y="412"/>
                  </a:lnTo>
                  <a:lnTo>
                    <a:pt x="1044" y="278"/>
                  </a:lnTo>
                  <a:lnTo>
                    <a:pt x="929" y="163"/>
                  </a:lnTo>
                  <a:lnTo>
                    <a:pt x="872" y="106"/>
                  </a:lnTo>
                  <a:lnTo>
                    <a:pt x="815" y="67"/>
                  </a:lnTo>
                  <a:lnTo>
                    <a:pt x="757" y="29"/>
                  </a:lnTo>
                  <a:lnTo>
                    <a:pt x="700" y="10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83" name="Google Shape;1383;p31"/>
            <p:cNvSpPr/>
            <p:nvPr/>
          </p:nvSpPr>
          <p:spPr>
            <a:xfrm>
              <a:off x="2172025" y="3395345"/>
              <a:ext cx="43037" cy="379416"/>
            </a:xfrm>
            <a:custGeom>
              <a:avLst/>
              <a:gdLst/>
              <a:ahLst/>
              <a:cxnLst/>
              <a:rect l="l" t="t" r="r" b="b"/>
              <a:pathLst>
                <a:path w="1332" h="11743" extrusionOk="0">
                  <a:moveTo>
                    <a:pt x="594" y="0"/>
                  </a:moveTo>
                  <a:lnTo>
                    <a:pt x="536" y="10"/>
                  </a:lnTo>
                  <a:lnTo>
                    <a:pt x="469" y="29"/>
                  </a:lnTo>
                  <a:lnTo>
                    <a:pt x="412" y="48"/>
                  </a:lnTo>
                  <a:lnTo>
                    <a:pt x="354" y="77"/>
                  </a:lnTo>
                  <a:lnTo>
                    <a:pt x="297" y="115"/>
                  </a:lnTo>
                  <a:lnTo>
                    <a:pt x="239" y="153"/>
                  </a:lnTo>
                  <a:lnTo>
                    <a:pt x="201" y="192"/>
                  </a:lnTo>
                  <a:lnTo>
                    <a:pt x="153" y="240"/>
                  </a:lnTo>
                  <a:lnTo>
                    <a:pt x="115" y="287"/>
                  </a:lnTo>
                  <a:lnTo>
                    <a:pt x="86" y="345"/>
                  </a:lnTo>
                  <a:lnTo>
                    <a:pt x="58" y="402"/>
                  </a:lnTo>
                  <a:lnTo>
                    <a:pt x="29" y="469"/>
                  </a:lnTo>
                  <a:lnTo>
                    <a:pt x="19" y="527"/>
                  </a:lnTo>
                  <a:lnTo>
                    <a:pt x="10" y="594"/>
                  </a:lnTo>
                  <a:lnTo>
                    <a:pt x="0" y="661"/>
                  </a:lnTo>
                  <a:lnTo>
                    <a:pt x="0" y="11072"/>
                  </a:lnTo>
                  <a:lnTo>
                    <a:pt x="10" y="11139"/>
                  </a:lnTo>
                  <a:lnTo>
                    <a:pt x="19" y="11207"/>
                  </a:lnTo>
                  <a:lnTo>
                    <a:pt x="29" y="11274"/>
                  </a:lnTo>
                  <a:lnTo>
                    <a:pt x="58" y="11331"/>
                  </a:lnTo>
                  <a:lnTo>
                    <a:pt x="86" y="11389"/>
                  </a:lnTo>
                  <a:lnTo>
                    <a:pt x="115" y="11446"/>
                  </a:lnTo>
                  <a:lnTo>
                    <a:pt x="153" y="11494"/>
                  </a:lnTo>
                  <a:lnTo>
                    <a:pt x="201" y="11542"/>
                  </a:lnTo>
                  <a:lnTo>
                    <a:pt x="239" y="11590"/>
                  </a:lnTo>
                  <a:lnTo>
                    <a:pt x="297" y="11628"/>
                  </a:lnTo>
                  <a:lnTo>
                    <a:pt x="354" y="11657"/>
                  </a:lnTo>
                  <a:lnTo>
                    <a:pt x="412" y="11685"/>
                  </a:lnTo>
                  <a:lnTo>
                    <a:pt x="469" y="11714"/>
                  </a:lnTo>
                  <a:lnTo>
                    <a:pt x="536" y="11724"/>
                  </a:lnTo>
                  <a:lnTo>
                    <a:pt x="594" y="11733"/>
                  </a:lnTo>
                  <a:lnTo>
                    <a:pt x="671" y="11743"/>
                  </a:lnTo>
                  <a:lnTo>
                    <a:pt x="738" y="11733"/>
                  </a:lnTo>
                  <a:lnTo>
                    <a:pt x="805" y="11724"/>
                  </a:lnTo>
                  <a:lnTo>
                    <a:pt x="862" y="11714"/>
                  </a:lnTo>
                  <a:lnTo>
                    <a:pt x="929" y="11685"/>
                  </a:lnTo>
                  <a:lnTo>
                    <a:pt x="987" y="11657"/>
                  </a:lnTo>
                  <a:lnTo>
                    <a:pt x="1034" y="11628"/>
                  </a:lnTo>
                  <a:lnTo>
                    <a:pt x="1092" y="11590"/>
                  </a:lnTo>
                  <a:lnTo>
                    <a:pt x="1140" y="11542"/>
                  </a:lnTo>
                  <a:lnTo>
                    <a:pt x="1178" y="11494"/>
                  </a:lnTo>
                  <a:lnTo>
                    <a:pt x="1216" y="11446"/>
                  </a:lnTo>
                  <a:lnTo>
                    <a:pt x="1245" y="11389"/>
                  </a:lnTo>
                  <a:lnTo>
                    <a:pt x="1274" y="11331"/>
                  </a:lnTo>
                  <a:lnTo>
                    <a:pt x="1303" y="11274"/>
                  </a:lnTo>
                  <a:lnTo>
                    <a:pt x="1312" y="11207"/>
                  </a:lnTo>
                  <a:lnTo>
                    <a:pt x="1322" y="11139"/>
                  </a:lnTo>
                  <a:lnTo>
                    <a:pt x="1331" y="11072"/>
                  </a:lnTo>
                  <a:lnTo>
                    <a:pt x="1331" y="661"/>
                  </a:lnTo>
                  <a:lnTo>
                    <a:pt x="1322" y="594"/>
                  </a:lnTo>
                  <a:lnTo>
                    <a:pt x="1312" y="527"/>
                  </a:lnTo>
                  <a:lnTo>
                    <a:pt x="1303" y="469"/>
                  </a:lnTo>
                  <a:lnTo>
                    <a:pt x="1274" y="402"/>
                  </a:lnTo>
                  <a:lnTo>
                    <a:pt x="1245" y="345"/>
                  </a:lnTo>
                  <a:lnTo>
                    <a:pt x="1216" y="287"/>
                  </a:lnTo>
                  <a:lnTo>
                    <a:pt x="1178" y="240"/>
                  </a:lnTo>
                  <a:lnTo>
                    <a:pt x="1140" y="192"/>
                  </a:lnTo>
                  <a:lnTo>
                    <a:pt x="1092" y="153"/>
                  </a:lnTo>
                  <a:lnTo>
                    <a:pt x="1034" y="115"/>
                  </a:lnTo>
                  <a:lnTo>
                    <a:pt x="987" y="77"/>
                  </a:lnTo>
                  <a:lnTo>
                    <a:pt x="929" y="48"/>
                  </a:lnTo>
                  <a:lnTo>
                    <a:pt x="862" y="29"/>
                  </a:lnTo>
                  <a:lnTo>
                    <a:pt x="805" y="10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1896900" y="3021187"/>
              <a:ext cx="587073" cy="543454"/>
            </a:xfrm>
            <a:custGeom>
              <a:avLst/>
              <a:gdLst/>
              <a:ahLst/>
              <a:cxnLst/>
              <a:rect l="l" t="t" r="r" b="b"/>
              <a:pathLst>
                <a:path w="18170" h="16820" extrusionOk="0">
                  <a:moveTo>
                    <a:pt x="2912" y="0"/>
                  </a:moveTo>
                  <a:lnTo>
                    <a:pt x="2759" y="10"/>
                  </a:lnTo>
                  <a:lnTo>
                    <a:pt x="2615" y="19"/>
                  </a:lnTo>
                  <a:lnTo>
                    <a:pt x="2471" y="39"/>
                  </a:lnTo>
                  <a:lnTo>
                    <a:pt x="2328" y="58"/>
                  </a:lnTo>
                  <a:lnTo>
                    <a:pt x="2184" y="96"/>
                  </a:lnTo>
                  <a:lnTo>
                    <a:pt x="2050" y="134"/>
                  </a:lnTo>
                  <a:lnTo>
                    <a:pt x="1906" y="182"/>
                  </a:lnTo>
                  <a:lnTo>
                    <a:pt x="1782" y="230"/>
                  </a:lnTo>
                  <a:lnTo>
                    <a:pt x="1648" y="288"/>
                  </a:lnTo>
                  <a:lnTo>
                    <a:pt x="1523" y="355"/>
                  </a:lnTo>
                  <a:lnTo>
                    <a:pt x="1399" y="422"/>
                  </a:lnTo>
                  <a:lnTo>
                    <a:pt x="1284" y="498"/>
                  </a:lnTo>
                  <a:lnTo>
                    <a:pt x="1169" y="584"/>
                  </a:lnTo>
                  <a:lnTo>
                    <a:pt x="1063" y="671"/>
                  </a:lnTo>
                  <a:lnTo>
                    <a:pt x="958" y="757"/>
                  </a:lnTo>
                  <a:lnTo>
                    <a:pt x="853" y="853"/>
                  </a:lnTo>
                  <a:lnTo>
                    <a:pt x="757" y="958"/>
                  </a:lnTo>
                  <a:lnTo>
                    <a:pt x="661" y="1063"/>
                  </a:lnTo>
                  <a:lnTo>
                    <a:pt x="575" y="1169"/>
                  </a:lnTo>
                  <a:lnTo>
                    <a:pt x="498" y="1284"/>
                  </a:lnTo>
                  <a:lnTo>
                    <a:pt x="422" y="1408"/>
                  </a:lnTo>
                  <a:lnTo>
                    <a:pt x="355" y="1523"/>
                  </a:lnTo>
                  <a:lnTo>
                    <a:pt x="287" y="1648"/>
                  </a:lnTo>
                  <a:lnTo>
                    <a:pt x="230" y="1782"/>
                  </a:lnTo>
                  <a:lnTo>
                    <a:pt x="173" y="1916"/>
                  </a:lnTo>
                  <a:lnTo>
                    <a:pt x="134" y="2050"/>
                  </a:lnTo>
                  <a:lnTo>
                    <a:pt x="86" y="2184"/>
                  </a:lnTo>
                  <a:lnTo>
                    <a:pt x="58" y="2328"/>
                  </a:lnTo>
                  <a:lnTo>
                    <a:pt x="29" y="2471"/>
                  </a:lnTo>
                  <a:lnTo>
                    <a:pt x="10" y="2615"/>
                  </a:lnTo>
                  <a:lnTo>
                    <a:pt x="0" y="2768"/>
                  </a:lnTo>
                  <a:lnTo>
                    <a:pt x="0" y="2912"/>
                  </a:lnTo>
                  <a:lnTo>
                    <a:pt x="0" y="13908"/>
                  </a:lnTo>
                  <a:lnTo>
                    <a:pt x="0" y="14051"/>
                  </a:lnTo>
                  <a:lnTo>
                    <a:pt x="10" y="14205"/>
                  </a:lnTo>
                  <a:lnTo>
                    <a:pt x="29" y="14348"/>
                  </a:lnTo>
                  <a:lnTo>
                    <a:pt x="58" y="14492"/>
                  </a:lnTo>
                  <a:lnTo>
                    <a:pt x="86" y="14636"/>
                  </a:lnTo>
                  <a:lnTo>
                    <a:pt x="134" y="14770"/>
                  </a:lnTo>
                  <a:lnTo>
                    <a:pt x="173" y="14904"/>
                  </a:lnTo>
                  <a:lnTo>
                    <a:pt x="230" y="15038"/>
                  </a:lnTo>
                  <a:lnTo>
                    <a:pt x="287" y="15162"/>
                  </a:lnTo>
                  <a:lnTo>
                    <a:pt x="355" y="15296"/>
                  </a:lnTo>
                  <a:lnTo>
                    <a:pt x="422" y="15411"/>
                  </a:lnTo>
                  <a:lnTo>
                    <a:pt x="498" y="15536"/>
                  </a:lnTo>
                  <a:lnTo>
                    <a:pt x="575" y="15651"/>
                  </a:lnTo>
                  <a:lnTo>
                    <a:pt x="661" y="15756"/>
                  </a:lnTo>
                  <a:lnTo>
                    <a:pt x="757" y="15862"/>
                  </a:lnTo>
                  <a:lnTo>
                    <a:pt x="853" y="15967"/>
                  </a:lnTo>
                  <a:lnTo>
                    <a:pt x="958" y="16063"/>
                  </a:lnTo>
                  <a:lnTo>
                    <a:pt x="1063" y="16149"/>
                  </a:lnTo>
                  <a:lnTo>
                    <a:pt x="1169" y="16235"/>
                  </a:lnTo>
                  <a:lnTo>
                    <a:pt x="1284" y="16321"/>
                  </a:lnTo>
                  <a:lnTo>
                    <a:pt x="1399" y="16398"/>
                  </a:lnTo>
                  <a:lnTo>
                    <a:pt x="1523" y="16465"/>
                  </a:lnTo>
                  <a:lnTo>
                    <a:pt x="1648" y="16532"/>
                  </a:lnTo>
                  <a:lnTo>
                    <a:pt x="1782" y="16589"/>
                  </a:lnTo>
                  <a:lnTo>
                    <a:pt x="1906" y="16637"/>
                  </a:lnTo>
                  <a:lnTo>
                    <a:pt x="2050" y="16685"/>
                  </a:lnTo>
                  <a:lnTo>
                    <a:pt x="2184" y="16724"/>
                  </a:lnTo>
                  <a:lnTo>
                    <a:pt x="2328" y="16762"/>
                  </a:lnTo>
                  <a:lnTo>
                    <a:pt x="2471" y="16781"/>
                  </a:lnTo>
                  <a:lnTo>
                    <a:pt x="2615" y="16800"/>
                  </a:lnTo>
                  <a:lnTo>
                    <a:pt x="2759" y="16810"/>
                  </a:lnTo>
                  <a:lnTo>
                    <a:pt x="2912" y="16819"/>
                  </a:lnTo>
                  <a:lnTo>
                    <a:pt x="15258" y="16819"/>
                  </a:lnTo>
                  <a:lnTo>
                    <a:pt x="15411" y="16810"/>
                  </a:lnTo>
                  <a:lnTo>
                    <a:pt x="15555" y="16800"/>
                  </a:lnTo>
                  <a:lnTo>
                    <a:pt x="15708" y="16781"/>
                  </a:lnTo>
                  <a:lnTo>
                    <a:pt x="15842" y="16762"/>
                  </a:lnTo>
                  <a:lnTo>
                    <a:pt x="15986" y="16724"/>
                  </a:lnTo>
                  <a:lnTo>
                    <a:pt x="16130" y="16685"/>
                  </a:lnTo>
                  <a:lnTo>
                    <a:pt x="16264" y="16637"/>
                  </a:lnTo>
                  <a:lnTo>
                    <a:pt x="16398" y="16589"/>
                  </a:lnTo>
                  <a:lnTo>
                    <a:pt x="16522" y="16532"/>
                  </a:lnTo>
                  <a:lnTo>
                    <a:pt x="16647" y="16465"/>
                  </a:lnTo>
                  <a:lnTo>
                    <a:pt x="16771" y="16398"/>
                  </a:lnTo>
                  <a:lnTo>
                    <a:pt x="16886" y="16321"/>
                  </a:lnTo>
                  <a:lnTo>
                    <a:pt x="17001" y="16235"/>
                  </a:lnTo>
                  <a:lnTo>
                    <a:pt x="17116" y="16149"/>
                  </a:lnTo>
                  <a:lnTo>
                    <a:pt x="17222" y="16063"/>
                  </a:lnTo>
                  <a:lnTo>
                    <a:pt x="17317" y="15967"/>
                  </a:lnTo>
                  <a:lnTo>
                    <a:pt x="17413" y="15862"/>
                  </a:lnTo>
                  <a:lnTo>
                    <a:pt x="17509" y="15756"/>
                  </a:lnTo>
                  <a:lnTo>
                    <a:pt x="17595" y="15651"/>
                  </a:lnTo>
                  <a:lnTo>
                    <a:pt x="17672" y="15536"/>
                  </a:lnTo>
                  <a:lnTo>
                    <a:pt x="17748" y="15411"/>
                  </a:lnTo>
                  <a:lnTo>
                    <a:pt x="17825" y="15296"/>
                  </a:lnTo>
                  <a:lnTo>
                    <a:pt x="17882" y="15162"/>
                  </a:lnTo>
                  <a:lnTo>
                    <a:pt x="17940" y="15038"/>
                  </a:lnTo>
                  <a:lnTo>
                    <a:pt x="17997" y="14904"/>
                  </a:lnTo>
                  <a:lnTo>
                    <a:pt x="18045" y="14770"/>
                  </a:lnTo>
                  <a:lnTo>
                    <a:pt x="18084" y="14636"/>
                  </a:lnTo>
                  <a:lnTo>
                    <a:pt x="18112" y="14492"/>
                  </a:lnTo>
                  <a:lnTo>
                    <a:pt x="18141" y="14348"/>
                  </a:lnTo>
                  <a:lnTo>
                    <a:pt x="18160" y="14205"/>
                  </a:lnTo>
                  <a:lnTo>
                    <a:pt x="18170" y="14051"/>
                  </a:lnTo>
                  <a:lnTo>
                    <a:pt x="18170" y="13908"/>
                  </a:lnTo>
                  <a:lnTo>
                    <a:pt x="18170" y="2912"/>
                  </a:lnTo>
                  <a:lnTo>
                    <a:pt x="18170" y="2768"/>
                  </a:lnTo>
                  <a:lnTo>
                    <a:pt x="18160" y="2615"/>
                  </a:lnTo>
                  <a:lnTo>
                    <a:pt x="18141" y="2471"/>
                  </a:lnTo>
                  <a:lnTo>
                    <a:pt x="18112" y="2328"/>
                  </a:lnTo>
                  <a:lnTo>
                    <a:pt x="18084" y="2184"/>
                  </a:lnTo>
                  <a:lnTo>
                    <a:pt x="18045" y="2050"/>
                  </a:lnTo>
                  <a:lnTo>
                    <a:pt x="17997" y="1916"/>
                  </a:lnTo>
                  <a:lnTo>
                    <a:pt x="17940" y="1782"/>
                  </a:lnTo>
                  <a:lnTo>
                    <a:pt x="17882" y="1648"/>
                  </a:lnTo>
                  <a:lnTo>
                    <a:pt x="17825" y="1523"/>
                  </a:lnTo>
                  <a:lnTo>
                    <a:pt x="17748" y="1408"/>
                  </a:lnTo>
                  <a:lnTo>
                    <a:pt x="17672" y="1284"/>
                  </a:lnTo>
                  <a:lnTo>
                    <a:pt x="17595" y="1169"/>
                  </a:lnTo>
                  <a:lnTo>
                    <a:pt x="17509" y="1063"/>
                  </a:lnTo>
                  <a:lnTo>
                    <a:pt x="17413" y="958"/>
                  </a:lnTo>
                  <a:lnTo>
                    <a:pt x="17317" y="853"/>
                  </a:lnTo>
                  <a:lnTo>
                    <a:pt x="17222" y="757"/>
                  </a:lnTo>
                  <a:lnTo>
                    <a:pt x="17116" y="671"/>
                  </a:lnTo>
                  <a:lnTo>
                    <a:pt x="17001" y="584"/>
                  </a:lnTo>
                  <a:lnTo>
                    <a:pt x="16886" y="498"/>
                  </a:lnTo>
                  <a:lnTo>
                    <a:pt x="16771" y="422"/>
                  </a:lnTo>
                  <a:lnTo>
                    <a:pt x="16647" y="355"/>
                  </a:lnTo>
                  <a:lnTo>
                    <a:pt x="16522" y="288"/>
                  </a:lnTo>
                  <a:lnTo>
                    <a:pt x="16398" y="230"/>
                  </a:lnTo>
                  <a:lnTo>
                    <a:pt x="16264" y="182"/>
                  </a:lnTo>
                  <a:lnTo>
                    <a:pt x="16130" y="134"/>
                  </a:lnTo>
                  <a:lnTo>
                    <a:pt x="15986" y="96"/>
                  </a:lnTo>
                  <a:lnTo>
                    <a:pt x="15842" y="58"/>
                  </a:lnTo>
                  <a:lnTo>
                    <a:pt x="15708" y="39"/>
                  </a:lnTo>
                  <a:lnTo>
                    <a:pt x="15555" y="19"/>
                  </a:lnTo>
                  <a:lnTo>
                    <a:pt x="15411" y="10"/>
                  </a:lnTo>
                  <a:lnTo>
                    <a:pt x="15258" y="0"/>
                  </a:lnTo>
                  <a:close/>
                </a:path>
              </a:pathLst>
            </a:custGeom>
            <a:solidFill>
              <a:srgbClr val="D469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1899969" y="2961767"/>
              <a:ext cx="587105" cy="543454"/>
            </a:xfrm>
            <a:custGeom>
              <a:avLst/>
              <a:gdLst/>
              <a:ahLst/>
              <a:cxnLst/>
              <a:rect l="l" t="t" r="r" b="b"/>
              <a:pathLst>
                <a:path w="18171" h="16820" extrusionOk="0">
                  <a:moveTo>
                    <a:pt x="2913" y="0"/>
                  </a:moveTo>
                  <a:lnTo>
                    <a:pt x="2759" y="10"/>
                  </a:lnTo>
                  <a:lnTo>
                    <a:pt x="2616" y="19"/>
                  </a:lnTo>
                  <a:lnTo>
                    <a:pt x="2472" y="39"/>
                  </a:lnTo>
                  <a:lnTo>
                    <a:pt x="2328" y="58"/>
                  </a:lnTo>
                  <a:lnTo>
                    <a:pt x="2185" y="96"/>
                  </a:lnTo>
                  <a:lnTo>
                    <a:pt x="2051" y="134"/>
                  </a:lnTo>
                  <a:lnTo>
                    <a:pt x="1907" y="182"/>
                  </a:lnTo>
                  <a:lnTo>
                    <a:pt x="1782" y="230"/>
                  </a:lnTo>
                  <a:lnTo>
                    <a:pt x="1648" y="288"/>
                  </a:lnTo>
                  <a:lnTo>
                    <a:pt x="1524" y="355"/>
                  </a:lnTo>
                  <a:lnTo>
                    <a:pt x="1399" y="422"/>
                  </a:lnTo>
                  <a:lnTo>
                    <a:pt x="1284" y="498"/>
                  </a:lnTo>
                  <a:lnTo>
                    <a:pt x="1169" y="584"/>
                  </a:lnTo>
                  <a:lnTo>
                    <a:pt x="1064" y="671"/>
                  </a:lnTo>
                  <a:lnTo>
                    <a:pt x="959" y="757"/>
                  </a:lnTo>
                  <a:lnTo>
                    <a:pt x="853" y="853"/>
                  </a:lnTo>
                  <a:lnTo>
                    <a:pt x="758" y="958"/>
                  </a:lnTo>
                  <a:lnTo>
                    <a:pt x="662" y="1063"/>
                  </a:lnTo>
                  <a:lnTo>
                    <a:pt x="576" y="1169"/>
                  </a:lnTo>
                  <a:lnTo>
                    <a:pt x="499" y="1284"/>
                  </a:lnTo>
                  <a:lnTo>
                    <a:pt x="422" y="1408"/>
                  </a:lnTo>
                  <a:lnTo>
                    <a:pt x="355" y="1523"/>
                  </a:lnTo>
                  <a:lnTo>
                    <a:pt x="288" y="1648"/>
                  </a:lnTo>
                  <a:lnTo>
                    <a:pt x="231" y="1782"/>
                  </a:lnTo>
                  <a:lnTo>
                    <a:pt x="173" y="1916"/>
                  </a:lnTo>
                  <a:lnTo>
                    <a:pt x="135" y="2050"/>
                  </a:lnTo>
                  <a:lnTo>
                    <a:pt x="87" y="2184"/>
                  </a:lnTo>
                  <a:lnTo>
                    <a:pt x="58" y="2328"/>
                  </a:lnTo>
                  <a:lnTo>
                    <a:pt x="30" y="2471"/>
                  </a:lnTo>
                  <a:lnTo>
                    <a:pt x="10" y="2615"/>
                  </a:lnTo>
                  <a:lnTo>
                    <a:pt x="1" y="2768"/>
                  </a:lnTo>
                  <a:lnTo>
                    <a:pt x="1" y="2912"/>
                  </a:lnTo>
                  <a:lnTo>
                    <a:pt x="1" y="13908"/>
                  </a:lnTo>
                  <a:lnTo>
                    <a:pt x="1" y="14051"/>
                  </a:lnTo>
                  <a:lnTo>
                    <a:pt x="10" y="14205"/>
                  </a:lnTo>
                  <a:lnTo>
                    <a:pt x="30" y="14348"/>
                  </a:lnTo>
                  <a:lnTo>
                    <a:pt x="58" y="14492"/>
                  </a:lnTo>
                  <a:lnTo>
                    <a:pt x="87" y="14636"/>
                  </a:lnTo>
                  <a:lnTo>
                    <a:pt x="135" y="14770"/>
                  </a:lnTo>
                  <a:lnTo>
                    <a:pt x="173" y="14904"/>
                  </a:lnTo>
                  <a:lnTo>
                    <a:pt x="231" y="15038"/>
                  </a:lnTo>
                  <a:lnTo>
                    <a:pt x="288" y="15172"/>
                  </a:lnTo>
                  <a:lnTo>
                    <a:pt x="355" y="15296"/>
                  </a:lnTo>
                  <a:lnTo>
                    <a:pt x="422" y="15411"/>
                  </a:lnTo>
                  <a:lnTo>
                    <a:pt x="499" y="15536"/>
                  </a:lnTo>
                  <a:lnTo>
                    <a:pt x="576" y="15651"/>
                  </a:lnTo>
                  <a:lnTo>
                    <a:pt x="662" y="15756"/>
                  </a:lnTo>
                  <a:lnTo>
                    <a:pt x="758" y="15862"/>
                  </a:lnTo>
                  <a:lnTo>
                    <a:pt x="853" y="15967"/>
                  </a:lnTo>
                  <a:lnTo>
                    <a:pt x="959" y="16063"/>
                  </a:lnTo>
                  <a:lnTo>
                    <a:pt x="1064" y="16149"/>
                  </a:lnTo>
                  <a:lnTo>
                    <a:pt x="1169" y="16235"/>
                  </a:lnTo>
                  <a:lnTo>
                    <a:pt x="1284" y="16321"/>
                  </a:lnTo>
                  <a:lnTo>
                    <a:pt x="1399" y="16398"/>
                  </a:lnTo>
                  <a:lnTo>
                    <a:pt x="1524" y="16465"/>
                  </a:lnTo>
                  <a:lnTo>
                    <a:pt x="1648" y="16532"/>
                  </a:lnTo>
                  <a:lnTo>
                    <a:pt x="1782" y="16589"/>
                  </a:lnTo>
                  <a:lnTo>
                    <a:pt x="1907" y="16637"/>
                  </a:lnTo>
                  <a:lnTo>
                    <a:pt x="2051" y="16685"/>
                  </a:lnTo>
                  <a:lnTo>
                    <a:pt x="2185" y="16724"/>
                  </a:lnTo>
                  <a:lnTo>
                    <a:pt x="2328" y="16762"/>
                  </a:lnTo>
                  <a:lnTo>
                    <a:pt x="2472" y="16781"/>
                  </a:lnTo>
                  <a:lnTo>
                    <a:pt x="2616" y="16800"/>
                  </a:lnTo>
                  <a:lnTo>
                    <a:pt x="2759" y="16810"/>
                  </a:lnTo>
                  <a:lnTo>
                    <a:pt x="2913" y="16819"/>
                  </a:lnTo>
                  <a:lnTo>
                    <a:pt x="15259" y="16819"/>
                  </a:lnTo>
                  <a:lnTo>
                    <a:pt x="15412" y="16810"/>
                  </a:lnTo>
                  <a:lnTo>
                    <a:pt x="15556" y="16800"/>
                  </a:lnTo>
                  <a:lnTo>
                    <a:pt x="15709" y="16781"/>
                  </a:lnTo>
                  <a:lnTo>
                    <a:pt x="15843" y="16762"/>
                  </a:lnTo>
                  <a:lnTo>
                    <a:pt x="15987" y="16724"/>
                  </a:lnTo>
                  <a:lnTo>
                    <a:pt x="16130" y="16685"/>
                  </a:lnTo>
                  <a:lnTo>
                    <a:pt x="16264" y="16637"/>
                  </a:lnTo>
                  <a:lnTo>
                    <a:pt x="16399" y="16589"/>
                  </a:lnTo>
                  <a:lnTo>
                    <a:pt x="16523" y="16532"/>
                  </a:lnTo>
                  <a:lnTo>
                    <a:pt x="16648" y="16465"/>
                  </a:lnTo>
                  <a:lnTo>
                    <a:pt x="16772" y="16398"/>
                  </a:lnTo>
                  <a:lnTo>
                    <a:pt x="16887" y="16321"/>
                  </a:lnTo>
                  <a:lnTo>
                    <a:pt x="17002" y="16235"/>
                  </a:lnTo>
                  <a:lnTo>
                    <a:pt x="17117" y="16149"/>
                  </a:lnTo>
                  <a:lnTo>
                    <a:pt x="17222" y="16063"/>
                  </a:lnTo>
                  <a:lnTo>
                    <a:pt x="17318" y="15967"/>
                  </a:lnTo>
                  <a:lnTo>
                    <a:pt x="17414" y="15862"/>
                  </a:lnTo>
                  <a:lnTo>
                    <a:pt x="17510" y="15756"/>
                  </a:lnTo>
                  <a:lnTo>
                    <a:pt x="17596" y="15651"/>
                  </a:lnTo>
                  <a:lnTo>
                    <a:pt x="17672" y="15536"/>
                  </a:lnTo>
                  <a:lnTo>
                    <a:pt x="17749" y="15411"/>
                  </a:lnTo>
                  <a:lnTo>
                    <a:pt x="17826" y="15296"/>
                  </a:lnTo>
                  <a:lnTo>
                    <a:pt x="17883" y="15172"/>
                  </a:lnTo>
                  <a:lnTo>
                    <a:pt x="17941" y="15038"/>
                  </a:lnTo>
                  <a:lnTo>
                    <a:pt x="17998" y="14904"/>
                  </a:lnTo>
                  <a:lnTo>
                    <a:pt x="18046" y="14770"/>
                  </a:lnTo>
                  <a:lnTo>
                    <a:pt x="18084" y="14636"/>
                  </a:lnTo>
                  <a:lnTo>
                    <a:pt x="18113" y="14492"/>
                  </a:lnTo>
                  <a:lnTo>
                    <a:pt x="18142" y="14348"/>
                  </a:lnTo>
                  <a:lnTo>
                    <a:pt x="18161" y="14205"/>
                  </a:lnTo>
                  <a:lnTo>
                    <a:pt x="18171" y="14051"/>
                  </a:lnTo>
                  <a:lnTo>
                    <a:pt x="18171" y="13908"/>
                  </a:lnTo>
                  <a:lnTo>
                    <a:pt x="18171" y="2912"/>
                  </a:lnTo>
                  <a:lnTo>
                    <a:pt x="18171" y="2768"/>
                  </a:lnTo>
                  <a:lnTo>
                    <a:pt x="18161" y="2615"/>
                  </a:lnTo>
                  <a:lnTo>
                    <a:pt x="18142" y="2471"/>
                  </a:lnTo>
                  <a:lnTo>
                    <a:pt x="18113" y="2328"/>
                  </a:lnTo>
                  <a:lnTo>
                    <a:pt x="18084" y="2184"/>
                  </a:lnTo>
                  <a:lnTo>
                    <a:pt x="18046" y="2050"/>
                  </a:lnTo>
                  <a:lnTo>
                    <a:pt x="17998" y="1916"/>
                  </a:lnTo>
                  <a:lnTo>
                    <a:pt x="17941" y="1782"/>
                  </a:lnTo>
                  <a:lnTo>
                    <a:pt x="17883" y="1648"/>
                  </a:lnTo>
                  <a:lnTo>
                    <a:pt x="17826" y="1523"/>
                  </a:lnTo>
                  <a:lnTo>
                    <a:pt x="17749" y="1408"/>
                  </a:lnTo>
                  <a:lnTo>
                    <a:pt x="17672" y="1284"/>
                  </a:lnTo>
                  <a:lnTo>
                    <a:pt x="17596" y="1169"/>
                  </a:lnTo>
                  <a:lnTo>
                    <a:pt x="17510" y="1063"/>
                  </a:lnTo>
                  <a:lnTo>
                    <a:pt x="17414" y="958"/>
                  </a:lnTo>
                  <a:lnTo>
                    <a:pt x="17318" y="853"/>
                  </a:lnTo>
                  <a:lnTo>
                    <a:pt x="17222" y="757"/>
                  </a:lnTo>
                  <a:lnTo>
                    <a:pt x="17117" y="671"/>
                  </a:lnTo>
                  <a:lnTo>
                    <a:pt x="17002" y="584"/>
                  </a:lnTo>
                  <a:lnTo>
                    <a:pt x="16887" y="498"/>
                  </a:lnTo>
                  <a:lnTo>
                    <a:pt x="16772" y="422"/>
                  </a:lnTo>
                  <a:lnTo>
                    <a:pt x="16648" y="355"/>
                  </a:lnTo>
                  <a:lnTo>
                    <a:pt x="16523" y="288"/>
                  </a:lnTo>
                  <a:lnTo>
                    <a:pt x="16399" y="230"/>
                  </a:lnTo>
                  <a:lnTo>
                    <a:pt x="16264" y="182"/>
                  </a:lnTo>
                  <a:lnTo>
                    <a:pt x="16130" y="134"/>
                  </a:lnTo>
                  <a:lnTo>
                    <a:pt x="15987" y="96"/>
                  </a:lnTo>
                  <a:lnTo>
                    <a:pt x="15843" y="58"/>
                  </a:lnTo>
                  <a:lnTo>
                    <a:pt x="15709" y="39"/>
                  </a:lnTo>
                  <a:lnTo>
                    <a:pt x="15556" y="19"/>
                  </a:lnTo>
                  <a:lnTo>
                    <a:pt x="15412" y="10"/>
                  </a:lnTo>
                  <a:lnTo>
                    <a:pt x="152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1826624" y="3809116"/>
              <a:ext cx="727589" cy="48303"/>
            </a:xfrm>
            <a:custGeom>
              <a:avLst/>
              <a:gdLst/>
              <a:ahLst/>
              <a:cxnLst/>
              <a:rect l="l" t="t" r="r" b="b"/>
              <a:pathLst>
                <a:path w="22519" h="1495" extrusionOk="0">
                  <a:moveTo>
                    <a:pt x="1" y="0"/>
                  </a:moveTo>
                  <a:lnTo>
                    <a:pt x="1" y="450"/>
                  </a:lnTo>
                  <a:lnTo>
                    <a:pt x="10" y="556"/>
                  </a:lnTo>
                  <a:lnTo>
                    <a:pt x="20" y="661"/>
                  </a:lnTo>
                  <a:lnTo>
                    <a:pt x="49" y="757"/>
                  </a:lnTo>
                  <a:lnTo>
                    <a:pt x="87" y="853"/>
                  </a:lnTo>
                  <a:lnTo>
                    <a:pt x="125" y="948"/>
                  </a:lnTo>
                  <a:lnTo>
                    <a:pt x="183" y="1035"/>
                  </a:lnTo>
                  <a:lnTo>
                    <a:pt x="240" y="1111"/>
                  </a:lnTo>
                  <a:lnTo>
                    <a:pt x="307" y="1188"/>
                  </a:lnTo>
                  <a:lnTo>
                    <a:pt x="384" y="1255"/>
                  </a:lnTo>
                  <a:lnTo>
                    <a:pt x="461" y="1312"/>
                  </a:lnTo>
                  <a:lnTo>
                    <a:pt x="547" y="1370"/>
                  </a:lnTo>
                  <a:lnTo>
                    <a:pt x="633" y="1408"/>
                  </a:lnTo>
                  <a:lnTo>
                    <a:pt x="729" y="1446"/>
                  </a:lnTo>
                  <a:lnTo>
                    <a:pt x="834" y="1475"/>
                  </a:lnTo>
                  <a:lnTo>
                    <a:pt x="930" y="1485"/>
                  </a:lnTo>
                  <a:lnTo>
                    <a:pt x="1045" y="1494"/>
                  </a:lnTo>
                  <a:lnTo>
                    <a:pt x="21485" y="1494"/>
                  </a:lnTo>
                  <a:lnTo>
                    <a:pt x="21590" y="1485"/>
                  </a:lnTo>
                  <a:lnTo>
                    <a:pt x="21686" y="1475"/>
                  </a:lnTo>
                  <a:lnTo>
                    <a:pt x="21791" y="1446"/>
                  </a:lnTo>
                  <a:lnTo>
                    <a:pt x="21887" y="1408"/>
                  </a:lnTo>
                  <a:lnTo>
                    <a:pt x="21973" y="1370"/>
                  </a:lnTo>
                  <a:lnTo>
                    <a:pt x="22059" y="1312"/>
                  </a:lnTo>
                  <a:lnTo>
                    <a:pt x="22145" y="1255"/>
                  </a:lnTo>
                  <a:lnTo>
                    <a:pt x="22212" y="1188"/>
                  </a:lnTo>
                  <a:lnTo>
                    <a:pt x="22280" y="1111"/>
                  </a:lnTo>
                  <a:lnTo>
                    <a:pt x="22347" y="1035"/>
                  </a:lnTo>
                  <a:lnTo>
                    <a:pt x="22394" y="948"/>
                  </a:lnTo>
                  <a:lnTo>
                    <a:pt x="22442" y="853"/>
                  </a:lnTo>
                  <a:lnTo>
                    <a:pt x="22471" y="757"/>
                  </a:lnTo>
                  <a:lnTo>
                    <a:pt x="22500" y="661"/>
                  </a:lnTo>
                  <a:lnTo>
                    <a:pt x="22519" y="556"/>
                  </a:lnTo>
                  <a:lnTo>
                    <a:pt x="22519" y="450"/>
                  </a:lnTo>
                  <a:lnTo>
                    <a:pt x="22519" y="0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2165208" y="3829213"/>
              <a:ext cx="52342" cy="756700"/>
            </a:xfrm>
            <a:custGeom>
              <a:avLst/>
              <a:gdLst/>
              <a:ahLst/>
              <a:cxnLst/>
              <a:rect l="l" t="t" r="r" b="b"/>
              <a:pathLst>
                <a:path w="1620" h="23420" extrusionOk="0">
                  <a:moveTo>
                    <a:pt x="0" y="1"/>
                  </a:moveTo>
                  <a:lnTo>
                    <a:pt x="0" y="23419"/>
                  </a:lnTo>
                  <a:lnTo>
                    <a:pt x="1619" y="23419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946723" y="4506963"/>
              <a:ext cx="494246" cy="132180"/>
            </a:xfrm>
            <a:custGeom>
              <a:avLst/>
              <a:gdLst/>
              <a:ahLst/>
              <a:cxnLst/>
              <a:rect l="l" t="t" r="r" b="b"/>
              <a:pathLst>
                <a:path w="15297" h="4091" extrusionOk="0">
                  <a:moveTo>
                    <a:pt x="3879" y="1"/>
                  </a:moveTo>
                  <a:lnTo>
                    <a:pt x="3678" y="20"/>
                  </a:lnTo>
                  <a:lnTo>
                    <a:pt x="3467" y="49"/>
                  </a:lnTo>
                  <a:lnTo>
                    <a:pt x="3266" y="87"/>
                  </a:lnTo>
                  <a:lnTo>
                    <a:pt x="3065" y="125"/>
                  </a:lnTo>
                  <a:lnTo>
                    <a:pt x="2874" y="183"/>
                  </a:lnTo>
                  <a:lnTo>
                    <a:pt x="2682" y="250"/>
                  </a:lnTo>
                  <a:lnTo>
                    <a:pt x="2500" y="326"/>
                  </a:lnTo>
                  <a:lnTo>
                    <a:pt x="2318" y="403"/>
                  </a:lnTo>
                  <a:lnTo>
                    <a:pt x="2146" y="499"/>
                  </a:lnTo>
                  <a:lnTo>
                    <a:pt x="1973" y="595"/>
                  </a:lnTo>
                  <a:lnTo>
                    <a:pt x="1801" y="700"/>
                  </a:lnTo>
                  <a:lnTo>
                    <a:pt x="1648" y="815"/>
                  </a:lnTo>
                  <a:lnTo>
                    <a:pt x="1485" y="939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95"/>
                  </a:lnTo>
                  <a:lnTo>
                    <a:pt x="814" y="1648"/>
                  </a:lnTo>
                  <a:lnTo>
                    <a:pt x="699" y="1811"/>
                  </a:lnTo>
                  <a:lnTo>
                    <a:pt x="594" y="1974"/>
                  </a:lnTo>
                  <a:lnTo>
                    <a:pt x="489" y="2146"/>
                  </a:lnTo>
                  <a:lnTo>
                    <a:pt x="402" y="2319"/>
                  </a:lnTo>
                  <a:lnTo>
                    <a:pt x="316" y="2501"/>
                  </a:lnTo>
                  <a:lnTo>
                    <a:pt x="249" y="2692"/>
                  </a:lnTo>
                  <a:lnTo>
                    <a:pt x="182" y="2874"/>
                  </a:lnTo>
                  <a:lnTo>
                    <a:pt x="125" y="3075"/>
                  </a:lnTo>
                  <a:lnTo>
                    <a:pt x="77" y="3267"/>
                  </a:lnTo>
                  <a:lnTo>
                    <a:pt x="48" y="3468"/>
                  </a:lnTo>
                  <a:lnTo>
                    <a:pt x="19" y="3679"/>
                  </a:lnTo>
                  <a:lnTo>
                    <a:pt x="0" y="3880"/>
                  </a:lnTo>
                  <a:lnTo>
                    <a:pt x="0" y="4091"/>
                  </a:lnTo>
                  <a:lnTo>
                    <a:pt x="1169" y="4091"/>
                  </a:lnTo>
                  <a:lnTo>
                    <a:pt x="1178" y="3947"/>
                  </a:lnTo>
                  <a:lnTo>
                    <a:pt x="1188" y="3794"/>
                  </a:lnTo>
                  <a:lnTo>
                    <a:pt x="1207" y="3650"/>
                  </a:lnTo>
                  <a:lnTo>
                    <a:pt x="1236" y="3506"/>
                  </a:lnTo>
                  <a:lnTo>
                    <a:pt x="1264" y="3363"/>
                  </a:lnTo>
                  <a:lnTo>
                    <a:pt x="1303" y="3229"/>
                  </a:lnTo>
                  <a:lnTo>
                    <a:pt x="1351" y="3094"/>
                  </a:lnTo>
                  <a:lnTo>
                    <a:pt x="1399" y="2960"/>
                  </a:lnTo>
                  <a:lnTo>
                    <a:pt x="1466" y="2826"/>
                  </a:lnTo>
                  <a:lnTo>
                    <a:pt x="1523" y="2702"/>
                  </a:lnTo>
                  <a:lnTo>
                    <a:pt x="1600" y="2577"/>
                  </a:lnTo>
                  <a:lnTo>
                    <a:pt x="1676" y="2462"/>
                  </a:lnTo>
                  <a:lnTo>
                    <a:pt x="1753" y="2347"/>
                  </a:lnTo>
                  <a:lnTo>
                    <a:pt x="1839" y="2242"/>
                  </a:lnTo>
                  <a:lnTo>
                    <a:pt x="1935" y="2137"/>
                  </a:lnTo>
                  <a:lnTo>
                    <a:pt x="2031" y="2031"/>
                  </a:lnTo>
                  <a:lnTo>
                    <a:pt x="2127" y="1935"/>
                  </a:lnTo>
                  <a:lnTo>
                    <a:pt x="2232" y="1840"/>
                  </a:lnTo>
                  <a:lnTo>
                    <a:pt x="2347" y="1754"/>
                  </a:lnTo>
                  <a:lnTo>
                    <a:pt x="2462" y="1677"/>
                  </a:lnTo>
                  <a:lnTo>
                    <a:pt x="2577" y="1600"/>
                  </a:lnTo>
                  <a:lnTo>
                    <a:pt x="2701" y="1524"/>
                  </a:lnTo>
                  <a:lnTo>
                    <a:pt x="2826" y="1466"/>
                  </a:lnTo>
                  <a:lnTo>
                    <a:pt x="2960" y="1409"/>
                  </a:lnTo>
                  <a:lnTo>
                    <a:pt x="3094" y="1351"/>
                  </a:lnTo>
                  <a:lnTo>
                    <a:pt x="3228" y="1303"/>
                  </a:lnTo>
                  <a:lnTo>
                    <a:pt x="3362" y="1265"/>
                  </a:lnTo>
                  <a:lnTo>
                    <a:pt x="3506" y="1236"/>
                  </a:lnTo>
                  <a:lnTo>
                    <a:pt x="3649" y="1208"/>
                  </a:lnTo>
                  <a:lnTo>
                    <a:pt x="3793" y="1188"/>
                  </a:lnTo>
                  <a:lnTo>
                    <a:pt x="3946" y="1179"/>
                  </a:lnTo>
                  <a:lnTo>
                    <a:pt x="11350" y="1179"/>
                  </a:lnTo>
                  <a:lnTo>
                    <a:pt x="11494" y="1188"/>
                  </a:lnTo>
                  <a:lnTo>
                    <a:pt x="11638" y="1208"/>
                  </a:lnTo>
                  <a:lnTo>
                    <a:pt x="11781" y="1236"/>
                  </a:lnTo>
                  <a:lnTo>
                    <a:pt x="11925" y="1265"/>
                  </a:lnTo>
                  <a:lnTo>
                    <a:pt x="12069" y="1303"/>
                  </a:lnTo>
                  <a:lnTo>
                    <a:pt x="12203" y="1351"/>
                  </a:lnTo>
                  <a:lnTo>
                    <a:pt x="12337" y="1409"/>
                  </a:lnTo>
                  <a:lnTo>
                    <a:pt x="12461" y="1466"/>
                  </a:lnTo>
                  <a:lnTo>
                    <a:pt x="12586" y="1524"/>
                  </a:lnTo>
                  <a:lnTo>
                    <a:pt x="12710" y="1600"/>
                  </a:lnTo>
                  <a:lnTo>
                    <a:pt x="12825" y="1677"/>
                  </a:lnTo>
                  <a:lnTo>
                    <a:pt x="12940" y="1754"/>
                  </a:lnTo>
                  <a:lnTo>
                    <a:pt x="13055" y="1840"/>
                  </a:lnTo>
                  <a:lnTo>
                    <a:pt x="13160" y="1935"/>
                  </a:lnTo>
                  <a:lnTo>
                    <a:pt x="13256" y="2031"/>
                  </a:lnTo>
                  <a:lnTo>
                    <a:pt x="13362" y="2137"/>
                  </a:lnTo>
                  <a:lnTo>
                    <a:pt x="13448" y="2242"/>
                  </a:lnTo>
                  <a:lnTo>
                    <a:pt x="13534" y="2347"/>
                  </a:lnTo>
                  <a:lnTo>
                    <a:pt x="13620" y="2462"/>
                  </a:lnTo>
                  <a:lnTo>
                    <a:pt x="13697" y="2577"/>
                  </a:lnTo>
                  <a:lnTo>
                    <a:pt x="13764" y="2702"/>
                  </a:lnTo>
                  <a:lnTo>
                    <a:pt x="13831" y="2826"/>
                  </a:lnTo>
                  <a:lnTo>
                    <a:pt x="13888" y="2960"/>
                  </a:lnTo>
                  <a:lnTo>
                    <a:pt x="13936" y="3094"/>
                  </a:lnTo>
                  <a:lnTo>
                    <a:pt x="13984" y="3229"/>
                  </a:lnTo>
                  <a:lnTo>
                    <a:pt x="14023" y="3363"/>
                  </a:lnTo>
                  <a:lnTo>
                    <a:pt x="14061" y="3506"/>
                  </a:lnTo>
                  <a:lnTo>
                    <a:pt x="14080" y="3650"/>
                  </a:lnTo>
                  <a:lnTo>
                    <a:pt x="14099" y="3794"/>
                  </a:lnTo>
                  <a:lnTo>
                    <a:pt x="14109" y="3947"/>
                  </a:lnTo>
                  <a:lnTo>
                    <a:pt x="14118" y="4091"/>
                  </a:lnTo>
                  <a:lnTo>
                    <a:pt x="15296" y="4091"/>
                  </a:lnTo>
                  <a:lnTo>
                    <a:pt x="15287" y="3880"/>
                  </a:lnTo>
                  <a:lnTo>
                    <a:pt x="15268" y="3679"/>
                  </a:lnTo>
                  <a:lnTo>
                    <a:pt x="15249" y="3468"/>
                  </a:lnTo>
                  <a:lnTo>
                    <a:pt x="15210" y="3267"/>
                  </a:lnTo>
                  <a:lnTo>
                    <a:pt x="15162" y="3075"/>
                  </a:lnTo>
                  <a:lnTo>
                    <a:pt x="15105" y="2874"/>
                  </a:lnTo>
                  <a:lnTo>
                    <a:pt x="15047" y="2692"/>
                  </a:lnTo>
                  <a:lnTo>
                    <a:pt x="14971" y="2501"/>
                  </a:lnTo>
                  <a:lnTo>
                    <a:pt x="14885" y="2319"/>
                  </a:lnTo>
                  <a:lnTo>
                    <a:pt x="14798" y="2146"/>
                  </a:lnTo>
                  <a:lnTo>
                    <a:pt x="14703" y="1974"/>
                  </a:lnTo>
                  <a:lnTo>
                    <a:pt x="14588" y="1811"/>
                  </a:lnTo>
                  <a:lnTo>
                    <a:pt x="14473" y="1648"/>
                  </a:lnTo>
                  <a:lnTo>
                    <a:pt x="14358" y="1495"/>
                  </a:lnTo>
                  <a:lnTo>
                    <a:pt x="14224" y="1342"/>
                  </a:lnTo>
                  <a:lnTo>
                    <a:pt x="14090" y="1198"/>
                  </a:lnTo>
                  <a:lnTo>
                    <a:pt x="13946" y="1064"/>
                  </a:lnTo>
                  <a:lnTo>
                    <a:pt x="13802" y="939"/>
                  </a:lnTo>
                  <a:lnTo>
                    <a:pt x="13649" y="815"/>
                  </a:lnTo>
                  <a:lnTo>
                    <a:pt x="13486" y="700"/>
                  </a:lnTo>
                  <a:lnTo>
                    <a:pt x="13323" y="595"/>
                  </a:lnTo>
                  <a:lnTo>
                    <a:pt x="13151" y="499"/>
                  </a:lnTo>
                  <a:lnTo>
                    <a:pt x="12969" y="403"/>
                  </a:lnTo>
                  <a:lnTo>
                    <a:pt x="12787" y="326"/>
                  </a:lnTo>
                  <a:lnTo>
                    <a:pt x="12605" y="250"/>
                  </a:lnTo>
                  <a:lnTo>
                    <a:pt x="12413" y="183"/>
                  </a:lnTo>
                  <a:lnTo>
                    <a:pt x="12222" y="125"/>
                  </a:lnTo>
                  <a:lnTo>
                    <a:pt x="12021" y="87"/>
                  </a:lnTo>
                  <a:lnTo>
                    <a:pt x="11820" y="49"/>
                  </a:lnTo>
                  <a:lnTo>
                    <a:pt x="11618" y="20"/>
                  </a:lnTo>
                  <a:lnTo>
                    <a:pt x="11408" y="1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2131475" y="3821168"/>
              <a:ext cx="113279" cy="205201"/>
            </a:xfrm>
            <a:custGeom>
              <a:avLst/>
              <a:gdLst/>
              <a:ahLst/>
              <a:cxnLst/>
              <a:rect l="l" t="t" r="r" b="b"/>
              <a:pathLst>
                <a:path w="3506" h="6351" extrusionOk="0">
                  <a:moveTo>
                    <a:pt x="0" y="1"/>
                  </a:moveTo>
                  <a:lnTo>
                    <a:pt x="661" y="6351"/>
                  </a:lnTo>
                  <a:lnTo>
                    <a:pt x="2845" y="6351"/>
                  </a:lnTo>
                  <a:lnTo>
                    <a:pt x="3506" y="1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1801260" y="3705431"/>
              <a:ext cx="780190" cy="115767"/>
            </a:xfrm>
            <a:custGeom>
              <a:avLst/>
              <a:gdLst/>
              <a:ahLst/>
              <a:cxnLst/>
              <a:rect l="l" t="t" r="r" b="b"/>
              <a:pathLst>
                <a:path w="24147" h="3583" extrusionOk="0">
                  <a:moveTo>
                    <a:pt x="3171" y="0"/>
                  </a:moveTo>
                  <a:lnTo>
                    <a:pt x="3008" y="10"/>
                  </a:lnTo>
                  <a:lnTo>
                    <a:pt x="2855" y="20"/>
                  </a:lnTo>
                  <a:lnTo>
                    <a:pt x="2692" y="39"/>
                  </a:lnTo>
                  <a:lnTo>
                    <a:pt x="2539" y="67"/>
                  </a:lnTo>
                  <a:lnTo>
                    <a:pt x="2385" y="106"/>
                  </a:lnTo>
                  <a:lnTo>
                    <a:pt x="2232" y="144"/>
                  </a:lnTo>
                  <a:lnTo>
                    <a:pt x="2089" y="192"/>
                  </a:lnTo>
                  <a:lnTo>
                    <a:pt x="1945" y="249"/>
                  </a:lnTo>
                  <a:lnTo>
                    <a:pt x="1801" y="316"/>
                  </a:lnTo>
                  <a:lnTo>
                    <a:pt x="1667" y="384"/>
                  </a:lnTo>
                  <a:lnTo>
                    <a:pt x="1533" y="460"/>
                  </a:lnTo>
                  <a:lnTo>
                    <a:pt x="1399" y="546"/>
                  </a:lnTo>
                  <a:lnTo>
                    <a:pt x="1274" y="633"/>
                  </a:lnTo>
                  <a:lnTo>
                    <a:pt x="1159" y="728"/>
                  </a:lnTo>
                  <a:lnTo>
                    <a:pt x="1044" y="824"/>
                  </a:lnTo>
                  <a:lnTo>
                    <a:pt x="930" y="929"/>
                  </a:lnTo>
                  <a:lnTo>
                    <a:pt x="824" y="1044"/>
                  </a:lnTo>
                  <a:lnTo>
                    <a:pt x="728" y="1159"/>
                  </a:lnTo>
                  <a:lnTo>
                    <a:pt x="633" y="1274"/>
                  </a:lnTo>
                  <a:lnTo>
                    <a:pt x="546" y="1399"/>
                  </a:lnTo>
                  <a:lnTo>
                    <a:pt x="460" y="1533"/>
                  </a:lnTo>
                  <a:lnTo>
                    <a:pt x="384" y="1657"/>
                  </a:lnTo>
                  <a:lnTo>
                    <a:pt x="317" y="1801"/>
                  </a:lnTo>
                  <a:lnTo>
                    <a:pt x="250" y="1935"/>
                  </a:lnTo>
                  <a:lnTo>
                    <a:pt x="202" y="2079"/>
                  </a:lnTo>
                  <a:lnTo>
                    <a:pt x="144" y="2232"/>
                  </a:lnTo>
                  <a:lnTo>
                    <a:pt x="106" y="2376"/>
                  </a:lnTo>
                  <a:lnTo>
                    <a:pt x="68" y="2529"/>
                  </a:lnTo>
                  <a:lnTo>
                    <a:pt x="39" y="2692"/>
                  </a:lnTo>
                  <a:lnTo>
                    <a:pt x="20" y="2845"/>
                  </a:lnTo>
                  <a:lnTo>
                    <a:pt x="10" y="3008"/>
                  </a:lnTo>
                  <a:lnTo>
                    <a:pt x="0" y="3171"/>
                  </a:lnTo>
                  <a:lnTo>
                    <a:pt x="0" y="3583"/>
                  </a:lnTo>
                  <a:lnTo>
                    <a:pt x="24147" y="3583"/>
                  </a:lnTo>
                  <a:lnTo>
                    <a:pt x="24147" y="3171"/>
                  </a:lnTo>
                  <a:lnTo>
                    <a:pt x="24147" y="3008"/>
                  </a:lnTo>
                  <a:lnTo>
                    <a:pt x="24128" y="2845"/>
                  </a:lnTo>
                  <a:lnTo>
                    <a:pt x="24109" y="2692"/>
                  </a:lnTo>
                  <a:lnTo>
                    <a:pt x="24080" y="2529"/>
                  </a:lnTo>
                  <a:lnTo>
                    <a:pt x="24051" y="2376"/>
                  </a:lnTo>
                  <a:lnTo>
                    <a:pt x="24003" y="2232"/>
                  </a:lnTo>
                  <a:lnTo>
                    <a:pt x="23955" y="2079"/>
                  </a:lnTo>
                  <a:lnTo>
                    <a:pt x="23898" y="1935"/>
                  </a:lnTo>
                  <a:lnTo>
                    <a:pt x="23831" y="1801"/>
                  </a:lnTo>
                  <a:lnTo>
                    <a:pt x="23764" y="1657"/>
                  </a:lnTo>
                  <a:lnTo>
                    <a:pt x="23687" y="1533"/>
                  </a:lnTo>
                  <a:lnTo>
                    <a:pt x="23601" y="1399"/>
                  </a:lnTo>
                  <a:lnTo>
                    <a:pt x="23515" y="1274"/>
                  </a:lnTo>
                  <a:lnTo>
                    <a:pt x="23419" y="1159"/>
                  </a:lnTo>
                  <a:lnTo>
                    <a:pt x="23323" y="1044"/>
                  </a:lnTo>
                  <a:lnTo>
                    <a:pt x="23218" y="929"/>
                  </a:lnTo>
                  <a:lnTo>
                    <a:pt x="23112" y="824"/>
                  </a:lnTo>
                  <a:lnTo>
                    <a:pt x="22997" y="728"/>
                  </a:lnTo>
                  <a:lnTo>
                    <a:pt x="22873" y="633"/>
                  </a:lnTo>
                  <a:lnTo>
                    <a:pt x="22748" y="546"/>
                  </a:lnTo>
                  <a:lnTo>
                    <a:pt x="22624" y="460"/>
                  </a:lnTo>
                  <a:lnTo>
                    <a:pt x="22490" y="384"/>
                  </a:lnTo>
                  <a:lnTo>
                    <a:pt x="22346" y="316"/>
                  </a:lnTo>
                  <a:lnTo>
                    <a:pt x="22212" y="249"/>
                  </a:lnTo>
                  <a:lnTo>
                    <a:pt x="22068" y="192"/>
                  </a:lnTo>
                  <a:lnTo>
                    <a:pt x="21915" y="144"/>
                  </a:lnTo>
                  <a:lnTo>
                    <a:pt x="21771" y="106"/>
                  </a:lnTo>
                  <a:lnTo>
                    <a:pt x="21618" y="67"/>
                  </a:lnTo>
                  <a:lnTo>
                    <a:pt x="21455" y="39"/>
                  </a:lnTo>
                  <a:lnTo>
                    <a:pt x="21302" y="20"/>
                  </a:lnTo>
                  <a:lnTo>
                    <a:pt x="21139" y="10"/>
                  </a:lnTo>
                  <a:lnTo>
                    <a:pt x="209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2279717" y="1805851"/>
              <a:ext cx="732855" cy="701935"/>
            </a:xfrm>
            <a:custGeom>
              <a:avLst/>
              <a:gdLst/>
              <a:ahLst/>
              <a:cxnLst/>
              <a:rect l="l" t="t" r="r" b="b"/>
              <a:pathLst>
                <a:path w="22682" h="21725" extrusionOk="0">
                  <a:moveTo>
                    <a:pt x="1878" y="1"/>
                  </a:moveTo>
                  <a:lnTo>
                    <a:pt x="1609" y="30"/>
                  </a:lnTo>
                  <a:lnTo>
                    <a:pt x="1341" y="78"/>
                  </a:lnTo>
                  <a:lnTo>
                    <a:pt x="1217" y="106"/>
                  </a:lnTo>
                  <a:lnTo>
                    <a:pt x="1092" y="135"/>
                  </a:lnTo>
                  <a:lnTo>
                    <a:pt x="968" y="183"/>
                  </a:lnTo>
                  <a:lnTo>
                    <a:pt x="853" y="231"/>
                  </a:lnTo>
                  <a:lnTo>
                    <a:pt x="738" y="279"/>
                  </a:lnTo>
                  <a:lnTo>
                    <a:pt x="623" y="336"/>
                  </a:lnTo>
                  <a:lnTo>
                    <a:pt x="508" y="403"/>
                  </a:lnTo>
                  <a:lnTo>
                    <a:pt x="402" y="470"/>
                  </a:lnTo>
                  <a:lnTo>
                    <a:pt x="297" y="547"/>
                  </a:lnTo>
                  <a:lnTo>
                    <a:pt x="192" y="624"/>
                  </a:lnTo>
                  <a:lnTo>
                    <a:pt x="96" y="710"/>
                  </a:lnTo>
                  <a:lnTo>
                    <a:pt x="0" y="805"/>
                  </a:lnTo>
                  <a:lnTo>
                    <a:pt x="134" y="1390"/>
                  </a:lnTo>
                  <a:lnTo>
                    <a:pt x="307" y="2070"/>
                  </a:lnTo>
                  <a:lnTo>
                    <a:pt x="527" y="2961"/>
                  </a:lnTo>
                  <a:lnTo>
                    <a:pt x="805" y="4024"/>
                  </a:lnTo>
                  <a:lnTo>
                    <a:pt x="1140" y="5231"/>
                  </a:lnTo>
                  <a:lnTo>
                    <a:pt x="1514" y="6533"/>
                  </a:lnTo>
                  <a:lnTo>
                    <a:pt x="1715" y="7223"/>
                  </a:lnTo>
                  <a:lnTo>
                    <a:pt x="1935" y="7912"/>
                  </a:lnTo>
                  <a:lnTo>
                    <a:pt x="2155" y="8621"/>
                  </a:lnTo>
                  <a:lnTo>
                    <a:pt x="2395" y="9330"/>
                  </a:lnTo>
                  <a:lnTo>
                    <a:pt x="2634" y="10039"/>
                  </a:lnTo>
                  <a:lnTo>
                    <a:pt x="2883" y="10748"/>
                  </a:lnTo>
                  <a:lnTo>
                    <a:pt x="3142" y="11437"/>
                  </a:lnTo>
                  <a:lnTo>
                    <a:pt x="3400" y="12127"/>
                  </a:lnTo>
                  <a:lnTo>
                    <a:pt x="3678" y="12788"/>
                  </a:lnTo>
                  <a:lnTo>
                    <a:pt x="3946" y="13429"/>
                  </a:lnTo>
                  <a:lnTo>
                    <a:pt x="4234" y="14052"/>
                  </a:lnTo>
                  <a:lnTo>
                    <a:pt x="4521" y="14636"/>
                  </a:lnTo>
                  <a:lnTo>
                    <a:pt x="4808" y="15182"/>
                  </a:lnTo>
                  <a:lnTo>
                    <a:pt x="4952" y="15441"/>
                  </a:lnTo>
                  <a:lnTo>
                    <a:pt x="5105" y="15690"/>
                  </a:lnTo>
                  <a:lnTo>
                    <a:pt x="5249" y="15929"/>
                  </a:lnTo>
                  <a:lnTo>
                    <a:pt x="5402" y="16159"/>
                  </a:lnTo>
                  <a:lnTo>
                    <a:pt x="5556" y="16380"/>
                  </a:lnTo>
                  <a:lnTo>
                    <a:pt x="5699" y="16581"/>
                  </a:lnTo>
                  <a:lnTo>
                    <a:pt x="5852" y="16772"/>
                  </a:lnTo>
                  <a:lnTo>
                    <a:pt x="6006" y="16945"/>
                  </a:lnTo>
                  <a:lnTo>
                    <a:pt x="6159" y="17107"/>
                  </a:lnTo>
                  <a:lnTo>
                    <a:pt x="6312" y="17251"/>
                  </a:lnTo>
                  <a:lnTo>
                    <a:pt x="6456" y="17376"/>
                  </a:lnTo>
                  <a:lnTo>
                    <a:pt x="6609" y="17491"/>
                  </a:lnTo>
                  <a:lnTo>
                    <a:pt x="6772" y="17615"/>
                  </a:lnTo>
                  <a:lnTo>
                    <a:pt x="6954" y="17730"/>
                  </a:lnTo>
                  <a:lnTo>
                    <a:pt x="7145" y="17855"/>
                  </a:lnTo>
                  <a:lnTo>
                    <a:pt x="7347" y="17969"/>
                  </a:lnTo>
                  <a:lnTo>
                    <a:pt x="7557" y="18084"/>
                  </a:lnTo>
                  <a:lnTo>
                    <a:pt x="7778" y="18190"/>
                  </a:lnTo>
                  <a:lnTo>
                    <a:pt x="8247" y="18420"/>
                  </a:lnTo>
                  <a:lnTo>
                    <a:pt x="8755" y="18640"/>
                  </a:lnTo>
                  <a:lnTo>
                    <a:pt x="9291" y="18851"/>
                  </a:lnTo>
                  <a:lnTo>
                    <a:pt x="9846" y="19052"/>
                  </a:lnTo>
                  <a:lnTo>
                    <a:pt x="10440" y="19253"/>
                  </a:lnTo>
                  <a:lnTo>
                    <a:pt x="11044" y="19445"/>
                  </a:lnTo>
                  <a:lnTo>
                    <a:pt x="11657" y="19636"/>
                  </a:lnTo>
                  <a:lnTo>
                    <a:pt x="12289" y="19818"/>
                  </a:lnTo>
                  <a:lnTo>
                    <a:pt x="12921" y="19990"/>
                  </a:lnTo>
                  <a:lnTo>
                    <a:pt x="13563" y="20153"/>
                  </a:lnTo>
                  <a:lnTo>
                    <a:pt x="14205" y="20316"/>
                  </a:lnTo>
                  <a:lnTo>
                    <a:pt x="14837" y="20469"/>
                  </a:lnTo>
                  <a:lnTo>
                    <a:pt x="16072" y="20747"/>
                  </a:lnTo>
                  <a:lnTo>
                    <a:pt x="17250" y="20996"/>
                  </a:lnTo>
                  <a:lnTo>
                    <a:pt x="18333" y="21216"/>
                  </a:lnTo>
                  <a:lnTo>
                    <a:pt x="19281" y="21389"/>
                  </a:lnTo>
                  <a:lnTo>
                    <a:pt x="20076" y="21533"/>
                  </a:lnTo>
                  <a:lnTo>
                    <a:pt x="20689" y="21638"/>
                  </a:lnTo>
                  <a:lnTo>
                    <a:pt x="21206" y="21724"/>
                  </a:lnTo>
                  <a:lnTo>
                    <a:pt x="21292" y="21475"/>
                  </a:lnTo>
                  <a:lnTo>
                    <a:pt x="21388" y="21178"/>
                  </a:lnTo>
                  <a:lnTo>
                    <a:pt x="21503" y="20776"/>
                  </a:lnTo>
                  <a:lnTo>
                    <a:pt x="21647" y="20278"/>
                  </a:lnTo>
                  <a:lnTo>
                    <a:pt x="21800" y="19703"/>
                  </a:lnTo>
                  <a:lnTo>
                    <a:pt x="21953" y="19052"/>
                  </a:lnTo>
                  <a:lnTo>
                    <a:pt x="22116" y="18343"/>
                  </a:lnTo>
                  <a:lnTo>
                    <a:pt x="22269" y="17577"/>
                  </a:lnTo>
                  <a:lnTo>
                    <a:pt x="22336" y="17184"/>
                  </a:lnTo>
                  <a:lnTo>
                    <a:pt x="22403" y="16772"/>
                  </a:lnTo>
                  <a:lnTo>
                    <a:pt x="22461" y="16351"/>
                  </a:lnTo>
                  <a:lnTo>
                    <a:pt x="22518" y="15929"/>
                  </a:lnTo>
                  <a:lnTo>
                    <a:pt x="22566" y="15498"/>
                  </a:lnTo>
                  <a:lnTo>
                    <a:pt x="22614" y="15067"/>
                  </a:lnTo>
                  <a:lnTo>
                    <a:pt x="22643" y="14627"/>
                  </a:lnTo>
                  <a:lnTo>
                    <a:pt x="22662" y="14186"/>
                  </a:lnTo>
                  <a:lnTo>
                    <a:pt x="22681" y="13736"/>
                  </a:lnTo>
                  <a:lnTo>
                    <a:pt x="22681" y="13295"/>
                  </a:lnTo>
                  <a:lnTo>
                    <a:pt x="22672" y="12855"/>
                  </a:lnTo>
                  <a:lnTo>
                    <a:pt x="22652" y="12424"/>
                  </a:lnTo>
                  <a:lnTo>
                    <a:pt x="22614" y="11983"/>
                  </a:lnTo>
                  <a:lnTo>
                    <a:pt x="22566" y="11552"/>
                  </a:lnTo>
                  <a:lnTo>
                    <a:pt x="22145" y="11600"/>
                  </a:lnTo>
                  <a:lnTo>
                    <a:pt x="21024" y="11715"/>
                  </a:lnTo>
                  <a:lnTo>
                    <a:pt x="20248" y="11782"/>
                  </a:lnTo>
                  <a:lnTo>
                    <a:pt x="19377" y="11849"/>
                  </a:lnTo>
                  <a:lnTo>
                    <a:pt x="18428" y="11907"/>
                  </a:lnTo>
                  <a:lnTo>
                    <a:pt x="17413" y="11945"/>
                  </a:lnTo>
                  <a:lnTo>
                    <a:pt x="16379" y="11974"/>
                  </a:lnTo>
                  <a:lnTo>
                    <a:pt x="15852" y="11983"/>
                  </a:lnTo>
                  <a:lnTo>
                    <a:pt x="15325" y="11983"/>
                  </a:lnTo>
                  <a:lnTo>
                    <a:pt x="14808" y="11974"/>
                  </a:lnTo>
                  <a:lnTo>
                    <a:pt x="14300" y="11964"/>
                  </a:lnTo>
                  <a:lnTo>
                    <a:pt x="13793" y="11935"/>
                  </a:lnTo>
                  <a:lnTo>
                    <a:pt x="13304" y="11907"/>
                  </a:lnTo>
                  <a:lnTo>
                    <a:pt x="12835" y="11859"/>
                  </a:lnTo>
                  <a:lnTo>
                    <a:pt x="12385" y="11801"/>
                  </a:lnTo>
                  <a:lnTo>
                    <a:pt x="11954" y="11744"/>
                  </a:lnTo>
                  <a:lnTo>
                    <a:pt x="11551" y="11657"/>
                  </a:lnTo>
                  <a:lnTo>
                    <a:pt x="11178" y="11571"/>
                  </a:lnTo>
                  <a:lnTo>
                    <a:pt x="10996" y="11523"/>
                  </a:lnTo>
                  <a:lnTo>
                    <a:pt x="10833" y="11466"/>
                  </a:lnTo>
                  <a:lnTo>
                    <a:pt x="10670" y="11408"/>
                  </a:lnTo>
                  <a:lnTo>
                    <a:pt x="10527" y="11351"/>
                  </a:lnTo>
                  <a:lnTo>
                    <a:pt x="10383" y="11284"/>
                  </a:lnTo>
                  <a:lnTo>
                    <a:pt x="10249" y="11217"/>
                  </a:lnTo>
                  <a:lnTo>
                    <a:pt x="10115" y="11131"/>
                  </a:lnTo>
                  <a:lnTo>
                    <a:pt x="9961" y="11035"/>
                  </a:lnTo>
                  <a:lnTo>
                    <a:pt x="9818" y="10930"/>
                  </a:lnTo>
                  <a:lnTo>
                    <a:pt x="9665" y="10815"/>
                  </a:lnTo>
                  <a:lnTo>
                    <a:pt x="9348" y="10546"/>
                  </a:lnTo>
                  <a:lnTo>
                    <a:pt x="9023" y="10250"/>
                  </a:lnTo>
                  <a:lnTo>
                    <a:pt x="8697" y="9914"/>
                  </a:lnTo>
                  <a:lnTo>
                    <a:pt x="8362" y="9550"/>
                  </a:lnTo>
                  <a:lnTo>
                    <a:pt x="8017" y="9167"/>
                  </a:lnTo>
                  <a:lnTo>
                    <a:pt x="7672" y="8746"/>
                  </a:lnTo>
                  <a:lnTo>
                    <a:pt x="7318" y="8315"/>
                  </a:lnTo>
                  <a:lnTo>
                    <a:pt x="6973" y="7865"/>
                  </a:lnTo>
                  <a:lnTo>
                    <a:pt x="6628" y="7405"/>
                  </a:lnTo>
                  <a:lnTo>
                    <a:pt x="6274" y="6926"/>
                  </a:lnTo>
                  <a:lnTo>
                    <a:pt x="5929" y="6437"/>
                  </a:lnTo>
                  <a:lnTo>
                    <a:pt x="5594" y="5949"/>
                  </a:lnTo>
                  <a:lnTo>
                    <a:pt x="4933" y="4972"/>
                  </a:lnTo>
                  <a:lnTo>
                    <a:pt x="4310" y="4014"/>
                  </a:lnTo>
                  <a:lnTo>
                    <a:pt x="3736" y="3104"/>
                  </a:lnTo>
                  <a:lnTo>
                    <a:pt x="3209" y="2261"/>
                  </a:lnTo>
                  <a:lnTo>
                    <a:pt x="2759" y="1514"/>
                  </a:lnTo>
                  <a:lnTo>
                    <a:pt x="2117" y="413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2910712" y="4519952"/>
              <a:ext cx="99709" cy="108982"/>
            </a:xfrm>
            <a:custGeom>
              <a:avLst/>
              <a:gdLst/>
              <a:ahLst/>
              <a:cxnLst/>
              <a:rect l="l" t="t" r="r" b="b"/>
              <a:pathLst>
                <a:path w="3086" h="3373" extrusionOk="0">
                  <a:moveTo>
                    <a:pt x="1782" y="1"/>
                  </a:moveTo>
                  <a:lnTo>
                    <a:pt x="1390" y="997"/>
                  </a:lnTo>
                  <a:lnTo>
                    <a:pt x="1313" y="1083"/>
                  </a:lnTo>
                  <a:lnTo>
                    <a:pt x="1112" y="1284"/>
                  </a:lnTo>
                  <a:lnTo>
                    <a:pt x="834" y="1591"/>
                  </a:lnTo>
                  <a:lnTo>
                    <a:pt x="681" y="1763"/>
                  </a:lnTo>
                  <a:lnTo>
                    <a:pt x="528" y="1945"/>
                  </a:lnTo>
                  <a:lnTo>
                    <a:pt x="384" y="2137"/>
                  </a:lnTo>
                  <a:lnTo>
                    <a:pt x="250" y="2328"/>
                  </a:lnTo>
                  <a:lnTo>
                    <a:pt x="145" y="2520"/>
                  </a:lnTo>
                  <a:lnTo>
                    <a:pt x="97" y="2616"/>
                  </a:lnTo>
                  <a:lnTo>
                    <a:pt x="58" y="2702"/>
                  </a:lnTo>
                  <a:lnTo>
                    <a:pt x="30" y="2788"/>
                  </a:lnTo>
                  <a:lnTo>
                    <a:pt x="11" y="2874"/>
                  </a:lnTo>
                  <a:lnTo>
                    <a:pt x="1" y="2951"/>
                  </a:lnTo>
                  <a:lnTo>
                    <a:pt x="1" y="3028"/>
                  </a:lnTo>
                  <a:lnTo>
                    <a:pt x="11" y="3095"/>
                  </a:lnTo>
                  <a:lnTo>
                    <a:pt x="30" y="3152"/>
                  </a:lnTo>
                  <a:lnTo>
                    <a:pt x="68" y="3210"/>
                  </a:lnTo>
                  <a:lnTo>
                    <a:pt x="116" y="3258"/>
                  </a:lnTo>
                  <a:lnTo>
                    <a:pt x="164" y="3296"/>
                  </a:lnTo>
                  <a:lnTo>
                    <a:pt x="221" y="3325"/>
                  </a:lnTo>
                  <a:lnTo>
                    <a:pt x="288" y="3344"/>
                  </a:lnTo>
                  <a:lnTo>
                    <a:pt x="355" y="3363"/>
                  </a:lnTo>
                  <a:lnTo>
                    <a:pt x="432" y="3372"/>
                  </a:lnTo>
                  <a:lnTo>
                    <a:pt x="671" y="3372"/>
                  </a:lnTo>
                  <a:lnTo>
                    <a:pt x="844" y="3344"/>
                  </a:lnTo>
                  <a:lnTo>
                    <a:pt x="1035" y="3296"/>
                  </a:lnTo>
                  <a:lnTo>
                    <a:pt x="1227" y="3229"/>
                  </a:lnTo>
                  <a:lnTo>
                    <a:pt x="1419" y="3152"/>
                  </a:lnTo>
                  <a:lnTo>
                    <a:pt x="1620" y="3066"/>
                  </a:lnTo>
                  <a:lnTo>
                    <a:pt x="1821" y="2961"/>
                  </a:lnTo>
                  <a:lnTo>
                    <a:pt x="2012" y="2855"/>
                  </a:lnTo>
                  <a:lnTo>
                    <a:pt x="2194" y="2731"/>
                  </a:lnTo>
                  <a:lnTo>
                    <a:pt x="2367" y="2616"/>
                  </a:lnTo>
                  <a:lnTo>
                    <a:pt x="2530" y="2491"/>
                  </a:lnTo>
                  <a:lnTo>
                    <a:pt x="2673" y="2367"/>
                  </a:lnTo>
                  <a:lnTo>
                    <a:pt x="2798" y="2242"/>
                  </a:lnTo>
                  <a:lnTo>
                    <a:pt x="2865" y="2156"/>
                  </a:lnTo>
                  <a:lnTo>
                    <a:pt x="2932" y="2079"/>
                  </a:lnTo>
                  <a:lnTo>
                    <a:pt x="2980" y="1984"/>
                  </a:lnTo>
                  <a:lnTo>
                    <a:pt x="3018" y="1897"/>
                  </a:lnTo>
                  <a:lnTo>
                    <a:pt x="3047" y="1792"/>
                  </a:lnTo>
                  <a:lnTo>
                    <a:pt x="3076" y="1696"/>
                  </a:lnTo>
                  <a:lnTo>
                    <a:pt x="3085" y="1591"/>
                  </a:lnTo>
                  <a:lnTo>
                    <a:pt x="3085" y="1486"/>
                  </a:lnTo>
                  <a:lnTo>
                    <a:pt x="3056" y="87"/>
                  </a:lnTo>
                  <a:lnTo>
                    <a:pt x="1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3236307" y="4527093"/>
              <a:ext cx="119773" cy="96898"/>
            </a:xfrm>
            <a:custGeom>
              <a:avLst/>
              <a:gdLst/>
              <a:ahLst/>
              <a:cxnLst/>
              <a:rect l="l" t="t" r="r" b="b"/>
              <a:pathLst>
                <a:path w="3707" h="2999" extrusionOk="0">
                  <a:moveTo>
                    <a:pt x="1351" y="0"/>
                  </a:moveTo>
                  <a:lnTo>
                    <a:pt x="0" y="106"/>
                  </a:lnTo>
                  <a:lnTo>
                    <a:pt x="201" y="1686"/>
                  </a:lnTo>
                  <a:lnTo>
                    <a:pt x="240" y="1772"/>
                  </a:lnTo>
                  <a:lnTo>
                    <a:pt x="278" y="1858"/>
                  </a:lnTo>
                  <a:lnTo>
                    <a:pt x="316" y="1935"/>
                  </a:lnTo>
                  <a:lnTo>
                    <a:pt x="364" y="2012"/>
                  </a:lnTo>
                  <a:lnTo>
                    <a:pt x="422" y="2079"/>
                  </a:lnTo>
                  <a:lnTo>
                    <a:pt x="489" y="2146"/>
                  </a:lnTo>
                  <a:lnTo>
                    <a:pt x="556" y="2203"/>
                  </a:lnTo>
                  <a:lnTo>
                    <a:pt x="623" y="2261"/>
                  </a:lnTo>
                  <a:lnTo>
                    <a:pt x="766" y="2357"/>
                  </a:lnTo>
                  <a:lnTo>
                    <a:pt x="939" y="2452"/>
                  </a:lnTo>
                  <a:lnTo>
                    <a:pt x="1130" y="2538"/>
                  </a:lnTo>
                  <a:lnTo>
                    <a:pt x="1341" y="2634"/>
                  </a:lnTo>
                  <a:lnTo>
                    <a:pt x="1561" y="2711"/>
                  </a:lnTo>
                  <a:lnTo>
                    <a:pt x="1782" y="2788"/>
                  </a:lnTo>
                  <a:lnTo>
                    <a:pt x="2012" y="2855"/>
                  </a:lnTo>
                  <a:lnTo>
                    <a:pt x="2251" y="2912"/>
                  </a:lnTo>
                  <a:lnTo>
                    <a:pt x="2471" y="2960"/>
                  </a:lnTo>
                  <a:lnTo>
                    <a:pt x="2692" y="2989"/>
                  </a:lnTo>
                  <a:lnTo>
                    <a:pt x="2902" y="2998"/>
                  </a:lnTo>
                  <a:lnTo>
                    <a:pt x="3094" y="2998"/>
                  </a:lnTo>
                  <a:lnTo>
                    <a:pt x="3266" y="2970"/>
                  </a:lnTo>
                  <a:lnTo>
                    <a:pt x="3352" y="2950"/>
                  </a:lnTo>
                  <a:lnTo>
                    <a:pt x="3419" y="2931"/>
                  </a:lnTo>
                  <a:lnTo>
                    <a:pt x="3487" y="2902"/>
                  </a:lnTo>
                  <a:lnTo>
                    <a:pt x="3544" y="2864"/>
                  </a:lnTo>
                  <a:lnTo>
                    <a:pt x="3592" y="2826"/>
                  </a:lnTo>
                  <a:lnTo>
                    <a:pt x="3640" y="2778"/>
                  </a:lnTo>
                  <a:lnTo>
                    <a:pt x="3669" y="2720"/>
                  </a:lnTo>
                  <a:lnTo>
                    <a:pt x="3697" y="2663"/>
                  </a:lnTo>
                  <a:lnTo>
                    <a:pt x="3707" y="2606"/>
                  </a:lnTo>
                  <a:lnTo>
                    <a:pt x="3707" y="2548"/>
                  </a:lnTo>
                  <a:lnTo>
                    <a:pt x="3697" y="2481"/>
                  </a:lnTo>
                  <a:lnTo>
                    <a:pt x="3678" y="2414"/>
                  </a:lnTo>
                  <a:lnTo>
                    <a:pt x="3649" y="2347"/>
                  </a:lnTo>
                  <a:lnTo>
                    <a:pt x="3611" y="2280"/>
                  </a:lnTo>
                  <a:lnTo>
                    <a:pt x="3515" y="2146"/>
                  </a:lnTo>
                  <a:lnTo>
                    <a:pt x="3391" y="2012"/>
                  </a:lnTo>
                  <a:lnTo>
                    <a:pt x="3247" y="1868"/>
                  </a:lnTo>
                  <a:lnTo>
                    <a:pt x="3084" y="1724"/>
                  </a:lnTo>
                  <a:lnTo>
                    <a:pt x="2902" y="1581"/>
                  </a:lnTo>
                  <a:lnTo>
                    <a:pt x="2701" y="1447"/>
                  </a:lnTo>
                  <a:lnTo>
                    <a:pt x="2510" y="1312"/>
                  </a:lnTo>
                  <a:lnTo>
                    <a:pt x="2299" y="1178"/>
                  </a:lnTo>
                  <a:lnTo>
                    <a:pt x="1906" y="939"/>
                  </a:lnTo>
                  <a:lnTo>
                    <a:pt x="1542" y="728"/>
                  </a:lnTo>
                  <a:lnTo>
                    <a:pt x="135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2809515" y="3439578"/>
              <a:ext cx="237705" cy="1096181"/>
            </a:xfrm>
            <a:custGeom>
              <a:avLst/>
              <a:gdLst/>
              <a:ahLst/>
              <a:cxnLst/>
              <a:rect l="l" t="t" r="r" b="b"/>
              <a:pathLst>
                <a:path w="7357" h="33927" extrusionOk="0">
                  <a:moveTo>
                    <a:pt x="7357" y="1"/>
                  </a:moveTo>
                  <a:lnTo>
                    <a:pt x="1" y="710"/>
                  </a:lnTo>
                  <a:lnTo>
                    <a:pt x="4790" y="33764"/>
                  </a:lnTo>
                  <a:lnTo>
                    <a:pt x="4953" y="33831"/>
                  </a:lnTo>
                  <a:lnTo>
                    <a:pt x="5125" y="33888"/>
                  </a:lnTo>
                  <a:lnTo>
                    <a:pt x="5298" y="33917"/>
                  </a:lnTo>
                  <a:lnTo>
                    <a:pt x="5480" y="33926"/>
                  </a:lnTo>
                  <a:lnTo>
                    <a:pt x="5652" y="33907"/>
                  </a:lnTo>
                  <a:lnTo>
                    <a:pt x="5834" y="33879"/>
                  </a:lnTo>
                  <a:lnTo>
                    <a:pt x="6016" y="33831"/>
                  </a:lnTo>
                  <a:lnTo>
                    <a:pt x="6198" y="33764"/>
                  </a:lnTo>
                  <a:lnTo>
                    <a:pt x="735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3058663" y="3301547"/>
              <a:ext cx="274215" cy="1234210"/>
            </a:xfrm>
            <a:custGeom>
              <a:avLst/>
              <a:gdLst/>
              <a:ahLst/>
              <a:cxnLst/>
              <a:rect l="l" t="t" r="r" b="b"/>
              <a:pathLst>
                <a:path w="8487" h="38199" extrusionOk="0">
                  <a:moveTo>
                    <a:pt x="8486" y="1"/>
                  </a:moveTo>
                  <a:lnTo>
                    <a:pt x="0" y="1917"/>
                  </a:lnTo>
                  <a:lnTo>
                    <a:pt x="5498" y="38036"/>
                  </a:lnTo>
                  <a:lnTo>
                    <a:pt x="5728" y="38112"/>
                  </a:lnTo>
                  <a:lnTo>
                    <a:pt x="5939" y="38160"/>
                  </a:lnTo>
                  <a:lnTo>
                    <a:pt x="6034" y="38179"/>
                  </a:lnTo>
                  <a:lnTo>
                    <a:pt x="6130" y="38189"/>
                  </a:lnTo>
                  <a:lnTo>
                    <a:pt x="6216" y="38198"/>
                  </a:lnTo>
                  <a:lnTo>
                    <a:pt x="6303" y="38189"/>
                  </a:lnTo>
                  <a:lnTo>
                    <a:pt x="6389" y="38179"/>
                  </a:lnTo>
                  <a:lnTo>
                    <a:pt x="6465" y="38170"/>
                  </a:lnTo>
                  <a:lnTo>
                    <a:pt x="6542" y="38141"/>
                  </a:lnTo>
                  <a:lnTo>
                    <a:pt x="6609" y="38112"/>
                  </a:lnTo>
                  <a:lnTo>
                    <a:pt x="6676" y="38074"/>
                  </a:lnTo>
                  <a:lnTo>
                    <a:pt x="6734" y="38036"/>
                  </a:lnTo>
                  <a:lnTo>
                    <a:pt x="6791" y="37988"/>
                  </a:lnTo>
                  <a:lnTo>
                    <a:pt x="6849" y="37930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96" name="Google Shape;1396;p31"/>
            <p:cNvSpPr/>
            <p:nvPr/>
          </p:nvSpPr>
          <p:spPr>
            <a:xfrm>
              <a:off x="2701210" y="2163014"/>
              <a:ext cx="708720" cy="1512399"/>
            </a:xfrm>
            <a:custGeom>
              <a:avLst/>
              <a:gdLst/>
              <a:ahLst/>
              <a:cxnLst/>
              <a:rect l="l" t="t" r="r" b="b"/>
              <a:pathLst>
                <a:path w="21935" h="46809" extrusionOk="0">
                  <a:moveTo>
                    <a:pt x="11954" y="0"/>
                  </a:moveTo>
                  <a:lnTo>
                    <a:pt x="11580" y="19"/>
                  </a:lnTo>
                  <a:lnTo>
                    <a:pt x="11207" y="48"/>
                  </a:lnTo>
                  <a:lnTo>
                    <a:pt x="10833" y="86"/>
                  </a:lnTo>
                  <a:lnTo>
                    <a:pt x="10460" y="144"/>
                  </a:lnTo>
                  <a:lnTo>
                    <a:pt x="10096" y="220"/>
                  </a:lnTo>
                  <a:lnTo>
                    <a:pt x="9732" y="316"/>
                  </a:lnTo>
                  <a:lnTo>
                    <a:pt x="9378" y="422"/>
                  </a:lnTo>
                  <a:lnTo>
                    <a:pt x="9014" y="546"/>
                  </a:lnTo>
                  <a:lnTo>
                    <a:pt x="8669" y="690"/>
                  </a:lnTo>
                  <a:lnTo>
                    <a:pt x="8324" y="843"/>
                  </a:lnTo>
                  <a:lnTo>
                    <a:pt x="7989" y="1015"/>
                  </a:lnTo>
                  <a:lnTo>
                    <a:pt x="7653" y="1207"/>
                  </a:lnTo>
                  <a:lnTo>
                    <a:pt x="7328" y="1418"/>
                  </a:lnTo>
                  <a:lnTo>
                    <a:pt x="7012" y="1638"/>
                  </a:lnTo>
                  <a:lnTo>
                    <a:pt x="6705" y="1877"/>
                  </a:lnTo>
                  <a:lnTo>
                    <a:pt x="6408" y="2126"/>
                  </a:lnTo>
                  <a:lnTo>
                    <a:pt x="6111" y="2404"/>
                  </a:lnTo>
                  <a:lnTo>
                    <a:pt x="5834" y="2692"/>
                  </a:lnTo>
                  <a:lnTo>
                    <a:pt x="5565" y="2988"/>
                  </a:lnTo>
                  <a:lnTo>
                    <a:pt x="5307" y="3314"/>
                  </a:lnTo>
                  <a:lnTo>
                    <a:pt x="5058" y="3649"/>
                  </a:lnTo>
                  <a:lnTo>
                    <a:pt x="4828" y="4004"/>
                  </a:lnTo>
                  <a:lnTo>
                    <a:pt x="4608" y="4368"/>
                  </a:lnTo>
                  <a:lnTo>
                    <a:pt x="4397" y="4760"/>
                  </a:lnTo>
                  <a:lnTo>
                    <a:pt x="4205" y="5163"/>
                  </a:lnTo>
                  <a:lnTo>
                    <a:pt x="4023" y="5584"/>
                  </a:lnTo>
                  <a:lnTo>
                    <a:pt x="3851" y="6015"/>
                  </a:lnTo>
                  <a:lnTo>
                    <a:pt x="3707" y="6475"/>
                  </a:lnTo>
                  <a:lnTo>
                    <a:pt x="3573" y="6944"/>
                  </a:lnTo>
                  <a:lnTo>
                    <a:pt x="3458" y="7423"/>
                  </a:lnTo>
                  <a:lnTo>
                    <a:pt x="3353" y="7931"/>
                  </a:lnTo>
                  <a:lnTo>
                    <a:pt x="3248" y="8572"/>
                  </a:lnTo>
                  <a:lnTo>
                    <a:pt x="3133" y="9348"/>
                  </a:lnTo>
                  <a:lnTo>
                    <a:pt x="3018" y="10249"/>
                  </a:lnTo>
                  <a:lnTo>
                    <a:pt x="2903" y="11274"/>
                  </a:lnTo>
                  <a:lnTo>
                    <a:pt x="2769" y="12404"/>
                  </a:lnTo>
                  <a:lnTo>
                    <a:pt x="2644" y="13630"/>
                  </a:lnTo>
                  <a:lnTo>
                    <a:pt x="2376" y="16321"/>
                  </a:lnTo>
                  <a:lnTo>
                    <a:pt x="2098" y="19281"/>
                  </a:lnTo>
                  <a:lnTo>
                    <a:pt x="1811" y="22413"/>
                  </a:lnTo>
                  <a:lnTo>
                    <a:pt x="1543" y="25650"/>
                  </a:lnTo>
                  <a:lnTo>
                    <a:pt x="1265" y="28888"/>
                  </a:lnTo>
                  <a:lnTo>
                    <a:pt x="1016" y="32058"/>
                  </a:lnTo>
                  <a:lnTo>
                    <a:pt x="776" y="35075"/>
                  </a:lnTo>
                  <a:lnTo>
                    <a:pt x="365" y="40314"/>
                  </a:lnTo>
                  <a:lnTo>
                    <a:pt x="96" y="43944"/>
                  </a:lnTo>
                  <a:lnTo>
                    <a:pt x="1" y="45305"/>
                  </a:lnTo>
                  <a:lnTo>
                    <a:pt x="288" y="45458"/>
                  </a:lnTo>
                  <a:lnTo>
                    <a:pt x="585" y="45601"/>
                  </a:lnTo>
                  <a:lnTo>
                    <a:pt x="891" y="45736"/>
                  </a:lnTo>
                  <a:lnTo>
                    <a:pt x="1217" y="45870"/>
                  </a:lnTo>
                  <a:lnTo>
                    <a:pt x="1552" y="45985"/>
                  </a:lnTo>
                  <a:lnTo>
                    <a:pt x="1887" y="46090"/>
                  </a:lnTo>
                  <a:lnTo>
                    <a:pt x="2242" y="46186"/>
                  </a:lnTo>
                  <a:lnTo>
                    <a:pt x="2596" y="46282"/>
                  </a:lnTo>
                  <a:lnTo>
                    <a:pt x="2960" y="46368"/>
                  </a:lnTo>
                  <a:lnTo>
                    <a:pt x="3334" y="46435"/>
                  </a:lnTo>
                  <a:lnTo>
                    <a:pt x="3717" y="46502"/>
                  </a:lnTo>
                  <a:lnTo>
                    <a:pt x="4100" y="46569"/>
                  </a:lnTo>
                  <a:lnTo>
                    <a:pt x="4493" y="46617"/>
                  </a:lnTo>
                  <a:lnTo>
                    <a:pt x="4895" y="46665"/>
                  </a:lnTo>
                  <a:lnTo>
                    <a:pt x="5297" y="46703"/>
                  </a:lnTo>
                  <a:lnTo>
                    <a:pt x="5709" y="46741"/>
                  </a:lnTo>
                  <a:lnTo>
                    <a:pt x="6111" y="46760"/>
                  </a:lnTo>
                  <a:lnTo>
                    <a:pt x="6533" y="46789"/>
                  </a:lnTo>
                  <a:lnTo>
                    <a:pt x="7366" y="46808"/>
                  </a:lnTo>
                  <a:lnTo>
                    <a:pt x="8209" y="46808"/>
                  </a:lnTo>
                  <a:lnTo>
                    <a:pt x="9061" y="46799"/>
                  </a:lnTo>
                  <a:lnTo>
                    <a:pt x="9904" y="46760"/>
                  </a:lnTo>
                  <a:lnTo>
                    <a:pt x="10747" y="46713"/>
                  </a:lnTo>
                  <a:lnTo>
                    <a:pt x="11571" y="46655"/>
                  </a:lnTo>
                  <a:lnTo>
                    <a:pt x="12395" y="46578"/>
                  </a:lnTo>
                  <a:lnTo>
                    <a:pt x="13190" y="46492"/>
                  </a:lnTo>
                  <a:lnTo>
                    <a:pt x="13965" y="46406"/>
                  </a:lnTo>
                  <a:lnTo>
                    <a:pt x="14722" y="46301"/>
                  </a:lnTo>
                  <a:lnTo>
                    <a:pt x="15440" y="46205"/>
                  </a:lnTo>
                  <a:lnTo>
                    <a:pt x="16130" y="46100"/>
                  </a:lnTo>
                  <a:lnTo>
                    <a:pt x="16781" y="45994"/>
                  </a:lnTo>
                  <a:lnTo>
                    <a:pt x="17950" y="45783"/>
                  </a:lnTo>
                  <a:lnTo>
                    <a:pt x="18908" y="45601"/>
                  </a:lnTo>
                  <a:lnTo>
                    <a:pt x="19645" y="45448"/>
                  </a:lnTo>
                  <a:lnTo>
                    <a:pt x="20268" y="45305"/>
                  </a:lnTo>
                  <a:lnTo>
                    <a:pt x="21915" y="16139"/>
                  </a:lnTo>
                  <a:lnTo>
                    <a:pt x="21925" y="15574"/>
                  </a:lnTo>
                  <a:lnTo>
                    <a:pt x="21934" y="15028"/>
                  </a:lnTo>
                  <a:lnTo>
                    <a:pt x="21925" y="14482"/>
                  </a:lnTo>
                  <a:lnTo>
                    <a:pt x="21925" y="13955"/>
                  </a:lnTo>
                  <a:lnTo>
                    <a:pt x="21906" y="13429"/>
                  </a:lnTo>
                  <a:lnTo>
                    <a:pt x="21887" y="12921"/>
                  </a:lnTo>
                  <a:lnTo>
                    <a:pt x="21858" y="12432"/>
                  </a:lnTo>
                  <a:lnTo>
                    <a:pt x="21829" y="11944"/>
                  </a:lnTo>
                  <a:lnTo>
                    <a:pt x="21791" y="11465"/>
                  </a:lnTo>
                  <a:lnTo>
                    <a:pt x="21743" y="11005"/>
                  </a:lnTo>
                  <a:lnTo>
                    <a:pt x="21695" y="10546"/>
                  </a:lnTo>
                  <a:lnTo>
                    <a:pt x="21647" y="10105"/>
                  </a:lnTo>
                  <a:lnTo>
                    <a:pt x="21590" y="9674"/>
                  </a:lnTo>
                  <a:lnTo>
                    <a:pt x="21523" y="9253"/>
                  </a:lnTo>
                  <a:lnTo>
                    <a:pt x="21456" y="8841"/>
                  </a:lnTo>
                  <a:lnTo>
                    <a:pt x="21379" y="8438"/>
                  </a:lnTo>
                  <a:lnTo>
                    <a:pt x="21274" y="7940"/>
                  </a:lnTo>
                  <a:lnTo>
                    <a:pt x="21149" y="7452"/>
                  </a:lnTo>
                  <a:lnTo>
                    <a:pt x="21015" y="6973"/>
                  </a:lnTo>
                  <a:lnTo>
                    <a:pt x="20862" y="6523"/>
                  </a:lnTo>
                  <a:lnTo>
                    <a:pt x="20689" y="6082"/>
                  </a:lnTo>
                  <a:lnTo>
                    <a:pt x="20507" y="5651"/>
                  </a:lnTo>
                  <a:lnTo>
                    <a:pt x="20306" y="5239"/>
                  </a:lnTo>
                  <a:lnTo>
                    <a:pt x="20095" y="4847"/>
                  </a:lnTo>
                  <a:lnTo>
                    <a:pt x="19866" y="4463"/>
                  </a:lnTo>
                  <a:lnTo>
                    <a:pt x="19636" y="4100"/>
                  </a:lnTo>
                  <a:lnTo>
                    <a:pt x="19387" y="3745"/>
                  </a:lnTo>
                  <a:lnTo>
                    <a:pt x="19118" y="3410"/>
                  </a:lnTo>
                  <a:lnTo>
                    <a:pt x="18850" y="3094"/>
                  </a:lnTo>
                  <a:lnTo>
                    <a:pt x="18563" y="2787"/>
                  </a:lnTo>
                  <a:lnTo>
                    <a:pt x="18276" y="2500"/>
                  </a:lnTo>
                  <a:lnTo>
                    <a:pt x="17969" y="2232"/>
                  </a:lnTo>
                  <a:lnTo>
                    <a:pt x="17663" y="1973"/>
                  </a:lnTo>
                  <a:lnTo>
                    <a:pt x="17337" y="1734"/>
                  </a:lnTo>
                  <a:lnTo>
                    <a:pt x="17011" y="1504"/>
                  </a:lnTo>
                  <a:lnTo>
                    <a:pt x="16686" y="1293"/>
                  </a:lnTo>
                  <a:lnTo>
                    <a:pt x="16341" y="1102"/>
                  </a:lnTo>
                  <a:lnTo>
                    <a:pt x="15996" y="929"/>
                  </a:lnTo>
                  <a:lnTo>
                    <a:pt x="15642" y="766"/>
                  </a:lnTo>
                  <a:lnTo>
                    <a:pt x="15287" y="613"/>
                  </a:lnTo>
                  <a:lnTo>
                    <a:pt x="14923" y="479"/>
                  </a:lnTo>
                  <a:lnTo>
                    <a:pt x="14559" y="364"/>
                  </a:lnTo>
                  <a:lnTo>
                    <a:pt x="14195" y="268"/>
                  </a:lnTo>
                  <a:lnTo>
                    <a:pt x="13822" y="182"/>
                  </a:lnTo>
                  <a:lnTo>
                    <a:pt x="13448" y="115"/>
                  </a:lnTo>
                  <a:lnTo>
                    <a:pt x="13075" y="67"/>
                  </a:lnTo>
                  <a:lnTo>
                    <a:pt x="12701" y="29"/>
                  </a:lnTo>
                  <a:lnTo>
                    <a:pt x="12328" y="10"/>
                  </a:lnTo>
                  <a:lnTo>
                    <a:pt x="119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3205354" y="1483713"/>
              <a:ext cx="533535" cy="1294532"/>
            </a:xfrm>
            <a:custGeom>
              <a:avLst/>
              <a:gdLst/>
              <a:ahLst/>
              <a:cxnLst/>
              <a:rect l="l" t="t" r="r" b="b"/>
              <a:pathLst>
                <a:path w="16513" h="40066" extrusionOk="0">
                  <a:moveTo>
                    <a:pt x="11350" y="0"/>
                  </a:moveTo>
                  <a:lnTo>
                    <a:pt x="11197" y="10"/>
                  </a:lnTo>
                  <a:lnTo>
                    <a:pt x="11044" y="29"/>
                  </a:lnTo>
                  <a:lnTo>
                    <a:pt x="10900" y="48"/>
                  </a:lnTo>
                  <a:lnTo>
                    <a:pt x="10756" y="77"/>
                  </a:lnTo>
                  <a:lnTo>
                    <a:pt x="10613" y="115"/>
                  </a:lnTo>
                  <a:lnTo>
                    <a:pt x="10469" y="153"/>
                  </a:lnTo>
                  <a:lnTo>
                    <a:pt x="10335" y="201"/>
                  </a:lnTo>
                  <a:lnTo>
                    <a:pt x="10191" y="259"/>
                  </a:lnTo>
                  <a:lnTo>
                    <a:pt x="10067" y="326"/>
                  </a:lnTo>
                  <a:lnTo>
                    <a:pt x="9933" y="402"/>
                  </a:lnTo>
                  <a:lnTo>
                    <a:pt x="9808" y="479"/>
                  </a:lnTo>
                  <a:lnTo>
                    <a:pt x="9875" y="1054"/>
                  </a:lnTo>
                  <a:lnTo>
                    <a:pt x="9952" y="1724"/>
                  </a:lnTo>
                  <a:lnTo>
                    <a:pt x="10038" y="2596"/>
                  </a:lnTo>
                  <a:lnTo>
                    <a:pt x="10134" y="3649"/>
                  </a:lnTo>
                  <a:lnTo>
                    <a:pt x="10239" y="4837"/>
                  </a:lnTo>
                  <a:lnTo>
                    <a:pt x="10325" y="6140"/>
                  </a:lnTo>
                  <a:lnTo>
                    <a:pt x="10373" y="6820"/>
                  </a:lnTo>
                  <a:lnTo>
                    <a:pt x="10402" y="7509"/>
                  </a:lnTo>
                  <a:lnTo>
                    <a:pt x="10440" y="8218"/>
                  </a:lnTo>
                  <a:lnTo>
                    <a:pt x="10460" y="8927"/>
                  </a:lnTo>
                  <a:lnTo>
                    <a:pt x="10479" y="9636"/>
                  </a:lnTo>
                  <a:lnTo>
                    <a:pt x="10479" y="10344"/>
                  </a:lnTo>
                  <a:lnTo>
                    <a:pt x="10479" y="11044"/>
                  </a:lnTo>
                  <a:lnTo>
                    <a:pt x="10469" y="11733"/>
                  </a:lnTo>
                  <a:lnTo>
                    <a:pt x="10440" y="12404"/>
                  </a:lnTo>
                  <a:lnTo>
                    <a:pt x="10402" y="13055"/>
                  </a:lnTo>
                  <a:lnTo>
                    <a:pt x="10354" y="13687"/>
                  </a:lnTo>
                  <a:lnTo>
                    <a:pt x="10287" y="14291"/>
                  </a:lnTo>
                  <a:lnTo>
                    <a:pt x="10211" y="14856"/>
                  </a:lnTo>
                  <a:lnTo>
                    <a:pt x="10163" y="15134"/>
                  </a:lnTo>
                  <a:lnTo>
                    <a:pt x="10115" y="15392"/>
                  </a:lnTo>
                  <a:lnTo>
                    <a:pt x="10057" y="15641"/>
                  </a:lnTo>
                  <a:lnTo>
                    <a:pt x="10000" y="15890"/>
                  </a:lnTo>
                  <a:lnTo>
                    <a:pt x="9933" y="16120"/>
                  </a:lnTo>
                  <a:lnTo>
                    <a:pt x="9866" y="16331"/>
                  </a:lnTo>
                  <a:lnTo>
                    <a:pt x="9789" y="16542"/>
                  </a:lnTo>
                  <a:lnTo>
                    <a:pt x="9712" y="16733"/>
                  </a:lnTo>
                  <a:lnTo>
                    <a:pt x="9626" y="16915"/>
                  </a:lnTo>
                  <a:lnTo>
                    <a:pt x="9540" y="17078"/>
                  </a:lnTo>
                  <a:lnTo>
                    <a:pt x="9473" y="17183"/>
                  </a:lnTo>
                  <a:lnTo>
                    <a:pt x="9396" y="17289"/>
                  </a:lnTo>
                  <a:lnTo>
                    <a:pt x="9320" y="17394"/>
                  </a:lnTo>
                  <a:lnTo>
                    <a:pt x="9224" y="17499"/>
                  </a:lnTo>
                  <a:lnTo>
                    <a:pt x="9013" y="17720"/>
                  </a:lnTo>
                  <a:lnTo>
                    <a:pt x="8764" y="17930"/>
                  </a:lnTo>
                  <a:lnTo>
                    <a:pt x="8486" y="18151"/>
                  </a:lnTo>
                  <a:lnTo>
                    <a:pt x="8190" y="18371"/>
                  </a:lnTo>
                  <a:lnTo>
                    <a:pt x="7864" y="18591"/>
                  </a:lnTo>
                  <a:lnTo>
                    <a:pt x="7510" y="18812"/>
                  </a:lnTo>
                  <a:lnTo>
                    <a:pt x="7146" y="19032"/>
                  </a:lnTo>
                  <a:lnTo>
                    <a:pt x="6762" y="19243"/>
                  </a:lnTo>
                  <a:lnTo>
                    <a:pt x="6370" y="19463"/>
                  </a:lnTo>
                  <a:lnTo>
                    <a:pt x="5958" y="19674"/>
                  </a:lnTo>
                  <a:lnTo>
                    <a:pt x="5546" y="19875"/>
                  </a:lnTo>
                  <a:lnTo>
                    <a:pt x="5134" y="20085"/>
                  </a:lnTo>
                  <a:lnTo>
                    <a:pt x="4291" y="20469"/>
                  </a:lnTo>
                  <a:lnTo>
                    <a:pt x="3468" y="20833"/>
                  </a:lnTo>
                  <a:lnTo>
                    <a:pt x="2682" y="21168"/>
                  </a:lnTo>
                  <a:lnTo>
                    <a:pt x="1954" y="21465"/>
                  </a:lnTo>
                  <a:lnTo>
                    <a:pt x="1312" y="21723"/>
                  </a:lnTo>
                  <a:lnTo>
                    <a:pt x="364" y="22078"/>
                  </a:lnTo>
                  <a:lnTo>
                    <a:pt x="0" y="22212"/>
                  </a:lnTo>
                  <a:lnTo>
                    <a:pt x="2989" y="31148"/>
                  </a:lnTo>
                  <a:lnTo>
                    <a:pt x="5038" y="37288"/>
                  </a:lnTo>
                  <a:lnTo>
                    <a:pt x="5967" y="40065"/>
                  </a:lnTo>
                  <a:lnTo>
                    <a:pt x="6063" y="39443"/>
                  </a:lnTo>
                  <a:lnTo>
                    <a:pt x="6178" y="38830"/>
                  </a:lnTo>
                  <a:lnTo>
                    <a:pt x="6293" y="38207"/>
                  </a:lnTo>
                  <a:lnTo>
                    <a:pt x="6437" y="37594"/>
                  </a:lnTo>
                  <a:lnTo>
                    <a:pt x="6580" y="36972"/>
                  </a:lnTo>
                  <a:lnTo>
                    <a:pt x="6753" y="36359"/>
                  </a:lnTo>
                  <a:lnTo>
                    <a:pt x="6925" y="35746"/>
                  </a:lnTo>
                  <a:lnTo>
                    <a:pt x="7117" y="35142"/>
                  </a:lnTo>
                  <a:lnTo>
                    <a:pt x="7318" y="34529"/>
                  </a:lnTo>
                  <a:lnTo>
                    <a:pt x="7529" y="33926"/>
                  </a:lnTo>
                  <a:lnTo>
                    <a:pt x="7759" y="33332"/>
                  </a:lnTo>
                  <a:lnTo>
                    <a:pt x="7998" y="32729"/>
                  </a:lnTo>
                  <a:lnTo>
                    <a:pt x="8247" y="32135"/>
                  </a:lnTo>
                  <a:lnTo>
                    <a:pt x="8506" y="31550"/>
                  </a:lnTo>
                  <a:lnTo>
                    <a:pt x="8774" y="30966"/>
                  </a:lnTo>
                  <a:lnTo>
                    <a:pt x="9061" y="30382"/>
                  </a:lnTo>
                  <a:lnTo>
                    <a:pt x="9349" y="29807"/>
                  </a:lnTo>
                  <a:lnTo>
                    <a:pt x="9655" y="29233"/>
                  </a:lnTo>
                  <a:lnTo>
                    <a:pt x="9962" y="28667"/>
                  </a:lnTo>
                  <a:lnTo>
                    <a:pt x="10287" y="28102"/>
                  </a:lnTo>
                  <a:lnTo>
                    <a:pt x="10613" y="27547"/>
                  </a:lnTo>
                  <a:lnTo>
                    <a:pt x="10948" y="27001"/>
                  </a:lnTo>
                  <a:lnTo>
                    <a:pt x="11302" y="26455"/>
                  </a:lnTo>
                  <a:lnTo>
                    <a:pt x="11657" y="25918"/>
                  </a:lnTo>
                  <a:lnTo>
                    <a:pt x="12021" y="25392"/>
                  </a:lnTo>
                  <a:lnTo>
                    <a:pt x="12385" y="24865"/>
                  </a:lnTo>
                  <a:lnTo>
                    <a:pt x="12768" y="24357"/>
                  </a:lnTo>
                  <a:lnTo>
                    <a:pt x="13151" y="23840"/>
                  </a:lnTo>
                  <a:lnTo>
                    <a:pt x="13544" y="23342"/>
                  </a:lnTo>
                  <a:lnTo>
                    <a:pt x="13936" y="22853"/>
                  </a:lnTo>
                  <a:lnTo>
                    <a:pt x="14348" y="22365"/>
                  </a:lnTo>
                  <a:lnTo>
                    <a:pt x="14751" y="21886"/>
                  </a:lnTo>
                  <a:lnTo>
                    <a:pt x="15009" y="21589"/>
                  </a:lnTo>
                  <a:lnTo>
                    <a:pt x="15249" y="21292"/>
                  </a:lnTo>
                  <a:lnTo>
                    <a:pt x="15469" y="20995"/>
                  </a:lnTo>
                  <a:lnTo>
                    <a:pt x="15670" y="20708"/>
                  </a:lnTo>
                  <a:lnTo>
                    <a:pt x="15842" y="20421"/>
                  </a:lnTo>
                  <a:lnTo>
                    <a:pt x="15996" y="20152"/>
                  </a:lnTo>
                  <a:lnTo>
                    <a:pt x="16120" y="19875"/>
                  </a:lnTo>
                  <a:lnTo>
                    <a:pt x="16226" y="19616"/>
                  </a:lnTo>
                  <a:lnTo>
                    <a:pt x="16293" y="19386"/>
                  </a:lnTo>
                  <a:lnTo>
                    <a:pt x="16350" y="19147"/>
                  </a:lnTo>
                  <a:lnTo>
                    <a:pt x="16408" y="18888"/>
                  </a:lnTo>
                  <a:lnTo>
                    <a:pt x="16446" y="18620"/>
                  </a:lnTo>
                  <a:lnTo>
                    <a:pt x="16475" y="18333"/>
                  </a:lnTo>
                  <a:lnTo>
                    <a:pt x="16494" y="18045"/>
                  </a:lnTo>
                  <a:lnTo>
                    <a:pt x="16503" y="17739"/>
                  </a:lnTo>
                  <a:lnTo>
                    <a:pt x="16513" y="17423"/>
                  </a:lnTo>
                  <a:lnTo>
                    <a:pt x="16503" y="17097"/>
                  </a:lnTo>
                  <a:lnTo>
                    <a:pt x="16494" y="16752"/>
                  </a:lnTo>
                  <a:lnTo>
                    <a:pt x="16475" y="16407"/>
                  </a:lnTo>
                  <a:lnTo>
                    <a:pt x="16446" y="16053"/>
                  </a:lnTo>
                  <a:lnTo>
                    <a:pt x="16408" y="15699"/>
                  </a:lnTo>
                  <a:lnTo>
                    <a:pt x="16369" y="15325"/>
                  </a:lnTo>
                  <a:lnTo>
                    <a:pt x="16264" y="14568"/>
                  </a:lnTo>
                  <a:lnTo>
                    <a:pt x="16139" y="13783"/>
                  </a:lnTo>
                  <a:lnTo>
                    <a:pt x="15986" y="12988"/>
                  </a:lnTo>
                  <a:lnTo>
                    <a:pt x="15823" y="12174"/>
                  </a:lnTo>
                  <a:lnTo>
                    <a:pt x="15641" y="11350"/>
                  </a:lnTo>
                  <a:lnTo>
                    <a:pt x="15440" y="10526"/>
                  </a:lnTo>
                  <a:lnTo>
                    <a:pt x="15229" y="9703"/>
                  </a:lnTo>
                  <a:lnTo>
                    <a:pt x="15009" y="8879"/>
                  </a:lnTo>
                  <a:lnTo>
                    <a:pt x="14789" y="8065"/>
                  </a:lnTo>
                  <a:lnTo>
                    <a:pt x="14559" y="7270"/>
                  </a:lnTo>
                  <a:lnTo>
                    <a:pt x="14320" y="6484"/>
                  </a:lnTo>
                  <a:lnTo>
                    <a:pt x="14090" y="5728"/>
                  </a:lnTo>
                  <a:lnTo>
                    <a:pt x="13860" y="5000"/>
                  </a:lnTo>
                  <a:lnTo>
                    <a:pt x="13419" y="3640"/>
                  </a:lnTo>
                  <a:lnTo>
                    <a:pt x="13007" y="2452"/>
                  </a:lnTo>
                  <a:lnTo>
                    <a:pt x="12663" y="1456"/>
                  </a:lnTo>
                  <a:lnTo>
                    <a:pt x="12385" y="709"/>
                  </a:lnTo>
                  <a:lnTo>
                    <a:pt x="12145" y="58"/>
                  </a:lnTo>
                  <a:lnTo>
                    <a:pt x="11820" y="19"/>
                  </a:lnTo>
                  <a:lnTo>
                    <a:pt x="11666" y="10"/>
                  </a:lnTo>
                  <a:lnTo>
                    <a:pt x="11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1497346" y="3314859"/>
              <a:ext cx="329627" cy="67819"/>
            </a:xfrm>
            <a:custGeom>
              <a:avLst/>
              <a:gdLst/>
              <a:ahLst/>
              <a:cxnLst/>
              <a:rect l="l" t="t" r="r" b="b"/>
              <a:pathLst>
                <a:path w="10202" h="2099" extrusionOk="0">
                  <a:moveTo>
                    <a:pt x="1993" y="1"/>
                  </a:moveTo>
                  <a:lnTo>
                    <a:pt x="1792" y="20"/>
                  </a:lnTo>
                  <a:lnTo>
                    <a:pt x="1591" y="49"/>
                  </a:lnTo>
                  <a:lnTo>
                    <a:pt x="1399" y="97"/>
                  </a:lnTo>
                  <a:lnTo>
                    <a:pt x="1217" y="164"/>
                  </a:lnTo>
                  <a:lnTo>
                    <a:pt x="1045" y="250"/>
                  </a:lnTo>
                  <a:lnTo>
                    <a:pt x="872" y="346"/>
                  </a:lnTo>
                  <a:lnTo>
                    <a:pt x="719" y="461"/>
                  </a:lnTo>
                  <a:lnTo>
                    <a:pt x="585" y="595"/>
                  </a:lnTo>
                  <a:lnTo>
                    <a:pt x="451" y="729"/>
                  </a:lnTo>
                  <a:lnTo>
                    <a:pt x="336" y="882"/>
                  </a:lnTo>
                  <a:lnTo>
                    <a:pt x="240" y="1054"/>
                  </a:lnTo>
                  <a:lnTo>
                    <a:pt x="154" y="1227"/>
                  </a:lnTo>
                  <a:lnTo>
                    <a:pt x="87" y="1409"/>
                  </a:lnTo>
                  <a:lnTo>
                    <a:pt x="39" y="1600"/>
                  </a:lnTo>
                  <a:lnTo>
                    <a:pt x="10" y="1802"/>
                  </a:lnTo>
                  <a:lnTo>
                    <a:pt x="1" y="2003"/>
                  </a:lnTo>
                  <a:lnTo>
                    <a:pt x="1" y="2098"/>
                  </a:lnTo>
                  <a:lnTo>
                    <a:pt x="10201" y="2098"/>
                  </a:lnTo>
                  <a:lnTo>
                    <a:pt x="10201" y="2003"/>
                  </a:lnTo>
                  <a:lnTo>
                    <a:pt x="10192" y="1802"/>
                  </a:lnTo>
                  <a:lnTo>
                    <a:pt x="10163" y="1600"/>
                  </a:lnTo>
                  <a:lnTo>
                    <a:pt x="10115" y="1409"/>
                  </a:lnTo>
                  <a:lnTo>
                    <a:pt x="10048" y="1227"/>
                  </a:lnTo>
                  <a:lnTo>
                    <a:pt x="9962" y="1054"/>
                  </a:lnTo>
                  <a:lnTo>
                    <a:pt x="9866" y="882"/>
                  </a:lnTo>
                  <a:lnTo>
                    <a:pt x="9751" y="729"/>
                  </a:lnTo>
                  <a:lnTo>
                    <a:pt x="9617" y="595"/>
                  </a:lnTo>
                  <a:lnTo>
                    <a:pt x="9474" y="461"/>
                  </a:lnTo>
                  <a:lnTo>
                    <a:pt x="9320" y="346"/>
                  </a:lnTo>
                  <a:lnTo>
                    <a:pt x="9157" y="250"/>
                  </a:lnTo>
                  <a:lnTo>
                    <a:pt x="8985" y="164"/>
                  </a:lnTo>
                  <a:lnTo>
                    <a:pt x="8803" y="97"/>
                  </a:lnTo>
                  <a:lnTo>
                    <a:pt x="8612" y="49"/>
                  </a:lnTo>
                  <a:lnTo>
                    <a:pt x="8410" y="20"/>
                  </a:lnTo>
                  <a:lnTo>
                    <a:pt x="8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1417506" y="3147134"/>
              <a:ext cx="249466" cy="235540"/>
            </a:xfrm>
            <a:custGeom>
              <a:avLst/>
              <a:gdLst/>
              <a:ahLst/>
              <a:cxnLst/>
              <a:rect l="l" t="t" r="r" b="b"/>
              <a:pathLst>
                <a:path w="7721" h="7290" extrusionOk="0">
                  <a:moveTo>
                    <a:pt x="1849" y="0"/>
                  </a:moveTo>
                  <a:lnTo>
                    <a:pt x="1" y="7289"/>
                  </a:lnTo>
                  <a:lnTo>
                    <a:pt x="5872" y="7289"/>
                  </a:lnTo>
                  <a:lnTo>
                    <a:pt x="772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1043671" y="2522309"/>
              <a:ext cx="1036731" cy="669722"/>
            </a:xfrm>
            <a:custGeom>
              <a:avLst/>
              <a:gdLst/>
              <a:ahLst/>
              <a:cxnLst/>
              <a:rect l="l" t="t" r="r" b="b"/>
              <a:pathLst>
                <a:path w="32087" h="20728" extrusionOk="0">
                  <a:moveTo>
                    <a:pt x="1533" y="0"/>
                  </a:moveTo>
                  <a:lnTo>
                    <a:pt x="1370" y="10"/>
                  </a:lnTo>
                  <a:lnTo>
                    <a:pt x="1226" y="29"/>
                  </a:lnTo>
                  <a:lnTo>
                    <a:pt x="1073" y="67"/>
                  </a:lnTo>
                  <a:lnTo>
                    <a:pt x="939" y="125"/>
                  </a:lnTo>
                  <a:lnTo>
                    <a:pt x="805" y="182"/>
                  </a:lnTo>
                  <a:lnTo>
                    <a:pt x="671" y="259"/>
                  </a:lnTo>
                  <a:lnTo>
                    <a:pt x="556" y="345"/>
                  </a:lnTo>
                  <a:lnTo>
                    <a:pt x="450" y="450"/>
                  </a:lnTo>
                  <a:lnTo>
                    <a:pt x="345" y="556"/>
                  </a:lnTo>
                  <a:lnTo>
                    <a:pt x="259" y="671"/>
                  </a:lnTo>
                  <a:lnTo>
                    <a:pt x="182" y="805"/>
                  </a:lnTo>
                  <a:lnTo>
                    <a:pt x="125" y="939"/>
                  </a:lnTo>
                  <a:lnTo>
                    <a:pt x="67" y="1073"/>
                  </a:lnTo>
                  <a:lnTo>
                    <a:pt x="29" y="1226"/>
                  </a:lnTo>
                  <a:lnTo>
                    <a:pt x="10" y="1370"/>
                  </a:lnTo>
                  <a:lnTo>
                    <a:pt x="0" y="1533"/>
                  </a:lnTo>
                  <a:lnTo>
                    <a:pt x="2184" y="19195"/>
                  </a:lnTo>
                  <a:lnTo>
                    <a:pt x="2194" y="19348"/>
                  </a:lnTo>
                  <a:lnTo>
                    <a:pt x="2213" y="19501"/>
                  </a:lnTo>
                  <a:lnTo>
                    <a:pt x="2251" y="19645"/>
                  </a:lnTo>
                  <a:lnTo>
                    <a:pt x="2309" y="19789"/>
                  </a:lnTo>
                  <a:lnTo>
                    <a:pt x="2366" y="19923"/>
                  </a:lnTo>
                  <a:lnTo>
                    <a:pt x="2443" y="20047"/>
                  </a:lnTo>
                  <a:lnTo>
                    <a:pt x="2539" y="20162"/>
                  </a:lnTo>
                  <a:lnTo>
                    <a:pt x="2634" y="20277"/>
                  </a:lnTo>
                  <a:lnTo>
                    <a:pt x="2740" y="20373"/>
                  </a:lnTo>
                  <a:lnTo>
                    <a:pt x="2855" y="20459"/>
                  </a:lnTo>
                  <a:lnTo>
                    <a:pt x="2989" y="20536"/>
                  </a:lnTo>
                  <a:lnTo>
                    <a:pt x="3123" y="20603"/>
                  </a:lnTo>
                  <a:lnTo>
                    <a:pt x="3257" y="20651"/>
                  </a:lnTo>
                  <a:lnTo>
                    <a:pt x="3410" y="20689"/>
                  </a:lnTo>
                  <a:lnTo>
                    <a:pt x="3554" y="20718"/>
                  </a:lnTo>
                  <a:lnTo>
                    <a:pt x="3717" y="20727"/>
                  </a:lnTo>
                  <a:lnTo>
                    <a:pt x="30564" y="20727"/>
                  </a:lnTo>
                  <a:lnTo>
                    <a:pt x="30717" y="20718"/>
                  </a:lnTo>
                  <a:lnTo>
                    <a:pt x="30871" y="20689"/>
                  </a:lnTo>
                  <a:lnTo>
                    <a:pt x="31014" y="20651"/>
                  </a:lnTo>
                  <a:lnTo>
                    <a:pt x="31158" y="20603"/>
                  </a:lnTo>
                  <a:lnTo>
                    <a:pt x="31292" y="20536"/>
                  </a:lnTo>
                  <a:lnTo>
                    <a:pt x="31416" y="20459"/>
                  </a:lnTo>
                  <a:lnTo>
                    <a:pt x="31531" y="20373"/>
                  </a:lnTo>
                  <a:lnTo>
                    <a:pt x="31646" y="20277"/>
                  </a:lnTo>
                  <a:lnTo>
                    <a:pt x="31742" y="20162"/>
                  </a:lnTo>
                  <a:lnTo>
                    <a:pt x="31828" y="20047"/>
                  </a:lnTo>
                  <a:lnTo>
                    <a:pt x="31905" y="19923"/>
                  </a:lnTo>
                  <a:lnTo>
                    <a:pt x="31972" y="19789"/>
                  </a:lnTo>
                  <a:lnTo>
                    <a:pt x="32020" y="19645"/>
                  </a:lnTo>
                  <a:lnTo>
                    <a:pt x="32058" y="19501"/>
                  </a:lnTo>
                  <a:lnTo>
                    <a:pt x="32087" y="19348"/>
                  </a:lnTo>
                  <a:lnTo>
                    <a:pt x="32087" y="19195"/>
                  </a:lnTo>
                  <a:lnTo>
                    <a:pt x="29903" y="1533"/>
                  </a:lnTo>
                  <a:lnTo>
                    <a:pt x="29903" y="1370"/>
                  </a:lnTo>
                  <a:lnTo>
                    <a:pt x="29874" y="1226"/>
                  </a:lnTo>
                  <a:lnTo>
                    <a:pt x="29836" y="1073"/>
                  </a:lnTo>
                  <a:lnTo>
                    <a:pt x="29788" y="939"/>
                  </a:lnTo>
                  <a:lnTo>
                    <a:pt x="29721" y="805"/>
                  </a:lnTo>
                  <a:lnTo>
                    <a:pt x="29645" y="671"/>
                  </a:lnTo>
                  <a:lnTo>
                    <a:pt x="29558" y="556"/>
                  </a:lnTo>
                  <a:lnTo>
                    <a:pt x="29463" y="450"/>
                  </a:lnTo>
                  <a:lnTo>
                    <a:pt x="29348" y="345"/>
                  </a:lnTo>
                  <a:lnTo>
                    <a:pt x="29233" y="259"/>
                  </a:lnTo>
                  <a:lnTo>
                    <a:pt x="29108" y="182"/>
                  </a:lnTo>
                  <a:lnTo>
                    <a:pt x="28974" y="125"/>
                  </a:lnTo>
                  <a:lnTo>
                    <a:pt x="28830" y="67"/>
                  </a:lnTo>
                  <a:lnTo>
                    <a:pt x="28687" y="29"/>
                  </a:lnTo>
                  <a:lnTo>
                    <a:pt x="28533" y="10"/>
                  </a:lnTo>
                  <a:lnTo>
                    <a:pt x="2838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1463000" y="2794333"/>
              <a:ext cx="178610" cy="159708"/>
            </a:xfrm>
            <a:custGeom>
              <a:avLst/>
              <a:gdLst/>
              <a:ahLst/>
              <a:cxnLst/>
              <a:rect l="l" t="t" r="r" b="b"/>
              <a:pathLst>
                <a:path w="5528" h="4943" extrusionOk="0">
                  <a:moveTo>
                    <a:pt x="844" y="0"/>
                  </a:moveTo>
                  <a:lnTo>
                    <a:pt x="757" y="10"/>
                  </a:lnTo>
                  <a:lnTo>
                    <a:pt x="671" y="20"/>
                  </a:lnTo>
                  <a:lnTo>
                    <a:pt x="594" y="39"/>
                  </a:lnTo>
                  <a:lnTo>
                    <a:pt x="518" y="67"/>
                  </a:lnTo>
                  <a:lnTo>
                    <a:pt x="441" y="106"/>
                  </a:lnTo>
                  <a:lnTo>
                    <a:pt x="374" y="154"/>
                  </a:lnTo>
                  <a:lnTo>
                    <a:pt x="307" y="202"/>
                  </a:lnTo>
                  <a:lnTo>
                    <a:pt x="250" y="249"/>
                  </a:lnTo>
                  <a:lnTo>
                    <a:pt x="192" y="317"/>
                  </a:lnTo>
                  <a:lnTo>
                    <a:pt x="144" y="374"/>
                  </a:lnTo>
                  <a:lnTo>
                    <a:pt x="96" y="451"/>
                  </a:lnTo>
                  <a:lnTo>
                    <a:pt x="68" y="527"/>
                  </a:lnTo>
                  <a:lnTo>
                    <a:pt x="39" y="604"/>
                  </a:lnTo>
                  <a:lnTo>
                    <a:pt x="10" y="680"/>
                  </a:lnTo>
                  <a:lnTo>
                    <a:pt x="1" y="767"/>
                  </a:lnTo>
                  <a:lnTo>
                    <a:pt x="1" y="853"/>
                  </a:lnTo>
                  <a:lnTo>
                    <a:pt x="585" y="4100"/>
                  </a:lnTo>
                  <a:lnTo>
                    <a:pt x="585" y="4186"/>
                  </a:lnTo>
                  <a:lnTo>
                    <a:pt x="604" y="4263"/>
                  </a:lnTo>
                  <a:lnTo>
                    <a:pt x="623" y="4349"/>
                  </a:lnTo>
                  <a:lnTo>
                    <a:pt x="652" y="4426"/>
                  </a:lnTo>
                  <a:lnTo>
                    <a:pt x="690" y="4502"/>
                  </a:lnTo>
                  <a:lnTo>
                    <a:pt x="729" y="4569"/>
                  </a:lnTo>
                  <a:lnTo>
                    <a:pt x="776" y="4636"/>
                  </a:lnTo>
                  <a:lnTo>
                    <a:pt x="834" y="4694"/>
                  </a:lnTo>
                  <a:lnTo>
                    <a:pt x="891" y="4751"/>
                  </a:lnTo>
                  <a:lnTo>
                    <a:pt x="958" y="4799"/>
                  </a:lnTo>
                  <a:lnTo>
                    <a:pt x="1025" y="4847"/>
                  </a:lnTo>
                  <a:lnTo>
                    <a:pt x="1102" y="4876"/>
                  </a:lnTo>
                  <a:lnTo>
                    <a:pt x="1179" y="4904"/>
                  </a:lnTo>
                  <a:lnTo>
                    <a:pt x="1265" y="4933"/>
                  </a:lnTo>
                  <a:lnTo>
                    <a:pt x="1351" y="4943"/>
                  </a:lnTo>
                  <a:lnTo>
                    <a:pt x="4761" y="4943"/>
                  </a:lnTo>
                  <a:lnTo>
                    <a:pt x="4847" y="4933"/>
                  </a:lnTo>
                  <a:lnTo>
                    <a:pt x="4933" y="4904"/>
                  </a:lnTo>
                  <a:lnTo>
                    <a:pt x="5010" y="4876"/>
                  </a:lnTo>
                  <a:lnTo>
                    <a:pt x="5077" y="4847"/>
                  </a:lnTo>
                  <a:lnTo>
                    <a:pt x="5154" y="4799"/>
                  </a:lnTo>
                  <a:lnTo>
                    <a:pt x="5221" y="4751"/>
                  </a:lnTo>
                  <a:lnTo>
                    <a:pt x="5278" y="4694"/>
                  </a:lnTo>
                  <a:lnTo>
                    <a:pt x="5336" y="4636"/>
                  </a:lnTo>
                  <a:lnTo>
                    <a:pt x="5384" y="4569"/>
                  </a:lnTo>
                  <a:lnTo>
                    <a:pt x="5422" y="4502"/>
                  </a:lnTo>
                  <a:lnTo>
                    <a:pt x="5460" y="4426"/>
                  </a:lnTo>
                  <a:lnTo>
                    <a:pt x="5489" y="4349"/>
                  </a:lnTo>
                  <a:lnTo>
                    <a:pt x="5508" y="4263"/>
                  </a:lnTo>
                  <a:lnTo>
                    <a:pt x="5518" y="4186"/>
                  </a:lnTo>
                  <a:lnTo>
                    <a:pt x="5527" y="4100"/>
                  </a:lnTo>
                  <a:lnTo>
                    <a:pt x="4933" y="853"/>
                  </a:lnTo>
                  <a:lnTo>
                    <a:pt x="4933" y="767"/>
                  </a:lnTo>
                  <a:lnTo>
                    <a:pt x="4924" y="680"/>
                  </a:lnTo>
                  <a:lnTo>
                    <a:pt x="4895" y="604"/>
                  </a:lnTo>
                  <a:lnTo>
                    <a:pt x="4876" y="527"/>
                  </a:lnTo>
                  <a:lnTo>
                    <a:pt x="4838" y="451"/>
                  </a:lnTo>
                  <a:lnTo>
                    <a:pt x="4790" y="374"/>
                  </a:lnTo>
                  <a:lnTo>
                    <a:pt x="4742" y="317"/>
                  </a:lnTo>
                  <a:lnTo>
                    <a:pt x="4684" y="249"/>
                  </a:lnTo>
                  <a:lnTo>
                    <a:pt x="4627" y="202"/>
                  </a:lnTo>
                  <a:lnTo>
                    <a:pt x="4560" y="154"/>
                  </a:lnTo>
                  <a:lnTo>
                    <a:pt x="4493" y="106"/>
                  </a:lnTo>
                  <a:lnTo>
                    <a:pt x="4416" y="67"/>
                  </a:lnTo>
                  <a:lnTo>
                    <a:pt x="4340" y="39"/>
                  </a:lnTo>
                  <a:lnTo>
                    <a:pt x="4263" y="20"/>
                  </a:lnTo>
                  <a:lnTo>
                    <a:pt x="4177" y="10"/>
                  </a:lnTo>
                  <a:lnTo>
                    <a:pt x="40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832618" y="3466202"/>
              <a:ext cx="1738601" cy="37480"/>
            </a:xfrm>
            <a:custGeom>
              <a:avLst/>
              <a:gdLst/>
              <a:ahLst/>
              <a:cxnLst/>
              <a:rect l="l" t="t" r="r" b="b"/>
              <a:pathLst>
                <a:path w="53810" h="1160" extrusionOk="0">
                  <a:moveTo>
                    <a:pt x="0" y="1"/>
                  </a:moveTo>
                  <a:lnTo>
                    <a:pt x="0" y="1159"/>
                  </a:lnTo>
                  <a:lnTo>
                    <a:pt x="53810" y="1159"/>
                  </a:lnTo>
                  <a:lnTo>
                    <a:pt x="538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607315" y="3437123"/>
              <a:ext cx="450595" cy="1240995"/>
            </a:xfrm>
            <a:custGeom>
              <a:avLst/>
              <a:gdLst/>
              <a:ahLst/>
              <a:cxnLst/>
              <a:rect l="l" t="t" r="r" b="b"/>
              <a:pathLst>
                <a:path w="13946" h="38409" extrusionOk="0">
                  <a:moveTo>
                    <a:pt x="10306" y="0"/>
                  </a:moveTo>
                  <a:lnTo>
                    <a:pt x="0" y="38408"/>
                  </a:lnTo>
                  <a:lnTo>
                    <a:pt x="1312" y="38408"/>
                  </a:lnTo>
                  <a:lnTo>
                    <a:pt x="13946" y="345"/>
                  </a:lnTo>
                  <a:lnTo>
                    <a:pt x="10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2320881" y="3437123"/>
              <a:ext cx="450304" cy="1240995"/>
            </a:xfrm>
            <a:custGeom>
              <a:avLst/>
              <a:gdLst/>
              <a:ahLst/>
              <a:cxnLst/>
              <a:rect l="l" t="t" r="r" b="b"/>
              <a:pathLst>
                <a:path w="13937" h="38409" extrusionOk="0">
                  <a:moveTo>
                    <a:pt x="3640" y="0"/>
                  </a:moveTo>
                  <a:lnTo>
                    <a:pt x="0" y="345"/>
                  </a:lnTo>
                  <a:lnTo>
                    <a:pt x="12634" y="38408"/>
                  </a:lnTo>
                  <a:lnTo>
                    <a:pt x="13936" y="38408"/>
                  </a:lnTo>
                  <a:lnTo>
                    <a:pt x="3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746575" y="3378317"/>
              <a:ext cx="1915628" cy="96284"/>
            </a:xfrm>
            <a:custGeom>
              <a:avLst/>
              <a:gdLst/>
              <a:ahLst/>
              <a:cxnLst/>
              <a:rect l="l" t="t" r="r" b="b"/>
              <a:pathLst>
                <a:path w="59289" h="2980" extrusionOk="0">
                  <a:moveTo>
                    <a:pt x="0" y="0"/>
                  </a:moveTo>
                  <a:lnTo>
                    <a:pt x="0" y="2979"/>
                  </a:lnTo>
                  <a:lnTo>
                    <a:pt x="59289" y="2979"/>
                  </a:lnTo>
                  <a:lnTo>
                    <a:pt x="592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101669" y="1759129"/>
              <a:ext cx="167463" cy="301775"/>
            </a:xfrm>
            <a:custGeom>
              <a:avLst/>
              <a:gdLst/>
              <a:ahLst/>
              <a:cxnLst/>
              <a:rect l="l" t="t" r="r" b="b"/>
              <a:pathLst>
                <a:path w="5183" h="9340" extrusionOk="0">
                  <a:moveTo>
                    <a:pt x="2223" y="1"/>
                  </a:moveTo>
                  <a:lnTo>
                    <a:pt x="2070" y="10"/>
                  </a:lnTo>
                  <a:lnTo>
                    <a:pt x="1926" y="29"/>
                  </a:lnTo>
                  <a:lnTo>
                    <a:pt x="1782" y="58"/>
                  </a:lnTo>
                  <a:lnTo>
                    <a:pt x="1648" y="96"/>
                  </a:lnTo>
                  <a:lnTo>
                    <a:pt x="1514" y="144"/>
                  </a:lnTo>
                  <a:lnTo>
                    <a:pt x="1389" y="202"/>
                  </a:lnTo>
                  <a:lnTo>
                    <a:pt x="1265" y="259"/>
                  </a:lnTo>
                  <a:lnTo>
                    <a:pt x="1150" y="336"/>
                  </a:lnTo>
                  <a:lnTo>
                    <a:pt x="1045" y="403"/>
                  </a:lnTo>
                  <a:lnTo>
                    <a:pt x="939" y="489"/>
                  </a:lnTo>
                  <a:lnTo>
                    <a:pt x="738" y="652"/>
                  </a:lnTo>
                  <a:lnTo>
                    <a:pt x="566" y="824"/>
                  </a:lnTo>
                  <a:lnTo>
                    <a:pt x="422" y="997"/>
                  </a:lnTo>
                  <a:lnTo>
                    <a:pt x="288" y="1160"/>
                  </a:lnTo>
                  <a:lnTo>
                    <a:pt x="192" y="1313"/>
                  </a:lnTo>
                  <a:lnTo>
                    <a:pt x="106" y="1437"/>
                  </a:lnTo>
                  <a:lnTo>
                    <a:pt x="49" y="1543"/>
                  </a:lnTo>
                  <a:lnTo>
                    <a:pt x="1" y="1629"/>
                  </a:lnTo>
                  <a:lnTo>
                    <a:pt x="2587" y="9339"/>
                  </a:lnTo>
                  <a:lnTo>
                    <a:pt x="2625" y="9330"/>
                  </a:lnTo>
                  <a:lnTo>
                    <a:pt x="2750" y="9282"/>
                  </a:lnTo>
                  <a:lnTo>
                    <a:pt x="2836" y="9234"/>
                  </a:lnTo>
                  <a:lnTo>
                    <a:pt x="2941" y="9176"/>
                  </a:lnTo>
                  <a:lnTo>
                    <a:pt x="3056" y="9090"/>
                  </a:lnTo>
                  <a:lnTo>
                    <a:pt x="3190" y="8985"/>
                  </a:lnTo>
                  <a:lnTo>
                    <a:pt x="3334" y="8851"/>
                  </a:lnTo>
                  <a:lnTo>
                    <a:pt x="3487" y="8688"/>
                  </a:lnTo>
                  <a:lnTo>
                    <a:pt x="3659" y="8496"/>
                  </a:lnTo>
                  <a:lnTo>
                    <a:pt x="3832" y="8267"/>
                  </a:lnTo>
                  <a:lnTo>
                    <a:pt x="4014" y="8008"/>
                  </a:lnTo>
                  <a:lnTo>
                    <a:pt x="4205" y="7701"/>
                  </a:lnTo>
                  <a:lnTo>
                    <a:pt x="4397" y="7357"/>
                  </a:lnTo>
                  <a:lnTo>
                    <a:pt x="4598" y="6964"/>
                  </a:lnTo>
                  <a:lnTo>
                    <a:pt x="4703" y="6734"/>
                  </a:lnTo>
                  <a:lnTo>
                    <a:pt x="4799" y="6485"/>
                  </a:lnTo>
                  <a:lnTo>
                    <a:pt x="4885" y="6246"/>
                  </a:lnTo>
                  <a:lnTo>
                    <a:pt x="4962" y="5987"/>
                  </a:lnTo>
                  <a:lnTo>
                    <a:pt x="5029" y="5728"/>
                  </a:lnTo>
                  <a:lnTo>
                    <a:pt x="5077" y="5470"/>
                  </a:lnTo>
                  <a:lnTo>
                    <a:pt x="5115" y="5211"/>
                  </a:lnTo>
                  <a:lnTo>
                    <a:pt x="5154" y="4943"/>
                  </a:lnTo>
                  <a:lnTo>
                    <a:pt x="5173" y="4684"/>
                  </a:lnTo>
                  <a:lnTo>
                    <a:pt x="5182" y="4416"/>
                  </a:lnTo>
                  <a:lnTo>
                    <a:pt x="5182" y="4148"/>
                  </a:lnTo>
                  <a:lnTo>
                    <a:pt x="5173" y="3889"/>
                  </a:lnTo>
                  <a:lnTo>
                    <a:pt x="5154" y="3631"/>
                  </a:lnTo>
                  <a:lnTo>
                    <a:pt x="5125" y="3372"/>
                  </a:lnTo>
                  <a:lnTo>
                    <a:pt x="5077" y="3114"/>
                  </a:lnTo>
                  <a:lnTo>
                    <a:pt x="5029" y="2864"/>
                  </a:lnTo>
                  <a:lnTo>
                    <a:pt x="4972" y="2625"/>
                  </a:lnTo>
                  <a:lnTo>
                    <a:pt x="4895" y="2386"/>
                  </a:lnTo>
                  <a:lnTo>
                    <a:pt x="4818" y="2146"/>
                  </a:lnTo>
                  <a:lnTo>
                    <a:pt x="4723" y="1926"/>
                  </a:lnTo>
                  <a:lnTo>
                    <a:pt x="4627" y="1706"/>
                  </a:lnTo>
                  <a:lnTo>
                    <a:pt x="4512" y="1504"/>
                  </a:lnTo>
                  <a:lnTo>
                    <a:pt x="4397" y="1303"/>
                  </a:lnTo>
                  <a:lnTo>
                    <a:pt x="4263" y="1121"/>
                  </a:lnTo>
                  <a:lnTo>
                    <a:pt x="4129" y="939"/>
                  </a:lnTo>
                  <a:lnTo>
                    <a:pt x="3976" y="776"/>
                  </a:lnTo>
                  <a:lnTo>
                    <a:pt x="3813" y="633"/>
                  </a:lnTo>
                  <a:lnTo>
                    <a:pt x="3650" y="499"/>
                  </a:lnTo>
                  <a:lnTo>
                    <a:pt x="3468" y="374"/>
                  </a:lnTo>
                  <a:lnTo>
                    <a:pt x="3286" y="269"/>
                  </a:lnTo>
                  <a:lnTo>
                    <a:pt x="3085" y="173"/>
                  </a:lnTo>
                  <a:lnTo>
                    <a:pt x="2884" y="106"/>
                  </a:lnTo>
                  <a:lnTo>
                    <a:pt x="2711" y="58"/>
                  </a:lnTo>
                  <a:lnTo>
                    <a:pt x="2539" y="20"/>
                  </a:lnTo>
                  <a:lnTo>
                    <a:pt x="2376" y="10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3034527" y="1952865"/>
              <a:ext cx="151986" cy="289078"/>
            </a:xfrm>
            <a:custGeom>
              <a:avLst/>
              <a:gdLst/>
              <a:ahLst/>
              <a:cxnLst/>
              <a:rect l="l" t="t" r="r" b="b"/>
              <a:pathLst>
                <a:path w="4704" h="8947" extrusionOk="0">
                  <a:moveTo>
                    <a:pt x="3563" y="1"/>
                  </a:moveTo>
                  <a:lnTo>
                    <a:pt x="3487" y="10"/>
                  </a:lnTo>
                  <a:lnTo>
                    <a:pt x="3410" y="29"/>
                  </a:lnTo>
                  <a:lnTo>
                    <a:pt x="3333" y="48"/>
                  </a:lnTo>
                  <a:lnTo>
                    <a:pt x="3257" y="77"/>
                  </a:lnTo>
                  <a:lnTo>
                    <a:pt x="3180" y="115"/>
                  </a:lnTo>
                  <a:lnTo>
                    <a:pt x="3103" y="163"/>
                  </a:lnTo>
                  <a:lnTo>
                    <a:pt x="3036" y="211"/>
                  </a:lnTo>
                  <a:lnTo>
                    <a:pt x="2960" y="269"/>
                  </a:lnTo>
                  <a:lnTo>
                    <a:pt x="1628" y="1447"/>
                  </a:lnTo>
                  <a:lnTo>
                    <a:pt x="1648" y="1533"/>
                  </a:lnTo>
                  <a:lnTo>
                    <a:pt x="1667" y="1648"/>
                  </a:lnTo>
                  <a:lnTo>
                    <a:pt x="1676" y="1801"/>
                  </a:lnTo>
                  <a:lnTo>
                    <a:pt x="1686" y="2002"/>
                  </a:lnTo>
                  <a:lnTo>
                    <a:pt x="1686" y="2242"/>
                  </a:lnTo>
                  <a:lnTo>
                    <a:pt x="1667" y="2520"/>
                  </a:lnTo>
                  <a:lnTo>
                    <a:pt x="1638" y="2836"/>
                  </a:lnTo>
                  <a:lnTo>
                    <a:pt x="1581" y="3200"/>
                  </a:lnTo>
                  <a:lnTo>
                    <a:pt x="1504" y="3592"/>
                  </a:lnTo>
                  <a:lnTo>
                    <a:pt x="1446" y="3803"/>
                  </a:lnTo>
                  <a:lnTo>
                    <a:pt x="1389" y="4023"/>
                  </a:lnTo>
                  <a:lnTo>
                    <a:pt x="1322" y="4253"/>
                  </a:lnTo>
                  <a:lnTo>
                    <a:pt x="1245" y="4493"/>
                  </a:lnTo>
                  <a:lnTo>
                    <a:pt x="1159" y="4732"/>
                  </a:lnTo>
                  <a:lnTo>
                    <a:pt x="1063" y="4991"/>
                  </a:lnTo>
                  <a:lnTo>
                    <a:pt x="948" y="5249"/>
                  </a:lnTo>
                  <a:lnTo>
                    <a:pt x="833" y="5527"/>
                  </a:lnTo>
                  <a:lnTo>
                    <a:pt x="699" y="5805"/>
                  </a:lnTo>
                  <a:lnTo>
                    <a:pt x="556" y="6092"/>
                  </a:lnTo>
                  <a:lnTo>
                    <a:pt x="402" y="6389"/>
                  </a:lnTo>
                  <a:lnTo>
                    <a:pt x="230" y="6686"/>
                  </a:lnTo>
                  <a:lnTo>
                    <a:pt x="182" y="6791"/>
                  </a:lnTo>
                  <a:lnTo>
                    <a:pt x="134" y="6887"/>
                  </a:lnTo>
                  <a:lnTo>
                    <a:pt x="96" y="6993"/>
                  </a:lnTo>
                  <a:lnTo>
                    <a:pt x="58" y="7107"/>
                  </a:lnTo>
                  <a:lnTo>
                    <a:pt x="38" y="7213"/>
                  </a:lnTo>
                  <a:lnTo>
                    <a:pt x="19" y="7328"/>
                  </a:lnTo>
                  <a:lnTo>
                    <a:pt x="10" y="7433"/>
                  </a:lnTo>
                  <a:lnTo>
                    <a:pt x="0" y="7548"/>
                  </a:lnTo>
                  <a:lnTo>
                    <a:pt x="10" y="7653"/>
                  </a:lnTo>
                  <a:lnTo>
                    <a:pt x="19" y="7768"/>
                  </a:lnTo>
                  <a:lnTo>
                    <a:pt x="38" y="7874"/>
                  </a:lnTo>
                  <a:lnTo>
                    <a:pt x="67" y="7979"/>
                  </a:lnTo>
                  <a:lnTo>
                    <a:pt x="106" y="8084"/>
                  </a:lnTo>
                  <a:lnTo>
                    <a:pt x="153" y="8190"/>
                  </a:lnTo>
                  <a:lnTo>
                    <a:pt x="201" y="8286"/>
                  </a:lnTo>
                  <a:lnTo>
                    <a:pt x="268" y="8381"/>
                  </a:lnTo>
                  <a:lnTo>
                    <a:pt x="355" y="8487"/>
                  </a:lnTo>
                  <a:lnTo>
                    <a:pt x="460" y="8592"/>
                  </a:lnTo>
                  <a:lnTo>
                    <a:pt x="594" y="8688"/>
                  </a:lnTo>
                  <a:lnTo>
                    <a:pt x="738" y="8774"/>
                  </a:lnTo>
                  <a:lnTo>
                    <a:pt x="901" y="8841"/>
                  </a:lnTo>
                  <a:lnTo>
                    <a:pt x="1083" y="8899"/>
                  </a:lnTo>
                  <a:lnTo>
                    <a:pt x="1284" y="8927"/>
                  </a:lnTo>
                  <a:lnTo>
                    <a:pt x="1389" y="8937"/>
                  </a:lnTo>
                  <a:lnTo>
                    <a:pt x="1494" y="8946"/>
                  </a:lnTo>
                  <a:lnTo>
                    <a:pt x="1609" y="8946"/>
                  </a:lnTo>
                  <a:lnTo>
                    <a:pt x="1724" y="8937"/>
                  </a:lnTo>
                  <a:lnTo>
                    <a:pt x="1849" y="8927"/>
                  </a:lnTo>
                  <a:lnTo>
                    <a:pt x="1973" y="8899"/>
                  </a:lnTo>
                  <a:lnTo>
                    <a:pt x="2098" y="8879"/>
                  </a:lnTo>
                  <a:lnTo>
                    <a:pt x="2232" y="8841"/>
                  </a:lnTo>
                  <a:lnTo>
                    <a:pt x="2366" y="8793"/>
                  </a:lnTo>
                  <a:lnTo>
                    <a:pt x="2500" y="8745"/>
                  </a:lnTo>
                  <a:lnTo>
                    <a:pt x="2634" y="8688"/>
                  </a:lnTo>
                  <a:lnTo>
                    <a:pt x="2778" y="8621"/>
                  </a:lnTo>
                  <a:lnTo>
                    <a:pt x="2922" y="8544"/>
                  </a:lnTo>
                  <a:lnTo>
                    <a:pt x="3075" y="8458"/>
                  </a:lnTo>
                  <a:lnTo>
                    <a:pt x="3218" y="8362"/>
                  </a:lnTo>
                  <a:lnTo>
                    <a:pt x="3372" y="8257"/>
                  </a:lnTo>
                  <a:lnTo>
                    <a:pt x="3525" y="8142"/>
                  </a:lnTo>
                  <a:lnTo>
                    <a:pt x="3678" y="8017"/>
                  </a:lnTo>
                  <a:lnTo>
                    <a:pt x="3764" y="7950"/>
                  </a:lnTo>
                  <a:lnTo>
                    <a:pt x="3831" y="7874"/>
                  </a:lnTo>
                  <a:lnTo>
                    <a:pt x="3975" y="7720"/>
                  </a:lnTo>
                  <a:lnTo>
                    <a:pt x="4090" y="7548"/>
                  </a:lnTo>
                  <a:lnTo>
                    <a:pt x="4186" y="7366"/>
                  </a:lnTo>
                  <a:lnTo>
                    <a:pt x="4272" y="7175"/>
                  </a:lnTo>
                  <a:lnTo>
                    <a:pt x="4329" y="6973"/>
                  </a:lnTo>
                  <a:lnTo>
                    <a:pt x="4368" y="6772"/>
                  </a:lnTo>
                  <a:lnTo>
                    <a:pt x="4377" y="6562"/>
                  </a:lnTo>
                  <a:lnTo>
                    <a:pt x="4387" y="6102"/>
                  </a:lnTo>
                  <a:lnTo>
                    <a:pt x="4387" y="5565"/>
                  </a:lnTo>
                  <a:lnTo>
                    <a:pt x="4387" y="4952"/>
                  </a:lnTo>
                  <a:lnTo>
                    <a:pt x="4397" y="4292"/>
                  </a:lnTo>
                  <a:lnTo>
                    <a:pt x="4435" y="3564"/>
                  </a:lnTo>
                  <a:lnTo>
                    <a:pt x="4454" y="3190"/>
                  </a:lnTo>
                  <a:lnTo>
                    <a:pt x="4483" y="2807"/>
                  </a:lnTo>
                  <a:lnTo>
                    <a:pt x="4521" y="2424"/>
                  </a:lnTo>
                  <a:lnTo>
                    <a:pt x="4569" y="2022"/>
                  </a:lnTo>
                  <a:lnTo>
                    <a:pt x="4617" y="1629"/>
                  </a:lnTo>
                  <a:lnTo>
                    <a:pt x="4684" y="1227"/>
                  </a:lnTo>
                  <a:lnTo>
                    <a:pt x="4693" y="1131"/>
                  </a:lnTo>
                  <a:lnTo>
                    <a:pt x="4703" y="1045"/>
                  </a:lnTo>
                  <a:lnTo>
                    <a:pt x="4693" y="958"/>
                  </a:lnTo>
                  <a:lnTo>
                    <a:pt x="4684" y="872"/>
                  </a:lnTo>
                  <a:lnTo>
                    <a:pt x="4674" y="796"/>
                  </a:lnTo>
                  <a:lnTo>
                    <a:pt x="4646" y="719"/>
                  </a:lnTo>
                  <a:lnTo>
                    <a:pt x="4617" y="642"/>
                  </a:lnTo>
                  <a:lnTo>
                    <a:pt x="4588" y="575"/>
                  </a:lnTo>
                  <a:lnTo>
                    <a:pt x="4550" y="499"/>
                  </a:lnTo>
                  <a:lnTo>
                    <a:pt x="4502" y="441"/>
                  </a:lnTo>
                  <a:lnTo>
                    <a:pt x="4454" y="374"/>
                  </a:lnTo>
                  <a:lnTo>
                    <a:pt x="4406" y="317"/>
                  </a:lnTo>
                  <a:lnTo>
                    <a:pt x="4291" y="221"/>
                  </a:lnTo>
                  <a:lnTo>
                    <a:pt x="4157" y="135"/>
                  </a:lnTo>
                  <a:lnTo>
                    <a:pt x="4023" y="68"/>
                  </a:lnTo>
                  <a:lnTo>
                    <a:pt x="3870" y="29"/>
                  </a:lnTo>
                  <a:lnTo>
                    <a:pt x="3803" y="10"/>
                  </a:lnTo>
                  <a:lnTo>
                    <a:pt x="3716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2978500" y="1785754"/>
              <a:ext cx="221614" cy="325588"/>
            </a:xfrm>
            <a:custGeom>
              <a:avLst/>
              <a:gdLst/>
              <a:ahLst/>
              <a:cxnLst/>
              <a:rect l="l" t="t" r="r" b="b"/>
              <a:pathLst>
                <a:path w="6859" h="10077" extrusionOk="0">
                  <a:moveTo>
                    <a:pt x="2817" y="0"/>
                  </a:moveTo>
                  <a:lnTo>
                    <a:pt x="2596" y="10"/>
                  </a:lnTo>
                  <a:lnTo>
                    <a:pt x="2376" y="20"/>
                  </a:lnTo>
                  <a:lnTo>
                    <a:pt x="2156" y="48"/>
                  </a:lnTo>
                  <a:lnTo>
                    <a:pt x="1935" y="77"/>
                  </a:lnTo>
                  <a:lnTo>
                    <a:pt x="1725" y="125"/>
                  </a:lnTo>
                  <a:lnTo>
                    <a:pt x="1523" y="182"/>
                  </a:lnTo>
                  <a:lnTo>
                    <a:pt x="1322" y="259"/>
                  </a:lnTo>
                  <a:lnTo>
                    <a:pt x="1131" y="345"/>
                  </a:lnTo>
                  <a:lnTo>
                    <a:pt x="958" y="451"/>
                  </a:lnTo>
                  <a:lnTo>
                    <a:pt x="786" y="575"/>
                  </a:lnTo>
                  <a:lnTo>
                    <a:pt x="709" y="642"/>
                  </a:lnTo>
                  <a:lnTo>
                    <a:pt x="633" y="719"/>
                  </a:lnTo>
                  <a:lnTo>
                    <a:pt x="556" y="795"/>
                  </a:lnTo>
                  <a:lnTo>
                    <a:pt x="489" y="882"/>
                  </a:lnTo>
                  <a:lnTo>
                    <a:pt x="422" y="968"/>
                  </a:lnTo>
                  <a:lnTo>
                    <a:pt x="365" y="1064"/>
                  </a:lnTo>
                  <a:lnTo>
                    <a:pt x="307" y="1159"/>
                  </a:lnTo>
                  <a:lnTo>
                    <a:pt x="250" y="1265"/>
                  </a:lnTo>
                  <a:lnTo>
                    <a:pt x="202" y="1380"/>
                  </a:lnTo>
                  <a:lnTo>
                    <a:pt x="154" y="1495"/>
                  </a:lnTo>
                  <a:lnTo>
                    <a:pt x="115" y="1619"/>
                  </a:lnTo>
                  <a:lnTo>
                    <a:pt x="87" y="1744"/>
                  </a:lnTo>
                  <a:lnTo>
                    <a:pt x="58" y="1878"/>
                  </a:lnTo>
                  <a:lnTo>
                    <a:pt x="29" y="2021"/>
                  </a:lnTo>
                  <a:lnTo>
                    <a:pt x="10" y="2165"/>
                  </a:lnTo>
                  <a:lnTo>
                    <a:pt x="1" y="2328"/>
                  </a:lnTo>
                  <a:lnTo>
                    <a:pt x="1" y="2634"/>
                  </a:lnTo>
                  <a:lnTo>
                    <a:pt x="10" y="2998"/>
                  </a:lnTo>
                  <a:lnTo>
                    <a:pt x="39" y="3468"/>
                  </a:lnTo>
                  <a:lnTo>
                    <a:pt x="68" y="4033"/>
                  </a:lnTo>
                  <a:lnTo>
                    <a:pt x="125" y="4655"/>
                  </a:lnTo>
                  <a:lnTo>
                    <a:pt x="192" y="5326"/>
                  </a:lnTo>
                  <a:lnTo>
                    <a:pt x="288" y="6025"/>
                  </a:lnTo>
                  <a:lnTo>
                    <a:pt x="336" y="6379"/>
                  </a:lnTo>
                  <a:lnTo>
                    <a:pt x="403" y="6734"/>
                  </a:lnTo>
                  <a:lnTo>
                    <a:pt x="470" y="7079"/>
                  </a:lnTo>
                  <a:lnTo>
                    <a:pt x="547" y="7414"/>
                  </a:lnTo>
                  <a:lnTo>
                    <a:pt x="633" y="7749"/>
                  </a:lnTo>
                  <a:lnTo>
                    <a:pt x="728" y="8065"/>
                  </a:lnTo>
                  <a:lnTo>
                    <a:pt x="824" y="8372"/>
                  </a:lnTo>
                  <a:lnTo>
                    <a:pt x="939" y="8659"/>
                  </a:lnTo>
                  <a:lnTo>
                    <a:pt x="1054" y="8927"/>
                  </a:lnTo>
                  <a:lnTo>
                    <a:pt x="1188" y="9176"/>
                  </a:lnTo>
                  <a:lnTo>
                    <a:pt x="1322" y="9396"/>
                  </a:lnTo>
                  <a:lnTo>
                    <a:pt x="1399" y="9492"/>
                  </a:lnTo>
                  <a:lnTo>
                    <a:pt x="1476" y="9588"/>
                  </a:lnTo>
                  <a:lnTo>
                    <a:pt x="1552" y="9674"/>
                  </a:lnTo>
                  <a:lnTo>
                    <a:pt x="1638" y="9751"/>
                  </a:lnTo>
                  <a:lnTo>
                    <a:pt x="1725" y="9827"/>
                  </a:lnTo>
                  <a:lnTo>
                    <a:pt x="1811" y="9885"/>
                  </a:lnTo>
                  <a:lnTo>
                    <a:pt x="1907" y="9933"/>
                  </a:lnTo>
                  <a:lnTo>
                    <a:pt x="1993" y="9981"/>
                  </a:lnTo>
                  <a:lnTo>
                    <a:pt x="2089" y="10019"/>
                  </a:lnTo>
                  <a:lnTo>
                    <a:pt x="2194" y="10038"/>
                  </a:lnTo>
                  <a:lnTo>
                    <a:pt x="2309" y="10057"/>
                  </a:lnTo>
                  <a:lnTo>
                    <a:pt x="2433" y="10067"/>
                  </a:lnTo>
                  <a:lnTo>
                    <a:pt x="2567" y="10077"/>
                  </a:lnTo>
                  <a:lnTo>
                    <a:pt x="2702" y="10077"/>
                  </a:lnTo>
                  <a:lnTo>
                    <a:pt x="2855" y="10067"/>
                  </a:lnTo>
                  <a:lnTo>
                    <a:pt x="2998" y="10048"/>
                  </a:lnTo>
                  <a:lnTo>
                    <a:pt x="3152" y="10019"/>
                  </a:lnTo>
                  <a:lnTo>
                    <a:pt x="3315" y="9990"/>
                  </a:lnTo>
                  <a:lnTo>
                    <a:pt x="3477" y="9942"/>
                  </a:lnTo>
                  <a:lnTo>
                    <a:pt x="3640" y="9885"/>
                  </a:lnTo>
                  <a:lnTo>
                    <a:pt x="3803" y="9827"/>
                  </a:lnTo>
                  <a:lnTo>
                    <a:pt x="3975" y="9751"/>
                  </a:lnTo>
                  <a:lnTo>
                    <a:pt x="4148" y="9665"/>
                  </a:lnTo>
                  <a:lnTo>
                    <a:pt x="4311" y="9559"/>
                  </a:lnTo>
                  <a:lnTo>
                    <a:pt x="4483" y="9454"/>
                  </a:lnTo>
                  <a:lnTo>
                    <a:pt x="4646" y="9329"/>
                  </a:lnTo>
                  <a:lnTo>
                    <a:pt x="4809" y="9186"/>
                  </a:lnTo>
                  <a:lnTo>
                    <a:pt x="4972" y="9033"/>
                  </a:lnTo>
                  <a:lnTo>
                    <a:pt x="5134" y="8870"/>
                  </a:lnTo>
                  <a:lnTo>
                    <a:pt x="5288" y="8688"/>
                  </a:lnTo>
                  <a:lnTo>
                    <a:pt x="5441" y="8496"/>
                  </a:lnTo>
                  <a:lnTo>
                    <a:pt x="5585" y="8285"/>
                  </a:lnTo>
                  <a:lnTo>
                    <a:pt x="5719" y="8056"/>
                  </a:lnTo>
                  <a:lnTo>
                    <a:pt x="5853" y="7816"/>
                  </a:lnTo>
                  <a:lnTo>
                    <a:pt x="5977" y="7548"/>
                  </a:lnTo>
                  <a:lnTo>
                    <a:pt x="6102" y="7270"/>
                  </a:lnTo>
                  <a:lnTo>
                    <a:pt x="6207" y="6973"/>
                  </a:lnTo>
                  <a:lnTo>
                    <a:pt x="6313" y="6667"/>
                  </a:lnTo>
                  <a:lnTo>
                    <a:pt x="6399" y="6331"/>
                  </a:lnTo>
                  <a:lnTo>
                    <a:pt x="6485" y="5977"/>
                  </a:lnTo>
                  <a:lnTo>
                    <a:pt x="6552" y="5604"/>
                  </a:lnTo>
                  <a:lnTo>
                    <a:pt x="6609" y="5211"/>
                  </a:lnTo>
                  <a:lnTo>
                    <a:pt x="6676" y="4904"/>
                  </a:lnTo>
                  <a:lnTo>
                    <a:pt x="6724" y="4607"/>
                  </a:lnTo>
                  <a:lnTo>
                    <a:pt x="6772" y="4320"/>
                  </a:lnTo>
                  <a:lnTo>
                    <a:pt x="6811" y="4042"/>
                  </a:lnTo>
                  <a:lnTo>
                    <a:pt x="6830" y="3774"/>
                  </a:lnTo>
                  <a:lnTo>
                    <a:pt x="6849" y="3516"/>
                  </a:lnTo>
                  <a:lnTo>
                    <a:pt x="6858" y="3266"/>
                  </a:lnTo>
                  <a:lnTo>
                    <a:pt x="6858" y="3027"/>
                  </a:lnTo>
                  <a:lnTo>
                    <a:pt x="6849" y="2807"/>
                  </a:lnTo>
                  <a:lnTo>
                    <a:pt x="6839" y="2586"/>
                  </a:lnTo>
                  <a:lnTo>
                    <a:pt x="6811" y="2376"/>
                  </a:lnTo>
                  <a:lnTo>
                    <a:pt x="6782" y="2175"/>
                  </a:lnTo>
                  <a:lnTo>
                    <a:pt x="6744" y="1993"/>
                  </a:lnTo>
                  <a:lnTo>
                    <a:pt x="6705" y="1811"/>
                  </a:lnTo>
                  <a:lnTo>
                    <a:pt x="6657" y="1638"/>
                  </a:lnTo>
                  <a:lnTo>
                    <a:pt x="6600" y="1485"/>
                  </a:lnTo>
                  <a:lnTo>
                    <a:pt x="6542" y="1332"/>
                  </a:lnTo>
                  <a:lnTo>
                    <a:pt x="6485" y="1188"/>
                  </a:lnTo>
                  <a:lnTo>
                    <a:pt x="6418" y="1064"/>
                  </a:lnTo>
                  <a:lnTo>
                    <a:pt x="6341" y="939"/>
                  </a:lnTo>
                  <a:lnTo>
                    <a:pt x="6265" y="834"/>
                  </a:lnTo>
                  <a:lnTo>
                    <a:pt x="6188" y="728"/>
                  </a:lnTo>
                  <a:lnTo>
                    <a:pt x="6111" y="633"/>
                  </a:lnTo>
                  <a:lnTo>
                    <a:pt x="6025" y="556"/>
                  </a:lnTo>
                  <a:lnTo>
                    <a:pt x="5939" y="479"/>
                  </a:lnTo>
                  <a:lnTo>
                    <a:pt x="5853" y="422"/>
                  </a:lnTo>
                  <a:lnTo>
                    <a:pt x="5757" y="364"/>
                  </a:lnTo>
                  <a:lnTo>
                    <a:pt x="5671" y="326"/>
                  </a:lnTo>
                  <a:lnTo>
                    <a:pt x="5575" y="288"/>
                  </a:lnTo>
                  <a:lnTo>
                    <a:pt x="5489" y="269"/>
                  </a:lnTo>
                  <a:lnTo>
                    <a:pt x="5393" y="249"/>
                  </a:lnTo>
                  <a:lnTo>
                    <a:pt x="5307" y="249"/>
                  </a:lnTo>
                  <a:lnTo>
                    <a:pt x="5087" y="230"/>
                  </a:lnTo>
                  <a:lnTo>
                    <a:pt x="4809" y="201"/>
                  </a:lnTo>
                  <a:lnTo>
                    <a:pt x="4100" y="96"/>
                  </a:lnTo>
                  <a:lnTo>
                    <a:pt x="3688" y="48"/>
                  </a:lnTo>
                  <a:lnTo>
                    <a:pt x="3257" y="20"/>
                  </a:lnTo>
                  <a:lnTo>
                    <a:pt x="3037" y="10"/>
                  </a:lnTo>
                  <a:lnTo>
                    <a:pt x="2817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2988420" y="1885723"/>
              <a:ext cx="44265" cy="22294"/>
            </a:xfrm>
            <a:custGeom>
              <a:avLst/>
              <a:gdLst/>
              <a:ahLst/>
              <a:cxnLst/>
              <a:rect l="l" t="t" r="r" b="b"/>
              <a:pathLst>
                <a:path w="1370" h="690" extrusionOk="0">
                  <a:moveTo>
                    <a:pt x="747" y="0"/>
                  </a:moveTo>
                  <a:lnTo>
                    <a:pt x="651" y="19"/>
                  </a:lnTo>
                  <a:lnTo>
                    <a:pt x="546" y="58"/>
                  </a:lnTo>
                  <a:lnTo>
                    <a:pt x="460" y="96"/>
                  </a:lnTo>
                  <a:lnTo>
                    <a:pt x="364" y="144"/>
                  </a:lnTo>
                  <a:lnTo>
                    <a:pt x="278" y="201"/>
                  </a:lnTo>
                  <a:lnTo>
                    <a:pt x="201" y="278"/>
                  </a:lnTo>
                  <a:lnTo>
                    <a:pt x="134" y="354"/>
                  </a:lnTo>
                  <a:lnTo>
                    <a:pt x="77" y="450"/>
                  </a:lnTo>
                  <a:lnTo>
                    <a:pt x="29" y="556"/>
                  </a:lnTo>
                  <a:lnTo>
                    <a:pt x="0" y="671"/>
                  </a:lnTo>
                  <a:lnTo>
                    <a:pt x="125" y="690"/>
                  </a:lnTo>
                  <a:lnTo>
                    <a:pt x="326" y="690"/>
                  </a:lnTo>
                  <a:lnTo>
                    <a:pt x="421" y="680"/>
                  </a:lnTo>
                  <a:lnTo>
                    <a:pt x="594" y="651"/>
                  </a:lnTo>
                  <a:lnTo>
                    <a:pt x="747" y="604"/>
                  </a:lnTo>
                  <a:lnTo>
                    <a:pt x="900" y="536"/>
                  </a:lnTo>
                  <a:lnTo>
                    <a:pt x="1054" y="450"/>
                  </a:lnTo>
                  <a:lnTo>
                    <a:pt x="1207" y="335"/>
                  </a:lnTo>
                  <a:lnTo>
                    <a:pt x="1284" y="268"/>
                  </a:lnTo>
                  <a:lnTo>
                    <a:pt x="1370" y="172"/>
                  </a:lnTo>
                  <a:lnTo>
                    <a:pt x="1322" y="134"/>
                  </a:lnTo>
                  <a:lnTo>
                    <a:pt x="1264" y="105"/>
                  </a:lnTo>
                  <a:lnTo>
                    <a:pt x="1169" y="48"/>
                  </a:lnTo>
                  <a:lnTo>
                    <a:pt x="1063" y="19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3037306" y="1919455"/>
              <a:ext cx="31599" cy="81712"/>
            </a:xfrm>
            <a:custGeom>
              <a:avLst/>
              <a:gdLst/>
              <a:ahLst/>
              <a:cxnLst/>
              <a:rect l="l" t="t" r="r" b="b"/>
              <a:pathLst>
                <a:path w="978" h="2529" extrusionOk="0">
                  <a:moveTo>
                    <a:pt x="680" y="0"/>
                  </a:moveTo>
                  <a:lnTo>
                    <a:pt x="10" y="2031"/>
                  </a:lnTo>
                  <a:lnTo>
                    <a:pt x="0" y="2107"/>
                  </a:lnTo>
                  <a:lnTo>
                    <a:pt x="10" y="2174"/>
                  </a:lnTo>
                  <a:lnTo>
                    <a:pt x="29" y="2232"/>
                  </a:lnTo>
                  <a:lnTo>
                    <a:pt x="58" y="2289"/>
                  </a:lnTo>
                  <a:lnTo>
                    <a:pt x="87" y="2337"/>
                  </a:lnTo>
                  <a:lnTo>
                    <a:pt x="134" y="2375"/>
                  </a:lnTo>
                  <a:lnTo>
                    <a:pt x="173" y="2404"/>
                  </a:lnTo>
                  <a:lnTo>
                    <a:pt x="230" y="2433"/>
                  </a:lnTo>
                  <a:lnTo>
                    <a:pt x="336" y="2481"/>
                  </a:lnTo>
                  <a:lnTo>
                    <a:pt x="451" y="2510"/>
                  </a:lnTo>
                  <a:lnTo>
                    <a:pt x="556" y="2519"/>
                  </a:lnTo>
                  <a:lnTo>
                    <a:pt x="642" y="2529"/>
                  </a:lnTo>
                  <a:lnTo>
                    <a:pt x="719" y="2519"/>
                  </a:lnTo>
                  <a:lnTo>
                    <a:pt x="786" y="2490"/>
                  </a:lnTo>
                  <a:lnTo>
                    <a:pt x="843" y="2462"/>
                  </a:lnTo>
                  <a:lnTo>
                    <a:pt x="891" y="2414"/>
                  </a:lnTo>
                  <a:lnTo>
                    <a:pt x="929" y="2356"/>
                  </a:lnTo>
                  <a:lnTo>
                    <a:pt x="958" y="2289"/>
                  </a:lnTo>
                  <a:lnTo>
                    <a:pt x="977" y="2222"/>
                  </a:lnTo>
                  <a:lnTo>
                    <a:pt x="977" y="2146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3095174" y="1885723"/>
              <a:ext cx="46753" cy="22294"/>
            </a:xfrm>
            <a:custGeom>
              <a:avLst/>
              <a:gdLst/>
              <a:ahLst/>
              <a:cxnLst/>
              <a:rect l="l" t="t" r="r" b="b"/>
              <a:pathLst>
                <a:path w="1447" h="690" extrusionOk="0">
                  <a:moveTo>
                    <a:pt x="432" y="0"/>
                  </a:moveTo>
                  <a:lnTo>
                    <a:pt x="326" y="19"/>
                  </a:lnTo>
                  <a:lnTo>
                    <a:pt x="221" y="58"/>
                  </a:lnTo>
                  <a:lnTo>
                    <a:pt x="106" y="105"/>
                  </a:lnTo>
                  <a:lnTo>
                    <a:pt x="58" y="134"/>
                  </a:lnTo>
                  <a:lnTo>
                    <a:pt x="0" y="172"/>
                  </a:lnTo>
                  <a:lnTo>
                    <a:pt x="87" y="268"/>
                  </a:lnTo>
                  <a:lnTo>
                    <a:pt x="173" y="345"/>
                  </a:lnTo>
                  <a:lnTo>
                    <a:pt x="259" y="402"/>
                  </a:lnTo>
                  <a:lnTo>
                    <a:pt x="345" y="460"/>
                  </a:lnTo>
                  <a:lnTo>
                    <a:pt x="432" y="508"/>
                  </a:lnTo>
                  <a:lnTo>
                    <a:pt x="508" y="546"/>
                  </a:lnTo>
                  <a:lnTo>
                    <a:pt x="681" y="604"/>
                  </a:lnTo>
                  <a:lnTo>
                    <a:pt x="843" y="651"/>
                  </a:lnTo>
                  <a:lnTo>
                    <a:pt x="1025" y="671"/>
                  </a:lnTo>
                  <a:lnTo>
                    <a:pt x="1112" y="680"/>
                  </a:lnTo>
                  <a:lnTo>
                    <a:pt x="1217" y="680"/>
                  </a:lnTo>
                  <a:lnTo>
                    <a:pt x="1265" y="690"/>
                  </a:lnTo>
                  <a:lnTo>
                    <a:pt x="1294" y="680"/>
                  </a:lnTo>
                  <a:lnTo>
                    <a:pt x="1322" y="690"/>
                  </a:lnTo>
                  <a:lnTo>
                    <a:pt x="1447" y="680"/>
                  </a:lnTo>
                  <a:lnTo>
                    <a:pt x="1437" y="623"/>
                  </a:lnTo>
                  <a:lnTo>
                    <a:pt x="1418" y="556"/>
                  </a:lnTo>
                  <a:lnTo>
                    <a:pt x="1399" y="498"/>
                  </a:lnTo>
                  <a:lnTo>
                    <a:pt x="1370" y="441"/>
                  </a:lnTo>
                  <a:lnTo>
                    <a:pt x="1341" y="393"/>
                  </a:lnTo>
                  <a:lnTo>
                    <a:pt x="1303" y="345"/>
                  </a:lnTo>
                  <a:lnTo>
                    <a:pt x="1226" y="259"/>
                  </a:lnTo>
                  <a:lnTo>
                    <a:pt x="1140" y="192"/>
                  </a:lnTo>
                  <a:lnTo>
                    <a:pt x="1054" y="125"/>
                  </a:lnTo>
                  <a:lnTo>
                    <a:pt x="949" y="77"/>
                  </a:lnTo>
                  <a:lnTo>
                    <a:pt x="853" y="48"/>
                  </a:lnTo>
                  <a:lnTo>
                    <a:pt x="748" y="19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12" name="Google Shape;1412;p31"/>
            <p:cNvSpPr/>
            <p:nvPr/>
          </p:nvSpPr>
          <p:spPr>
            <a:xfrm>
              <a:off x="3015011" y="1923462"/>
              <a:ext cx="14895" cy="30662"/>
            </a:xfrm>
            <a:custGeom>
              <a:avLst/>
              <a:gdLst/>
              <a:ahLst/>
              <a:cxnLst/>
              <a:rect l="l" t="t" r="r" b="b"/>
              <a:pathLst>
                <a:path w="461" h="949" extrusionOk="0">
                  <a:moveTo>
                    <a:pt x="231" y="1"/>
                  </a:moveTo>
                  <a:lnTo>
                    <a:pt x="192" y="10"/>
                  </a:lnTo>
                  <a:lnTo>
                    <a:pt x="144" y="39"/>
                  </a:lnTo>
                  <a:lnTo>
                    <a:pt x="106" y="77"/>
                  </a:lnTo>
                  <a:lnTo>
                    <a:pt x="68" y="135"/>
                  </a:lnTo>
                  <a:lnTo>
                    <a:pt x="39" y="211"/>
                  </a:lnTo>
                  <a:lnTo>
                    <a:pt x="20" y="288"/>
                  </a:lnTo>
                  <a:lnTo>
                    <a:pt x="10" y="374"/>
                  </a:lnTo>
                  <a:lnTo>
                    <a:pt x="1" y="470"/>
                  </a:lnTo>
                  <a:lnTo>
                    <a:pt x="10" y="566"/>
                  </a:lnTo>
                  <a:lnTo>
                    <a:pt x="20" y="662"/>
                  </a:lnTo>
                  <a:lnTo>
                    <a:pt x="39" y="738"/>
                  </a:lnTo>
                  <a:lnTo>
                    <a:pt x="68" y="805"/>
                  </a:lnTo>
                  <a:lnTo>
                    <a:pt x="106" y="863"/>
                  </a:lnTo>
                  <a:lnTo>
                    <a:pt x="144" y="911"/>
                  </a:lnTo>
                  <a:lnTo>
                    <a:pt x="192" y="939"/>
                  </a:lnTo>
                  <a:lnTo>
                    <a:pt x="231" y="949"/>
                  </a:lnTo>
                  <a:lnTo>
                    <a:pt x="279" y="939"/>
                  </a:lnTo>
                  <a:lnTo>
                    <a:pt x="326" y="911"/>
                  </a:lnTo>
                  <a:lnTo>
                    <a:pt x="365" y="863"/>
                  </a:lnTo>
                  <a:lnTo>
                    <a:pt x="393" y="805"/>
                  </a:lnTo>
                  <a:lnTo>
                    <a:pt x="422" y="738"/>
                  </a:lnTo>
                  <a:lnTo>
                    <a:pt x="451" y="662"/>
                  </a:lnTo>
                  <a:lnTo>
                    <a:pt x="461" y="566"/>
                  </a:lnTo>
                  <a:lnTo>
                    <a:pt x="461" y="470"/>
                  </a:lnTo>
                  <a:lnTo>
                    <a:pt x="461" y="374"/>
                  </a:lnTo>
                  <a:lnTo>
                    <a:pt x="451" y="288"/>
                  </a:lnTo>
                  <a:lnTo>
                    <a:pt x="422" y="211"/>
                  </a:lnTo>
                  <a:lnTo>
                    <a:pt x="393" y="135"/>
                  </a:lnTo>
                  <a:lnTo>
                    <a:pt x="365" y="77"/>
                  </a:lnTo>
                  <a:lnTo>
                    <a:pt x="326" y="39"/>
                  </a:lnTo>
                  <a:lnTo>
                    <a:pt x="279" y="10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3094237" y="1923462"/>
              <a:ext cx="14895" cy="30662"/>
            </a:xfrm>
            <a:custGeom>
              <a:avLst/>
              <a:gdLst/>
              <a:ahLst/>
              <a:cxnLst/>
              <a:rect l="l" t="t" r="r" b="b"/>
              <a:pathLst>
                <a:path w="461" h="949" extrusionOk="0">
                  <a:moveTo>
                    <a:pt x="231" y="1"/>
                  </a:moveTo>
                  <a:lnTo>
                    <a:pt x="183" y="10"/>
                  </a:lnTo>
                  <a:lnTo>
                    <a:pt x="135" y="39"/>
                  </a:lnTo>
                  <a:lnTo>
                    <a:pt x="97" y="77"/>
                  </a:lnTo>
                  <a:lnTo>
                    <a:pt x="68" y="135"/>
                  </a:lnTo>
                  <a:lnTo>
                    <a:pt x="39" y="211"/>
                  </a:lnTo>
                  <a:lnTo>
                    <a:pt x="20" y="288"/>
                  </a:lnTo>
                  <a:lnTo>
                    <a:pt x="1" y="374"/>
                  </a:lnTo>
                  <a:lnTo>
                    <a:pt x="1" y="470"/>
                  </a:lnTo>
                  <a:lnTo>
                    <a:pt x="1" y="566"/>
                  </a:lnTo>
                  <a:lnTo>
                    <a:pt x="20" y="662"/>
                  </a:lnTo>
                  <a:lnTo>
                    <a:pt x="39" y="738"/>
                  </a:lnTo>
                  <a:lnTo>
                    <a:pt x="68" y="805"/>
                  </a:lnTo>
                  <a:lnTo>
                    <a:pt x="97" y="863"/>
                  </a:lnTo>
                  <a:lnTo>
                    <a:pt x="135" y="911"/>
                  </a:lnTo>
                  <a:lnTo>
                    <a:pt x="183" y="939"/>
                  </a:lnTo>
                  <a:lnTo>
                    <a:pt x="231" y="949"/>
                  </a:lnTo>
                  <a:lnTo>
                    <a:pt x="279" y="939"/>
                  </a:lnTo>
                  <a:lnTo>
                    <a:pt x="317" y="911"/>
                  </a:lnTo>
                  <a:lnTo>
                    <a:pt x="355" y="863"/>
                  </a:lnTo>
                  <a:lnTo>
                    <a:pt x="393" y="805"/>
                  </a:lnTo>
                  <a:lnTo>
                    <a:pt x="422" y="738"/>
                  </a:lnTo>
                  <a:lnTo>
                    <a:pt x="441" y="662"/>
                  </a:lnTo>
                  <a:lnTo>
                    <a:pt x="451" y="566"/>
                  </a:lnTo>
                  <a:lnTo>
                    <a:pt x="461" y="470"/>
                  </a:lnTo>
                  <a:lnTo>
                    <a:pt x="451" y="374"/>
                  </a:lnTo>
                  <a:lnTo>
                    <a:pt x="441" y="288"/>
                  </a:lnTo>
                  <a:lnTo>
                    <a:pt x="422" y="211"/>
                  </a:lnTo>
                  <a:lnTo>
                    <a:pt x="393" y="135"/>
                  </a:lnTo>
                  <a:lnTo>
                    <a:pt x="355" y="77"/>
                  </a:lnTo>
                  <a:lnTo>
                    <a:pt x="317" y="39"/>
                  </a:lnTo>
                  <a:lnTo>
                    <a:pt x="279" y="10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14" name="Google Shape;1414;p31"/>
            <p:cNvSpPr/>
            <p:nvPr/>
          </p:nvSpPr>
          <p:spPr>
            <a:xfrm>
              <a:off x="3029874" y="2017841"/>
              <a:ext cx="65331" cy="32536"/>
            </a:xfrm>
            <a:custGeom>
              <a:avLst/>
              <a:gdLst/>
              <a:ahLst/>
              <a:cxnLst/>
              <a:rect l="l" t="t" r="r" b="b"/>
              <a:pathLst>
                <a:path w="2022" h="1007" extrusionOk="0">
                  <a:moveTo>
                    <a:pt x="1" y="1"/>
                  </a:moveTo>
                  <a:lnTo>
                    <a:pt x="10" y="97"/>
                  </a:lnTo>
                  <a:lnTo>
                    <a:pt x="29" y="202"/>
                  </a:lnTo>
                  <a:lnTo>
                    <a:pt x="48" y="298"/>
                  </a:lnTo>
                  <a:lnTo>
                    <a:pt x="87" y="394"/>
                  </a:lnTo>
                  <a:lnTo>
                    <a:pt x="125" y="480"/>
                  </a:lnTo>
                  <a:lnTo>
                    <a:pt x="173" y="566"/>
                  </a:lnTo>
                  <a:lnTo>
                    <a:pt x="240" y="643"/>
                  </a:lnTo>
                  <a:lnTo>
                    <a:pt x="297" y="710"/>
                  </a:lnTo>
                  <a:lnTo>
                    <a:pt x="374" y="777"/>
                  </a:lnTo>
                  <a:lnTo>
                    <a:pt x="451" y="834"/>
                  </a:lnTo>
                  <a:lnTo>
                    <a:pt x="537" y="882"/>
                  </a:lnTo>
                  <a:lnTo>
                    <a:pt x="623" y="930"/>
                  </a:lnTo>
                  <a:lnTo>
                    <a:pt x="719" y="959"/>
                  </a:lnTo>
                  <a:lnTo>
                    <a:pt x="815" y="987"/>
                  </a:lnTo>
                  <a:lnTo>
                    <a:pt x="910" y="1007"/>
                  </a:lnTo>
                  <a:lnTo>
                    <a:pt x="1121" y="1007"/>
                  </a:lnTo>
                  <a:lnTo>
                    <a:pt x="1217" y="987"/>
                  </a:lnTo>
                  <a:lnTo>
                    <a:pt x="1313" y="959"/>
                  </a:lnTo>
                  <a:lnTo>
                    <a:pt x="1408" y="930"/>
                  </a:lnTo>
                  <a:lnTo>
                    <a:pt x="1495" y="882"/>
                  </a:lnTo>
                  <a:lnTo>
                    <a:pt x="1581" y="834"/>
                  </a:lnTo>
                  <a:lnTo>
                    <a:pt x="1658" y="777"/>
                  </a:lnTo>
                  <a:lnTo>
                    <a:pt x="1725" y="710"/>
                  </a:lnTo>
                  <a:lnTo>
                    <a:pt x="1792" y="643"/>
                  </a:lnTo>
                  <a:lnTo>
                    <a:pt x="1849" y="566"/>
                  </a:lnTo>
                  <a:lnTo>
                    <a:pt x="1907" y="480"/>
                  </a:lnTo>
                  <a:lnTo>
                    <a:pt x="1945" y="394"/>
                  </a:lnTo>
                  <a:lnTo>
                    <a:pt x="1983" y="298"/>
                  </a:lnTo>
                  <a:lnTo>
                    <a:pt x="2002" y="202"/>
                  </a:lnTo>
                  <a:lnTo>
                    <a:pt x="2021" y="97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15" name="Google Shape;1415;p31"/>
            <p:cNvSpPr/>
            <p:nvPr/>
          </p:nvSpPr>
          <p:spPr>
            <a:xfrm>
              <a:off x="2850388" y="1697868"/>
              <a:ext cx="342292" cy="214474"/>
            </a:xfrm>
            <a:custGeom>
              <a:avLst/>
              <a:gdLst/>
              <a:ahLst/>
              <a:cxnLst/>
              <a:rect l="l" t="t" r="r" b="b"/>
              <a:pathLst>
                <a:path w="10594" h="6638" extrusionOk="0">
                  <a:moveTo>
                    <a:pt x="3975" y="0"/>
                  </a:moveTo>
                  <a:lnTo>
                    <a:pt x="3630" y="19"/>
                  </a:lnTo>
                  <a:lnTo>
                    <a:pt x="3458" y="38"/>
                  </a:lnTo>
                  <a:lnTo>
                    <a:pt x="3295" y="58"/>
                  </a:lnTo>
                  <a:lnTo>
                    <a:pt x="3123" y="96"/>
                  </a:lnTo>
                  <a:lnTo>
                    <a:pt x="2950" y="125"/>
                  </a:lnTo>
                  <a:lnTo>
                    <a:pt x="2682" y="201"/>
                  </a:lnTo>
                  <a:lnTo>
                    <a:pt x="2414" y="297"/>
                  </a:lnTo>
                  <a:lnTo>
                    <a:pt x="2165" y="402"/>
                  </a:lnTo>
                  <a:lnTo>
                    <a:pt x="1916" y="527"/>
                  </a:lnTo>
                  <a:lnTo>
                    <a:pt x="1686" y="671"/>
                  </a:lnTo>
                  <a:lnTo>
                    <a:pt x="1466" y="833"/>
                  </a:lnTo>
                  <a:lnTo>
                    <a:pt x="1265" y="1006"/>
                  </a:lnTo>
                  <a:lnTo>
                    <a:pt x="1063" y="1188"/>
                  </a:lnTo>
                  <a:lnTo>
                    <a:pt x="891" y="1379"/>
                  </a:lnTo>
                  <a:lnTo>
                    <a:pt x="719" y="1581"/>
                  </a:lnTo>
                  <a:lnTo>
                    <a:pt x="575" y="1791"/>
                  </a:lnTo>
                  <a:lnTo>
                    <a:pt x="441" y="2012"/>
                  </a:lnTo>
                  <a:lnTo>
                    <a:pt x="326" y="2241"/>
                  </a:lnTo>
                  <a:lnTo>
                    <a:pt x="221" y="2471"/>
                  </a:lnTo>
                  <a:lnTo>
                    <a:pt x="144" y="2711"/>
                  </a:lnTo>
                  <a:lnTo>
                    <a:pt x="77" y="2950"/>
                  </a:lnTo>
                  <a:lnTo>
                    <a:pt x="29" y="3190"/>
                  </a:lnTo>
                  <a:lnTo>
                    <a:pt x="10" y="3439"/>
                  </a:lnTo>
                  <a:lnTo>
                    <a:pt x="0" y="3678"/>
                  </a:lnTo>
                  <a:lnTo>
                    <a:pt x="19" y="3918"/>
                  </a:lnTo>
                  <a:lnTo>
                    <a:pt x="58" y="4157"/>
                  </a:lnTo>
                  <a:lnTo>
                    <a:pt x="86" y="4282"/>
                  </a:lnTo>
                  <a:lnTo>
                    <a:pt x="125" y="4397"/>
                  </a:lnTo>
                  <a:lnTo>
                    <a:pt x="163" y="4511"/>
                  </a:lnTo>
                  <a:lnTo>
                    <a:pt x="201" y="4626"/>
                  </a:lnTo>
                  <a:lnTo>
                    <a:pt x="259" y="4741"/>
                  </a:lnTo>
                  <a:lnTo>
                    <a:pt x="316" y="4847"/>
                  </a:lnTo>
                  <a:lnTo>
                    <a:pt x="374" y="4962"/>
                  </a:lnTo>
                  <a:lnTo>
                    <a:pt x="441" y="5067"/>
                  </a:lnTo>
                  <a:lnTo>
                    <a:pt x="517" y="5172"/>
                  </a:lnTo>
                  <a:lnTo>
                    <a:pt x="604" y="5278"/>
                  </a:lnTo>
                  <a:lnTo>
                    <a:pt x="690" y="5383"/>
                  </a:lnTo>
                  <a:lnTo>
                    <a:pt x="786" y="5479"/>
                  </a:lnTo>
                  <a:lnTo>
                    <a:pt x="891" y="5575"/>
                  </a:lnTo>
                  <a:lnTo>
                    <a:pt x="996" y="5670"/>
                  </a:lnTo>
                  <a:lnTo>
                    <a:pt x="1111" y="5757"/>
                  </a:lnTo>
                  <a:lnTo>
                    <a:pt x="1236" y="5843"/>
                  </a:lnTo>
                  <a:lnTo>
                    <a:pt x="1360" y="5929"/>
                  </a:lnTo>
                  <a:lnTo>
                    <a:pt x="1494" y="6015"/>
                  </a:lnTo>
                  <a:lnTo>
                    <a:pt x="1638" y="6092"/>
                  </a:lnTo>
                  <a:lnTo>
                    <a:pt x="1791" y="6168"/>
                  </a:lnTo>
                  <a:lnTo>
                    <a:pt x="1945" y="6236"/>
                  </a:lnTo>
                  <a:lnTo>
                    <a:pt x="2107" y="6303"/>
                  </a:lnTo>
                  <a:lnTo>
                    <a:pt x="2318" y="6379"/>
                  </a:lnTo>
                  <a:lnTo>
                    <a:pt x="2519" y="6446"/>
                  </a:lnTo>
                  <a:lnTo>
                    <a:pt x="2730" y="6494"/>
                  </a:lnTo>
                  <a:lnTo>
                    <a:pt x="2931" y="6542"/>
                  </a:lnTo>
                  <a:lnTo>
                    <a:pt x="3142" y="6580"/>
                  </a:lnTo>
                  <a:lnTo>
                    <a:pt x="3343" y="6609"/>
                  </a:lnTo>
                  <a:lnTo>
                    <a:pt x="3544" y="6628"/>
                  </a:lnTo>
                  <a:lnTo>
                    <a:pt x="3745" y="6638"/>
                  </a:lnTo>
                  <a:lnTo>
                    <a:pt x="4138" y="6638"/>
                  </a:lnTo>
                  <a:lnTo>
                    <a:pt x="4339" y="6628"/>
                  </a:lnTo>
                  <a:lnTo>
                    <a:pt x="4531" y="6599"/>
                  </a:lnTo>
                  <a:lnTo>
                    <a:pt x="4732" y="6580"/>
                  </a:lnTo>
                  <a:lnTo>
                    <a:pt x="4923" y="6542"/>
                  </a:lnTo>
                  <a:lnTo>
                    <a:pt x="5115" y="6504"/>
                  </a:lnTo>
                  <a:lnTo>
                    <a:pt x="5297" y="6465"/>
                  </a:lnTo>
                  <a:lnTo>
                    <a:pt x="5488" y="6408"/>
                  </a:lnTo>
                  <a:lnTo>
                    <a:pt x="5670" y="6350"/>
                  </a:lnTo>
                  <a:lnTo>
                    <a:pt x="6034" y="6226"/>
                  </a:lnTo>
                  <a:lnTo>
                    <a:pt x="6389" y="6082"/>
                  </a:lnTo>
                  <a:lnTo>
                    <a:pt x="6734" y="5919"/>
                  </a:lnTo>
                  <a:lnTo>
                    <a:pt x="7069" y="5737"/>
                  </a:lnTo>
                  <a:lnTo>
                    <a:pt x="7395" y="5555"/>
                  </a:lnTo>
                  <a:lnTo>
                    <a:pt x="7711" y="5354"/>
                  </a:lnTo>
                  <a:lnTo>
                    <a:pt x="8008" y="5153"/>
                  </a:lnTo>
                  <a:lnTo>
                    <a:pt x="8295" y="4942"/>
                  </a:lnTo>
                  <a:lnTo>
                    <a:pt x="8573" y="4732"/>
                  </a:lnTo>
                  <a:lnTo>
                    <a:pt x="8831" y="4511"/>
                  </a:lnTo>
                  <a:lnTo>
                    <a:pt x="9080" y="4301"/>
                  </a:lnTo>
                  <a:lnTo>
                    <a:pt x="9301" y="4100"/>
                  </a:lnTo>
                  <a:lnTo>
                    <a:pt x="9521" y="3898"/>
                  </a:lnTo>
                  <a:lnTo>
                    <a:pt x="9894" y="3525"/>
                  </a:lnTo>
                  <a:lnTo>
                    <a:pt x="10191" y="3199"/>
                  </a:lnTo>
                  <a:lnTo>
                    <a:pt x="10412" y="2950"/>
                  </a:lnTo>
                  <a:lnTo>
                    <a:pt x="10594" y="2720"/>
                  </a:lnTo>
                  <a:lnTo>
                    <a:pt x="10412" y="2577"/>
                  </a:lnTo>
                  <a:lnTo>
                    <a:pt x="10201" y="2414"/>
                  </a:lnTo>
                  <a:lnTo>
                    <a:pt x="9914" y="2203"/>
                  </a:lnTo>
                  <a:lnTo>
                    <a:pt x="9550" y="1954"/>
                  </a:lnTo>
                  <a:lnTo>
                    <a:pt x="9128" y="1686"/>
                  </a:lnTo>
                  <a:lnTo>
                    <a:pt x="8659" y="1399"/>
                  </a:lnTo>
                  <a:lnTo>
                    <a:pt x="8400" y="1255"/>
                  </a:lnTo>
                  <a:lnTo>
                    <a:pt x="8132" y="1111"/>
                  </a:lnTo>
                  <a:lnTo>
                    <a:pt x="7854" y="977"/>
                  </a:lnTo>
                  <a:lnTo>
                    <a:pt x="7567" y="833"/>
                  </a:lnTo>
                  <a:lnTo>
                    <a:pt x="7260" y="709"/>
                  </a:lnTo>
                  <a:lnTo>
                    <a:pt x="6963" y="584"/>
                  </a:lnTo>
                  <a:lnTo>
                    <a:pt x="6647" y="469"/>
                  </a:lnTo>
                  <a:lnTo>
                    <a:pt x="6331" y="364"/>
                  </a:lnTo>
                  <a:lnTo>
                    <a:pt x="6006" y="268"/>
                  </a:lnTo>
                  <a:lnTo>
                    <a:pt x="5670" y="182"/>
                  </a:lnTo>
                  <a:lnTo>
                    <a:pt x="5335" y="115"/>
                  </a:lnTo>
                  <a:lnTo>
                    <a:pt x="5000" y="58"/>
                  </a:lnTo>
                  <a:lnTo>
                    <a:pt x="4655" y="19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16" name="Google Shape;1416;p31"/>
            <p:cNvSpPr/>
            <p:nvPr/>
          </p:nvSpPr>
          <p:spPr>
            <a:xfrm>
              <a:off x="3141895" y="1559514"/>
              <a:ext cx="319417" cy="231824"/>
            </a:xfrm>
            <a:custGeom>
              <a:avLst/>
              <a:gdLst/>
              <a:ahLst/>
              <a:cxnLst/>
              <a:rect l="l" t="t" r="r" b="b"/>
              <a:pathLst>
                <a:path w="9886" h="7175" extrusionOk="0">
                  <a:moveTo>
                    <a:pt x="6399" y="1"/>
                  </a:moveTo>
                  <a:lnTo>
                    <a:pt x="6121" y="10"/>
                  </a:lnTo>
                  <a:lnTo>
                    <a:pt x="5853" y="39"/>
                  </a:lnTo>
                  <a:lnTo>
                    <a:pt x="5566" y="77"/>
                  </a:lnTo>
                  <a:lnTo>
                    <a:pt x="5278" y="135"/>
                  </a:lnTo>
                  <a:lnTo>
                    <a:pt x="4991" y="202"/>
                  </a:lnTo>
                  <a:lnTo>
                    <a:pt x="4694" y="288"/>
                  </a:lnTo>
                  <a:lnTo>
                    <a:pt x="4388" y="393"/>
                  </a:lnTo>
                  <a:lnTo>
                    <a:pt x="4081" y="508"/>
                  </a:lnTo>
                  <a:lnTo>
                    <a:pt x="3822" y="623"/>
                  </a:lnTo>
                  <a:lnTo>
                    <a:pt x="3573" y="757"/>
                  </a:lnTo>
                  <a:lnTo>
                    <a:pt x="3324" y="911"/>
                  </a:lnTo>
                  <a:lnTo>
                    <a:pt x="3095" y="1073"/>
                  </a:lnTo>
                  <a:lnTo>
                    <a:pt x="2865" y="1255"/>
                  </a:lnTo>
                  <a:lnTo>
                    <a:pt x="2654" y="1437"/>
                  </a:lnTo>
                  <a:lnTo>
                    <a:pt x="2443" y="1639"/>
                  </a:lnTo>
                  <a:lnTo>
                    <a:pt x="2242" y="1840"/>
                  </a:lnTo>
                  <a:lnTo>
                    <a:pt x="2050" y="2060"/>
                  </a:lnTo>
                  <a:lnTo>
                    <a:pt x="1878" y="2271"/>
                  </a:lnTo>
                  <a:lnTo>
                    <a:pt x="1706" y="2501"/>
                  </a:lnTo>
                  <a:lnTo>
                    <a:pt x="1543" y="2721"/>
                  </a:lnTo>
                  <a:lnTo>
                    <a:pt x="1390" y="2951"/>
                  </a:lnTo>
                  <a:lnTo>
                    <a:pt x="1236" y="3181"/>
                  </a:lnTo>
                  <a:lnTo>
                    <a:pt x="1102" y="3411"/>
                  </a:lnTo>
                  <a:lnTo>
                    <a:pt x="978" y="3640"/>
                  </a:lnTo>
                  <a:lnTo>
                    <a:pt x="738" y="4081"/>
                  </a:lnTo>
                  <a:lnTo>
                    <a:pt x="537" y="4493"/>
                  </a:lnTo>
                  <a:lnTo>
                    <a:pt x="374" y="4876"/>
                  </a:lnTo>
                  <a:lnTo>
                    <a:pt x="240" y="5211"/>
                  </a:lnTo>
                  <a:lnTo>
                    <a:pt x="135" y="5489"/>
                  </a:lnTo>
                  <a:lnTo>
                    <a:pt x="58" y="5709"/>
                  </a:lnTo>
                  <a:lnTo>
                    <a:pt x="1" y="5891"/>
                  </a:lnTo>
                  <a:lnTo>
                    <a:pt x="461" y="6677"/>
                  </a:lnTo>
                  <a:lnTo>
                    <a:pt x="853" y="6763"/>
                  </a:lnTo>
                  <a:lnTo>
                    <a:pt x="1303" y="6859"/>
                  </a:lnTo>
                  <a:lnTo>
                    <a:pt x="1888" y="6954"/>
                  </a:lnTo>
                  <a:lnTo>
                    <a:pt x="2232" y="7002"/>
                  </a:lnTo>
                  <a:lnTo>
                    <a:pt x="2587" y="7050"/>
                  </a:lnTo>
                  <a:lnTo>
                    <a:pt x="2970" y="7089"/>
                  </a:lnTo>
                  <a:lnTo>
                    <a:pt x="3363" y="7127"/>
                  </a:lnTo>
                  <a:lnTo>
                    <a:pt x="3784" y="7156"/>
                  </a:lnTo>
                  <a:lnTo>
                    <a:pt x="4206" y="7175"/>
                  </a:lnTo>
                  <a:lnTo>
                    <a:pt x="5068" y="7175"/>
                  </a:lnTo>
                  <a:lnTo>
                    <a:pt x="5499" y="7156"/>
                  </a:lnTo>
                  <a:lnTo>
                    <a:pt x="5930" y="7117"/>
                  </a:lnTo>
                  <a:lnTo>
                    <a:pt x="6361" y="7060"/>
                  </a:lnTo>
                  <a:lnTo>
                    <a:pt x="6782" y="6983"/>
                  </a:lnTo>
                  <a:lnTo>
                    <a:pt x="6983" y="6935"/>
                  </a:lnTo>
                  <a:lnTo>
                    <a:pt x="7184" y="6887"/>
                  </a:lnTo>
                  <a:lnTo>
                    <a:pt x="7376" y="6830"/>
                  </a:lnTo>
                  <a:lnTo>
                    <a:pt x="7577" y="6763"/>
                  </a:lnTo>
                  <a:lnTo>
                    <a:pt x="7759" y="6696"/>
                  </a:lnTo>
                  <a:lnTo>
                    <a:pt x="7941" y="6619"/>
                  </a:lnTo>
                  <a:lnTo>
                    <a:pt x="8123" y="6543"/>
                  </a:lnTo>
                  <a:lnTo>
                    <a:pt x="8295" y="6447"/>
                  </a:lnTo>
                  <a:lnTo>
                    <a:pt x="8458" y="6351"/>
                  </a:lnTo>
                  <a:lnTo>
                    <a:pt x="8611" y="6246"/>
                  </a:lnTo>
                  <a:lnTo>
                    <a:pt x="8765" y="6131"/>
                  </a:lnTo>
                  <a:lnTo>
                    <a:pt x="8908" y="6016"/>
                  </a:lnTo>
                  <a:lnTo>
                    <a:pt x="9043" y="5891"/>
                  </a:lnTo>
                  <a:lnTo>
                    <a:pt x="9167" y="5748"/>
                  </a:lnTo>
                  <a:lnTo>
                    <a:pt x="9282" y="5604"/>
                  </a:lnTo>
                  <a:lnTo>
                    <a:pt x="9397" y="5451"/>
                  </a:lnTo>
                  <a:lnTo>
                    <a:pt x="9493" y="5288"/>
                  </a:lnTo>
                  <a:lnTo>
                    <a:pt x="9579" y="5115"/>
                  </a:lnTo>
                  <a:lnTo>
                    <a:pt x="9656" y="4943"/>
                  </a:lnTo>
                  <a:lnTo>
                    <a:pt x="9723" y="4751"/>
                  </a:lnTo>
                  <a:lnTo>
                    <a:pt x="9780" y="4550"/>
                  </a:lnTo>
                  <a:lnTo>
                    <a:pt x="9828" y="4340"/>
                  </a:lnTo>
                  <a:lnTo>
                    <a:pt x="9857" y="4119"/>
                  </a:lnTo>
                  <a:lnTo>
                    <a:pt x="9876" y="3889"/>
                  </a:lnTo>
                  <a:lnTo>
                    <a:pt x="9885" y="3583"/>
                  </a:lnTo>
                  <a:lnTo>
                    <a:pt x="9876" y="3286"/>
                  </a:lnTo>
                  <a:lnTo>
                    <a:pt x="9847" y="2999"/>
                  </a:lnTo>
                  <a:lnTo>
                    <a:pt x="9809" y="2731"/>
                  </a:lnTo>
                  <a:lnTo>
                    <a:pt x="9761" y="2472"/>
                  </a:lnTo>
                  <a:lnTo>
                    <a:pt x="9684" y="2223"/>
                  </a:lnTo>
                  <a:lnTo>
                    <a:pt x="9608" y="1983"/>
                  </a:lnTo>
                  <a:lnTo>
                    <a:pt x="9502" y="1763"/>
                  </a:lnTo>
                  <a:lnTo>
                    <a:pt x="9397" y="1552"/>
                  </a:lnTo>
                  <a:lnTo>
                    <a:pt x="9272" y="1361"/>
                  </a:lnTo>
                  <a:lnTo>
                    <a:pt x="9129" y="1169"/>
                  </a:lnTo>
                  <a:lnTo>
                    <a:pt x="8985" y="997"/>
                  </a:lnTo>
                  <a:lnTo>
                    <a:pt x="8822" y="844"/>
                  </a:lnTo>
                  <a:lnTo>
                    <a:pt x="8650" y="700"/>
                  </a:lnTo>
                  <a:lnTo>
                    <a:pt x="8468" y="566"/>
                  </a:lnTo>
                  <a:lnTo>
                    <a:pt x="8276" y="441"/>
                  </a:lnTo>
                  <a:lnTo>
                    <a:pt x="8066" y="346"/>
                  </a:lnTo>
                  <a:lnTo>
                    <a:pt x="7855" y="250"/>
                  </a:lnTo>
                  <a:lnTo>
                    <a:pt x="7635" y="173"/>
                  </a:lnTo>
                  <a:lnTo>
                    <a:pt x="7405" y="106"/>
                  </a:lnTo>
                  <a:lnTo>
                    <a:pt x="7165" y="58"/>
                  </a:lnTo>
                  <a:lnTo>
                    <a:pt x="6916" y="29"/>
                  </a:lnTo>
                  <a:lnTo>
                    <a:pt x="6658" y="10"/>
                  </a:lnTo>
                  <a:lnTo>
                    <a:pt x="63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17" name="Google Shape;1417;p31"/>
            <p:cNvSpPr/>
            <p:nvPr/>
          </p:nvSpPr>
          <p:spPr>
            <a:xfrm>
              <a:off x="3179343" y="1906757"/>
              <a:ext cx="53893" cy="86979"/>
            </a:xfrm>
            <a:custGeom>
              <a:avLst/>
              <a:gdLst/>
              <a:ahLst/>
              <a:cxnLst/>
              <a:rect l="l" t="t" r="r" b="b"/>
              <a:pathLst>
                <a:path w="1668" h="2692" extrusionOk="0">
                  <a:moveTo>
                    <a:pt x="1045" y="0"/>
                  </a:moveTo>
                  <a:lnTo>
                    <a:pt x="959" y="20"/>
                  </a:lnTo>
                  <a:lnTo>
                    <a:pt x="882" y="39"/>
                  </a:lnTo>
                  <a:lnTo>
                    <a:pt x="796" y="77"/>
                  </a:lnTo>
                  <a:lnTo>
                    <a:pt x="719" y="125"/>
                  </a:lnTo>
                  <a:lnTo>
                    <a:pt x="642" y="192"/>
                  </a:lnTo>
                  <a:lnTo>
                    <a:pt x="566" y="259"/>
                  </a:lnTo>
                  <a:lnTo>
                    <a:pt x="489" y="345"/>
                  </a:lnTo>
                  <a:lnTo>
                    <a:pt x="422" y="431"/>
                  </a:lnTo>
                  <a:lnTo>
                    <a:pt x="346" y="527"/>
                  </a:lnTo>
                  <a:lnTo>
                    <a:pt x="288" y="642"/>
                  </a:lnTo>
                  <a:lnTo>
                    <a:pt x="231" y="757"/>
                  </a:lnTo>
                  <a:lnTo>
                    <a:pt x="173" y="882"/>
                  </a:lnTo>
                  <a:lnTo>
                    <a:pt x="125" y="1006"/>
                  </a:lnTo>
                  <a:lnTo>
                    <a:pt x="87" y="1140"/>
                  </a:lnTo>
                  <a:lnTo>
                    <a:pt x="49" y="1274"/>
                  </a:lnTo>
                  <a:lnTo>
                    <a:pt x="29" y="1408"/>
                  </a:lnTo>
                  <a:lnTo>
                    <a:pt x="10" y="1542"/>
                  </a:lnTo>
                  <a:lnTo>
                    <a:pt x="1" y="1677"/>
                  </a:lnTo>
                  <a:lnTo>
                    <a:pt x="1" y="1801"/>
                  </a:lnTo>
                  <a:lnTo>
                    <a:pt x="10" y="1916"/>
                  </a:lnTo>
                  <a:lnTo>
                    <a:pt x="20" y="2031"/>
                  </a:lnTo>
                  <a:lnTo>
                    <a:pt x="49" y="2146"/>
                  </a:lnTo>
                  <a:lnTo>
                    <a:pt x="77" y="2242"/>
                  </a:lnTo>
                  <a:lnTo>
                    <a:pt x="116" y="2337"/>
                  </a:lnTo>
                  <a:lnTo>
                    <a:pt x="154" y="2424"/>
                  </a:lnTo>
                  <a:lnTo>
                    <a:pt x="202" y="2491"/>
                  </a:lnTo>
                  <a:lnTo>
                    <a:pt x="259" y="2558"/>
                  </a:lnTo>
                  <a:lnTo>
                    <a:pt x="326" y="2606"/>
                  </a:lnTo>
                  <a:lnTo>
                    <a:pt x="393" y="2654"/>
                  </a:lnTo>
                  <a:lnTo>
                    <a:pt x="470" y="2682"/>
                  </a:lnTo>
                  <a:lnTo>
                    <a:pt x="547" y="2692"/>
                  </a:lnTo>
                  <a:lnTo>
                    <a:pt x="623" y="2692"/>
                  </a:lnTo>
                  <a:lnTo>
                    <a:pt x="710" y="2682"/>
                  </a:lnTo>
                  <a:lnTo>
                    <a:pt x="786" y="2654"/>
                  </a:lnTo>
                  <a:lnTo>
                    <a:pt x="872" y="2615"/>
                  </a:lnTo>
                  <a:lnTo>
                    <a:pt x="949" y="2567"/>
                  </a:lnTo>
                  <a:lnTo>
                    <a:pt x="1026" y="2510"/>
                  </a:lnTo>
                  <a:lnTo>
                    <a:pt x="1102" y="2433"/>
                  </a:lnTo>
                  <a:lnTo>
                    <a:pt x="1179" y="2357"/>
                  </a:lnTo>
                  <a:lnTo>
                    <a:pt x="1255" y="2261"/>
                  </a:lnTo>
                  <a:lnTo>
                    <a:pt x="1323" y="2165"/>
                  </a:lnTo>
                  <a:lnTo>
                    <a:pt x="1380" y="2060"/>
                  </a:lnTo>
                  <a:lnTo>
                    <a:pt x="1437" y="1945"/>
                  </a:lnTo>
                  <a:lnTo>
                    <a:pt x="1495" y="1820"/>
                  </a:lnTo>
                  <a:lnTo>
                    <a:pt x="1543" y="1686"/>
                  </a:lnTo>
                  <a:lnTo>
                    <a:pt x="1581" y="1552"/>
                  </a:lnTo>
                  <a:lnTo>
                    <a:pt x="1619" y="1418"/>
                  </a:lnTo>
                  <a:lnTo>
                    <a:pt x="1648" y="1284"/>
                  </a:lnTo>
                  <a:lnTo>
                    <a:pt x="1658" y="1150"/>
                  </a:lnTo>
                  <a:lnTo>
                    <a:pt x="1667" y="1016"/>
                  </a:lnTo>
                  <a:lnTo>
                    <a:pt x="1667" y="891"/>
                  </a:lnTo>
                  <a:lnTo>
                    <a:pt x="1658" y="776"/>
                  </a:lnTo>
                  <a:lnTo>
                    <a:pt x="1648" y="661"/>
                  </a:lnTo>
                  <a:lnTo>
                    <a:pt x="1629" y="556"/>
                  </a:lnTo>
                  <a:lnTo>
                    <a:pt x="1591" y="451"/>
                  </a:lnTo>
                  <a:lnTo>
                    <a:pt x="1562" y="364"/>
                  </a:lnTo>
                  <a:lnTo>
                    <a:pt x="1514" y="278"/>
                  </a:lnTo>
                  <a:lnTo>
                    <a:pt x="1466" y="202"/>
                  </a:lnTo>
                  <a:lnTo>
                    <a:pt x="1409" y="134"/>
                  </a:lnTo>
                  <a:lnTo>
                    <a:pt x="1342" y="87"/>
                  </a:lnTo>
                  <a:lnTo>
                    <a:pt x="1275" y="48"/>
                  </a:lnTo>
                  <a:lnTo>
                    <a:pt x="1198" y="20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18" name="Google Shape;1418;p31"/>
            <p:cNvSpPr/>
            <p:nvPr/>
          </p:nvSpPr>
          <p:spPr>
            <a:xfrm>
              <a:off x="3133559" y="1768726"/>
              <a:ext cx="103683" cy="222842"/>
            </a:xfrm>
            <a:custGeom>
              <a:avLst/>
              <a:gdLst/>
              <a:ahLst/>
              <a:cxnLst/>
              <a:rect l="l" t="t" r="r" b="b"/>
              <a:pathLst>
                <a:path w="3209" h="6897" extrusionOk="0">
                  <a:moveTo>
                    <a:pt x="833" y="1"/>
                  </a:moveTo>
                  <a:lnTo>
                    <a:pt x="766" y="10"/>
                  </a:lnTo>
                  <a:lnTo>
                    <a:pt x="699" y="29"/>
                  </a:lnTo>
                  <a:lnTo>
                    <a:pt x="642" y="68"/>
                  </a:lnTo>
                  <a:lnTo>
                    <a:pt x="584" y="106"/>
                  </a:lnTo>
                  <a:lnTo>
                    <a:pt x="527" y="163"/>
                  </a:lnTo>
                  <a:lnTo>
                    <a:pt x="479" y="230"/>
                  </a:lnTo>
                  <a:lnTo>
                    <a:pt x="431" y="307"/>
                  </a:lnTo>
                  <a:lnTo>
                    <a:pt x="383" y="393"/>
                  </a:lnTo>
                  <a:lnTo>
                    <a:pt x="335" y="499"/>
                  </a:lnTo>
                  <a:lnTo>
                    <a:pt x="288" y="614"/>
                  </a:lnTo>
                  <a:lnTo>
                    <a:pt x="211" y="891"/>
                  </a:lnTo>
                  <a:lnTo>
                    <a:pt x="134" y="1227"/>
                  </a:lnTo>
                  <a:lnTo>
                    <a:pt x="67" y="1629"/>
                  </a:lnTo>
                  <a:lnTo>
                    <a:pt x="0" y="2089"/>
                  </a:lnTo>
                  <a:lnTo>
                    <a:pt x="144" y="2376"/>
                  </a:lnTo>
                  <a:lnTo>
                    <a:pt x="288" y="2692"/>
                  </a:lnTo>
                  <a:lnTo>
                    <a:pt x="450" y="3085"/>
                  </a:lnTo>
                  <a:lnTo>
                    <a:pt x="537" y="3315"/>
                  </a:lnTo>
                  <a:lnTo>
                    <a:pt x="613" y="3544"/>
                  </a:lnTo>
                  <a:lnTo>
                    <a:pt x="680" y="3793"/>
                  </a:lnTo>
                  <a:lnTo>
                    <a:pt x="747" y="4033"/>
                  </a:lnTo>
                  <a:lnTo>
                    <a:pt x="795" y="4292"/>
                  </a:lnTo>
                  <a:lnTo>
                    <a:pt x="833" y="4531"/>
                  </a:lnTo>
                  <a:lnTo>
                    <a:pt x="853" y="4780"/>
                  </a:lnTo>
                  <a:lnTo>
                    <a:pt x="862" y="5019"/>
                  </a:lnTo>
                  <a:lnTo>
                    <a:pt x="843" y="5451"/>
                  </a:lnTo>
                  <a:lnTo>
                    <a:pt x="843" y="5824"/>
                  </a:lnTo>
                  <a:lnTo>
                    <a:pt x="862" y="6150"/>
                  </a:lnTo>
                  <a:lnTo>
                    <a:pt x="891" y="6408"/>
                  </a:lnTo>
                  <a:lnTo>
                    <a:pt x="920" y="6523"/>
                  </a:lnTo>
                  <a:lnTo>
                    <a:pt x="939" y="6619"/>
                  </a:lnTo>
                  <a:lnTo>
                    <a:pt x="968" y="6696"/>
                  </a:lnTo>
                  <a:lnTo>
                    <a:pt x="996" y="6763"/>
                  </a:lnTo>
                  <a:lnTo>
                    <a:pt x="1035" y="6820"/>
                  </a:lnTo>
                  <a:lnTo>
                    <a:pt x="1073" y="6858"/>
                  </a:lnTo>
                  <a:lnTo>
                    <a:pt x="1111" y="6887"/>
                  </a:lnTo>
                  <a:lnTo>
                    <a:pt x="1150" y="6897"/>
                  </a:lnTo>
                  <a:lnTo>
                    <a:pt x="1178" y="6887"/>
                  </a:lnTo>
                  <a:lnTo>
                    <a:pt x="1197" y="6868"/>
                  </a:lnTo>
                  <a:lnTo>
                    <a:pt x="1226" y="6830"/>
                  </a:lnTo>
                  <a:lnTo>
                    <a:pt x="1245" y="6791"/>
                  </a:lnTo>
                  <a:lnTo>
                    <a:pt x="1293" y="6657"/>
                  </a:lnTo>
                  <a:lnTo>
                    <a:pt x="1351" y="6495"/>
                  </a:lnTo>
                  <a:lnTo>
                    <a:pt x="1485" y="6064"/>
                  </a:lnTo>
                  <a:lnTo>
                    <a:pt x="1561" y="5824"/>
                  </a:lnTo>
                  <a:lnTo>
                    <a:pt x="1648" y="5565"/>
                  </a:lnTo>
                  <a:lnTo>
                    <a:pt x="1743" y="5316"/>
                  </a:lnTo>
                  <a:lnTo>
                    <a:pt x="1858" y="5058"/>
                  </a:lnTo>
                  <a:lnTo>
                    <a:pt x="1973" y="4818"/>
                  </a:lnTo>
                  <a:lnTo>
                    <a:pt x="2040" y="4703"/>
                  </a:lnTo>
                  <a:lnTo>
                    <a:pt x="2117" y="4598"/>
                  </a:lnTo>
                  <a:lnTo>
                    <a:pt x="2194" y="4493"/>
                  </a:lnTo>
                  <a:lnTo>
                    <a:pt x="2270" y="4406"/>
                  </a:lnTo>
                  <a:lnTo>
                    <a:pt x="2356" y="4320"/>
                  </a:lnTo>
                  <a:lnTo>
                    <a:pt x="2443" y="4244"/>
                  </a:lnTo>
                  <a:lnTo>
                    <a:pt x="2538" y="4177"/>
                  </a:lnTo>
                  <a:lnTo>
                    <a:pt x="2634" y="4119"/>
                  </a:lnTo>
                  <a:lnTo>
                    <a:pt x="2740" y="4071"/>
                  </a:lnTo>
                  <a:lnTo>
                    <a:pt x="2845" y="4043"/>
                  </a:lnTo>
                  <a:lnTo>
                    <a:pt x="2874" y="4033"/>
                  </a:lnTo>
                  <a:lnTo>
                    <a:pt x="2902" y="4004"/>
                  </a:lnTo>
                  <a:lnTo>
                    <a:pt x="2931" y="3966"/>
                  </a:lnTo>
                  <a:lnTo>
                    <a:pt x="2960" y="3918"/>
                  </a:lnTo>
                  <a:lnTo>
                    <a:pt x="3017" y="3784"/>
                  </a:lnTo>
                  <a:lnTo>
                    <a:pt x="3075" y="3602"/>
                  </a:lnTo>
                  <a:lnTo>
                    <a:pt x="3123" y="3401"/>
                  </a:lnTo>
                  <a:lnTo>
                    <a:pt x="3171" y="3161"/>
                  </a:lnTo>
                  <a:lnTo>
                    <a:pt x="3199" y="2903"/>
                  </a:lnTo>
                  <a:lnTo>
                    <a:pt x="3209" y="2635"/>
                  </a:lnTo>
                  <a:lnTo>
                    <a:pt x="3199" y="2347"/>
                  </a:lnTo>
                  <a:lnTo>
                    <a:pt x="3180" y="2204"/>
                  </a:lnTo>
                  <a:lnTo>
                    <a:pt x="3161" y="2060"/>
                  </a:lnTo>
                  <a:lnTo>
                    <a:pt x="3132" y="1916"/>
                  </a:lnTo>
                  <a:lnTo>
                    <a:pt x="3094" y="1782"/>
                  </a:lnTo>
                  <a:lnTo>
                    <a:pt x="3056" y="1638"/>
                  </a:lnTo>
                  <a:lnTo>
                    <a:pt x="3008" y="1504"/>
                  </a:lnTo>
                  <a:lnTo>
                    <a:pt x="2950" y="1370"/>
                  </a:lnTo>
                  <a:lnTo>
                    <a:pt x="2874" y="1246"/>
                  </a:lnTo>
                  <a:lnTo>
                    <a:pt x="2797" y="1121"/>
                  </a:lnTo>
                  <a:lnTo>
                    <a:pt x="2711" y="1006"/>
                  </a:lnTo>
                  <a:lnTo>
                    <a:pt x="2615" y="891"/>
                  </a:lnTo>
                  <a:lnTo>
                    <a:pt x="2500" y="796"/>
                  </a:lnTo>
                  <a:lnTo>
                    <a:pt x="2385" y="700"/>
                  </a:lnTo>
                  <a:lnTo>
                    <a:pt x="2251" y="614"/>
                  </a:lnTo>
                  <a:lnTo>
                    <a:pt x="1743" y="326"/>
                  </a:lnTo>
                  <a:lnTo>
                    <a:pt x="1523" y="202"/>
                  </a:lnTo>
                  <a:lnTo>
                    <a:pt x="1332" y="106"/>
                  </a:lnTo>
                  <a:lnTo>
                    <a:pt x="1150" y="39"/>
                  </a:lnTo>
                  <a:lnTo>
                    <a:pt x="1063" y="20"/>
                  </a:lnTo>
                  <a:lnTo>
                    <a:pt x="9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400BD7D-ACEB-9ADA-B359-CAB898AEE133}"/>
              </a:ext>
            </a:extLst>
          </p:cNvPr>
          <p:cNvSpPr txBox="1"/>
          <p:nvPr/>
        </p:nvSpPr>
        <p:spPr>
          <a:xfrm>
            <a:off x="417707" y="2085660"/>
            <a:ext cx="7781216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/>
                <a:ea typeface="DengXian"/>
              </a:rPr>
              <a:t>Model Evaluation: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/>
                <a:ea typeface="DengXian"/>
              </a:rPr>
              <a:t>Discovering the appropriate model evaluation techniques and witnessing improved model performance is a significant Eureka! moment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400" b="1">
                <a:solidFill>
                  <a:srgbClr val="000000"/>
                </a:solidFill>
                <a:latin typeface="DengXian"/>
                <a:ea typeface="DengXian"/>
              </a:rPr>
              <a:t>Insights on Feature Importance: </a:t>
            </a:r>
            <a:r>
              <a:rPr lang="en-US" sz="2400">
                <a:solidFill>
                  <a:srgbClr val="000000"/>
                </a:solidFill>
                <a:latin typeface="DengXian"/>
                <a:ea typeface="DengXian"/>
                <a:cs typeface="+mn-lt"/>
              </a:rPr>
              <a:t>Having preliminary insights on the importance of features in predicting the target variable</a:t>
            </a:r>
            <a:r>
              <a:rPr lang="en-US" sz="2400">
                <a:solidFill>
                  <a:srgbClr val="000000"/>
                </a:solidFill>
                <a:latin typeface="DengXian"/>
                <a:ea typeface="DengXian"/>
              </a:rPr>
              <a:t> 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/>
                <a:ea typeface="DengXian"/>
              </a:rPr>
              <a:t>is another Eureka! moment</a:t>
            </a:r>
            <a:endParaRPr lang="en-CA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engXian"/>
              <a:ea typeface="DengXian"/>
            </a:endParaRPr>
          </a:p>
        </p:txBody>
      </p:sp>
      <p:pic>
        <p:nvPicPr>
          <p:cNvPr id="35" name="Graphic 34" descr="Group brainstorm with solid fill">
            <a:extLst>
              <a:ext uri="{FF2B5EF4-FFF2-40B4-BE49-F238E27FC236}">
                <a16:creationId xmlns:a16="http://schemas.microsoft.com/office/drawing/2014/main" id="{D47E7123-7EA1-6987-6394-06762FFBC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09149" y="3796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1A65AC5-77F5-D03C-BAF4-1C576DBB5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597977"/>
              </p:ext>
            </p:extLst>
          </p:nvPr>
        </p:nvGraphicFramePr>
        <p:xfrm>
          <a:off x="247439" y="1325852"/>
          <a:ext cx="4709807" cy="2467863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72394">
                  <a:extLst>
                    <a:ext uri="{9D8B030D-6E8A-4147-A177-3AD203B41FA5}">
                      <a16:colId xmlns:a16="http://schemas.microsoft.com/office/drawing/2014/main" val="3606752881"/>
                    </a:ext>
                  </a:extLst>
                </a:gridCol>
                <a:gridCol w="983457">
                  <a:extLst>
                    <a:ext uri="{9D8B030D-6E8A-4147-A177-3AD203B41FA5}">
                      <a16:colId xmlns:a16="http://schemas.microsoft.com/office/drawing/2014/main" val="459236742"/>
                    </a:ext>
                  </a:extLst>
                </a:gridCol>
                <a:gridCol w="1032443">
                  <a:extLst>
                    <a:ext uri="{9D8B030D-6E8A-4147-A177-3AD203B41FA5}">
                      <a16:colId xmlns:a16="http://schemas.microsoft.com/office/drawing/2014/main" val="3831606841"/>
                    </a:ext>
                  </a:extLst>
                </a:gridCol>
                <a:gridCol w="1134103">
                  <a:extLst>
                    <a:ext uri="{9D8B030D-6E8A-4147-A177-3AD203B41FA5}">
                      <a16:colId xmlns:a16="http://schemas.microsoft.com/office/drawing/2014/main" val="784110154"/>
                    </a:ext>
                  </a:extLst>
                </a:gridCol>
                <a:gridCol w="687410">
                  <a:extLst>
                    <a:ext uri="{9D8B030D-6E8A-4147-A177-3AD203B41FA5}">
                      <a16:colId xmlns:a16="http://schemas.microsoft.com/office/drawing/2014/main" val="1795899171"/>
                    </a:ext>
                  </a:extLst>
                </a:gridCol>
              </a:tblGrid>
              <a:tr h="74159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>
                          <a:effectLst/>
                        </a:rPr>
                        <a:t>Instance</a:t>
                      </a:r>
                      <a:endParaRPr lang="en-CA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consommation_level_1_mean</a:t>
                      </a:r>
                      <a:endParaRPr lang="zh-CN" altLang="en-US" sz="1800" b="1" dirty="0"/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zh-CN" sz="16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1transactions_count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>
                          <a:effectLst/>
                        </a:rPr>
                        <a:t>Model Prediction </a:t>
                      </a:r>
                      <a:endParaRPr lang="en-CA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>
                          <a:effectLst/>
                        </a:rPr>
                        <a:t>Actual</a:t>
                      </a:r>
                      <a:endParaRPr lang="en-CA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110121"/>
                  </a:ext>
                </a:extLst>
              </a:tr>
              <a:tr h="49496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120135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CA" sz="1600" u="none" strike="noStrike">
                          <a:effectLst/>
                        </a:rPr>
                        <a:t>29.07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CA" sz="1600" u="none" strike="noStrike">
                          <a:effectLst/>
                        </a:rPr>
                        <a:t>28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0.0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109071"/>
                  </a:ext>
                </a:extLst>
              </a:tr>
              <a:tr h="49496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51074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CA" sz="1600" u="none" strike="noStrike">
                          <a:effectLst/>
                        </a:rPr>
                        <a:t>439.06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CA" sz="1600" u="none" strike="noStrike">
                          <a:effectLst/>
                        </a:rPr>
                        <a:t>67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0.0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168215"/>
                  </a:ext>
                </a:extLst>
              </a:tr>
              <a:tr h="49496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13086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CA" sz="1600" u="none" strike="noStrike">
                          <a:effectLst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CA" sz="1600" u="none" strike="noStrike">
                          <a:effectLst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0.0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29611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140E1E-ACDE-A307-C617-BD8BE9E79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60906"/>
              </p:ext>
            </p:extLst>
          </p:nvPr>
        </p:nvGraphicFramePr>
        <p:xfrm>
          <a:off x="7145653" y="1324351"/>
          <a:ext cx="4957763" cy="24678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7022">
                  <a:extLst>
                    <a:ext uri="{9D8B030D-6E8A-4147-A177-3AD203B41FA5}">
                      <a16:colId xmlns:a16="http://schemas.microsoft.com/office/drawing/2014/main" val="1073172028"/>
                    </a:ext>
                  </a:extLst>
                </a:gridCol>
                <a:gridCol w="1098791">
                  <a:extLst>
                    <a:ext uri="{9D8B030D-6E8A-4147-A177-3AD203B41FA5}">
                      <a16:colId xmlns:a16="http://schemas.microsoft.com/office/drawing/2014/main" val="1645199280"/>
                    </a:ext>
                  </a:extLst>
                </a:gridCol>
                <a:gridCol w="1002347">
                  <a:extLst>
                    <a:ext uri="{9D8B030D-6E8A-4147-A177-3AD203B41FA5}">
                      <a16:colId xmlns:a16="http://schemas.microsoft.com/office/drawing/2014/main" val="239379148"/>
                    </a:ext>
                  </a:extLst>
                </a:gridCol>
                <a:gridCol w="1133550">
                  <a:extLst>
                    <a:ext uri="{9D8B030D-6E8A-4147-A177-3AD203B41FA5}">
                      <a16:colId xmlns:a16="http://schemas.microsoft.com/office/drawing/2014/main" val="470434405"/>
                    </a:ext>
                  </a:extLst>
                </a:gridCol>
                <a:gridCol w="776053">
                  <a:extLst>
                    <a:ext uri="{9D8B030D-6E8A-4147-A177-3AD203B41FA5}">
                      <a16:colId xmlns:a16="http://schemas.microsoft.com/office/drawing/2014/main" val="3095573412"/>
                    </a:ext>
                  </a:extLst>
                </a:gridCol>
              </a:tblGrid>
              <a:tr h="95736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>
                          <a:effectLst/>
                        </a:rPr>
                        <a:t>Instance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7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consommation_level_1_mean</a:t>
                      </a:r>
                      <a:endParaRPr lang="zh-CN" altLang="en-US" b="1" dirty="0"/>
                    </a:p>
                  </a:txBody>
                  <a:tcPr marL="762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7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1transactions_count</a:t>
                      </a:r>
                      <a:endParaRPr lang="zh-CN" altLang="en-US" b="1" dirty="0"/>
                    </a:p>
                  </a:txBody>
                  <a:tcPr marL="762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>
                          <a:effectLst/>
                        </a:rPr>
                        <a:t>Model Prediction 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>
                          <a:effectLst/>
                        </a:rPr>
                        <a:t>Actual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015233"/>
                  </a:ext>
                </a:extLst>
              </a:tr>
              <a:tr h="5105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>
                          <a:effectLst/>
                        </a:rPr>
                        <a:t>99032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CA" sz="1800" u="none" strike="noStrike">
                          <a:effectLst/>
                        </a:rPr>
                        <a:t>356.01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CA" sz="1800" u="none" strike="noStrike">
                          <a:effectLst/>
                        </a:rPr>
                        <a:t>70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>
                          <a:effectLst/>
                        </a:rPr>
                        <a:t>0.0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>
                          <a:effectLst/>
                        </a:rPr>
                        <a:t>1.0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193756"/>
                  </a:ext>
                </a:extLst>
              </a:tr>
              <a:tr h="5105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>
                          <a:effectLst/>
                        </a:rPr>
                        <a:t>118516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CA" sz="1800" u="none" strike="noStrike">
                          <a:effectLst/>
                        </a:rPr>
                        <a:t>435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CA" sz="1800" u="none" strike="noStrike">
                          <a:effectLst/>
                        </a:rPr>
                        <a:t>158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>
                          <a:effectLst/>
                        </a:rPr>
                        <a:t>0.0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>
                          <a:effectLst/>
                        </a:rPr>
                        <a:t>1.0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429041"/>
                  </a:ext>
                </a:extLst>
              </a:tr>
              <a:tr h="48931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>
                          <a:effectLst/>
                        </a:rPr>
                        <a:t>113138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CA" sz="1800" u="none" strike="noStrike">
                          <a:effectLst/>
                        </a:rPr>
                        <a:t>461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CA" sz="1800" u="none" strike="noStrike">
                          <a:effectLst/>
                        </a:rPr>
                        <a:t>45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>
                          <a:effectLst/>
                        </a:rPr>
                        <a:t>0.0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</a:rPr>
                        <a:t>1.0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923608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2827C3AD-5E34-92DF-F3FE-D48B2AF7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382" y="272072"/>
            <a:ext cx="3752850" cy="495200"/>
          </a:xfrm>
        </p:spPr>
        <p:txBody>
          <a:bodyPr>
            <a:noAutofit/>
          </a:bodyPr>
          <a:lstStyle/>
          <a:p>
            <a:r>
              <a:rPr lang="en-CA" sz="3200" b="1">
                <a:solidFill>
                  <a:srgbClr val="002060"/>
                </a:solidFill>
                <a:sym typeface="Fira Sans Extra Condensed"/>
              </a:rPr>
              <a:t>Sample</a:t>
            </a:r>
            <a:r>
              <a:rPr lang="en-CA" sz="3200">
                <a:solidFill>
                  <a:srgbClr val="002060"/>
                </a:solidFill>
              </a:rPr>
              <a:t> </a:t>
            </a:r>
            <a:r>
              <a:rPr lang="en-CA" sz="3200" b="1">
                <a:solidFill>
                  <a:srgbClr val="002060"/>
                </a:solidFill>
                <a:sym typeface="Fira Sans Extra Condensed"/>
              </a:rPr>
              <a:t>Predictions</a:t>
            </a:r>
            <a:endParaRPr lang="en-CA" sz="3200">
              <a:solidFill>
                <a:srgbClr val="002060"/>
              </a:solidFill>
            </a:endParaRP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1B3A7CEC-8242-992F-146D-A35F8494E9E1}"/>
              </a:ext>
            </a:extLst>
          </p:cNvPr>
          <p:cNvSpPr txBox="1">
            <a:spLocks/>
          </p:cNvSpPr>
          <p:nvPr/>
        </p:nvSpPr>
        <p:spPr>
          <a:xfrm>
            <a:off x="952405" y="765895"/>
            <a:ext cx="2838185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CA" kern="0">
                <a:solidFill>
                  <a:schemeClr val="accent2">
                    <a:lumMod val="50000"/>
                  </a:schemeClr>
                </a:solidFill>
              </a:rPr>
              <a:t>Correct Predictions</a:t>
            </a: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22CF8E1C-57A8-B5A5-997C-740369388718}"/>
              </a:ext>
            </a:extLst>
          </p:cNvPr>
          <p:cNvSpPr txBox="1">
            <a:spLocks/>
          </p:cNvSpPr>
          <p:nvPr/>
        </p:nvSpPr>
        <p:spPr>
          <a:xfrm>
            <a:off x="8082225" y="764815"/>
            <a:ext cx="2838185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CA" kern="0">
                <a:solidFill>
                  <a:schemeClr val="accent5">
                    <a:lumMod val="75000"/>
                  </a:schemeClr>
                </a:solidFill>
              </a:rPr>
              <a:t>Incorrect Predictions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A2D29-0471-2F8C-29BE-8857DF879A99}"/>
              </a:ext>
            </a:extLst>
          </p:cNvPr>
          <p:cNvSpPr txBox="1"/>
          <p:nvPr/>
        </p:nvSpPr>
        <p:spPr>
          <a:xfrm>
            <a:off x="397123" y="4250474"/>
            <a:ext cx="11658558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DengXian"/>
                <a:ea typeface="DengXian"/>
                <a:cs typeface="+mn-lt"/>
              </a:rPr>
              <a:t>The model faces difficulty predicting class 1.0 due to class imbalance, resulting in very few correct positive predictions (low recall) and numerous false negatives</a:t>
            </a:r>
            <a:endParaRPr lang="en-US" sz="2000">
              <a:latin typeface="DengXian"/>
              <a:ea typeface="DengXian" panose="02010600030101010101" pitchFamily="2" charset="-122"/>
              <a:cs typeface="Arial"/>
            </a:endParaRPr>
          </a:p>
          <a:p>
            <a:endParaRPr lang="en-US" sz="2000">
              <a:latin typeface="DengXian"/>
              <a:ea typeface="DengXian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DengXian"/>
                <a:ea typeface="DengXian"/>
                <a:cs typeface="Arial"/>
              </a:rPr>
              <a:t>The model seems to struggle with differentiating between the two classes when 'consommation_level_1_mean' and '1transactions_count' are high. This is apparent in both correct and incorrect predictions.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latin typeface="DengXian" panose="02010600030101010101" pitchFamily="2" charset="-122"/>
              <a:ea typeface="DengXian" panose="02010600030101010101" pitchFamily="2" charset="-122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latin typeface="DengXian"/>
              <a:ea typeface="DengXian"/>
            </a:endParaRPr>
          </a:p>
        </p:txBody>
      </p:sp>
      <p:grpSp>
        <p:nvGrpSpPr>
          <p:cNvPr id="2" name="Google Shape;2063;p40">
            <a:extLst>
              <a:ext uri="{FF2B5EF4-FFF2-40B4-BE49-F238E27FC236}">
                <a16:creationId xmlns:a16="http://schemas.microsoft.com/office/drawing/2014/main" id="{72F310B2-6087-52BA-6236-2B5CA9C6F9CF}"/>
              </a:ext>
            </a:extLst>
          </p:cNvPr>
          <p:cNvGrpSpPr/>
          <p:nvPr/>
        </p:nvGrpSpPr>
        <p:grpSpPr>
          <a:xfrm>
            <a:off x="4997773" y="1021746"/>
            <a:ext cx="2066674" cy="2589188"/>
            <a:chOff x="3657525" y="1700087"/>
            <a:chExt cx="1857600" cy="2354488"/>
          </a:xfrm>
        </p:grpSpPr>
        <p:sp>
          <p:nvSpPr>
            <p:cNvPr id="5" name="Google Shape;2064;p40">
              <a:extLst>
                <a:ext uri="{FF2B5EF4-FFF2-40B4-BE49-F238E27FC236}">
                  <a16:creationId xmlns:a16="http://schemas.microsoft.com/office/drawing/2014/main" id="{850D23E4-F7D3-B98F-AA09-00D6BA89AC6E}"/>
                </a:ext>
              </a:extLst>
            </p:cNvPr>
            <p:cNvSpPr/>
            <p:nvPr/>
          </p:nvSpPr>
          <p:spPr>
            <a:xfrm>
              <a:off x="3657525" y="3876675"/>
              <a:ext cx="1857600" cy="1779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7" name="Google Shape;2065;p40">
              <a:extLst>
                <a:ext uri="{FF2B5EF4-FFF2-40B4-BE49-F238E27FC236}">
                  <a16:creationId xmlns:a16="http://schemas.microsoft.com/office/drawing/2014/main" id="{B238F3DC-FE5F-DA44-0303-00FF22C0BA30}"/>
                </a:ext>
              </a:extLst>
            </p:cNvPr>
            <p:cNvGrpSpPr/>
            <p:nvPr/>
          </p:nvGrpSpPr>
          <p:grpSpPr>
            <a:xfrm>
              <a:off x="3914644" y="1700087"/>
              <a:ext cx="1314414" cy="2297556"/>
              <a:chOff x="5672100" y="1487825"/>
              <a:chExt cx="1557363" cy="2722223"/>
            </a:xfrm>
          </p:grpSpPr>
          <p:sp>
            <p:nvSpPr>
              <p:cNvPr id="8" name="Google Shape;2066;p40">
                <a:extLst>
                  <a:ext uri="{FF2B5EF4-FFF2-40B4-BE49-F238E27FC236}">
                    <a16:creationId xmlns:a16="http://schemas.microsoft.com/office/drawing/2014/main" id="{A7A4B414-C398-6786-1A10-0D1069208E5D}"/>
                  </a:ext>
                </a:extLst>
              </p:cNvPr>
              <p:cNvSpPr/>
              <p:nvPr/>
            </p:nvSpPr>
            <p:spPr>
              <a:xfrm>
                <a:off x="6396824" y="1958728"/>
                <a:ext cx="129354" cy="452692"/>
              </a:xfrm>
              <a:custGeom>
                <a:avLst/>
                <a:gdLst/>
                <a:ahLst/>
                <a:cxnLst/>
                <a:rect l="l" t="t" r="r" b="b"/>
                <a:pathLst>
                  <a:path w="4099" h="14345" extrusionOk="0">
                    <a:moveTo>
                      <a:pt x="2050" y="0"/>
                    </a:moveTo>
                    <a:lnTo>
                      <a:pt x="0" y="14345"/>
                    </a:lnTo>
                    <a:lnTo>
                      <a:pt x="4099" y="14345"/>
                    </a:lnTo>
                    <a:lnTo>
                      <a:pt x="20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2067;p40">
                <a:extLst>
                  <a:ext uri="{FF2B5EF4-FFF2-40B4-BE49-F238E27FC236}">
                    <a16:creationId xmlns:a16="http://schemas.microsoft.com/office/drawing/2014/main" id="{DE6FD7CD-2F4C-CFE0-F3DB-062BE653B4FE}"/>
                  </a:ext>
                </a:extLst>
              </p:cNvPr>
              <p:cNvSpPr/>
              <p:nvPr/>
            </p:nvSpPr>
            <p:spPr>
              <a:xfrm>
                <a:off x="6221394" y="2363297"/>
                <a:ext cx="480210" cy="55825"/>
              </a:xfrm>
              <a:custGeom>
                <a:avLst/>
                <a:gdLst/>
                <a:ahLst/>
                <a:cxnLst/>
                <a:rect l="l" t="t" r="r" b="b"/>
                <a:pathLst>
                  <a:path w="15217" h="1769" extrusionOk="0">
                    <a:moveTo>
                      <a:pt x="718" y="1"/>
                    </a:moveTo>
                    <a:lnTo>
                      <a:pt x="1" y="1768"/>
                    </a:lnTo>
                    <a:lnTo>
                      <a:pt x="15217" y="1768"/>
                    </a:lnTo>
                    <a:lnTo>
                      <a:pt x="1449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2068;p40">
                <a:extLst>
                  <a:ext uri="{FF2B5EF4-FFF2-40B4-BE49-F238E27FC236}">
                    <a16:creationId xmlns:a16="http://schemas.microsoft.com/office/drawing/2014/main" id="{7369D91D-718D-848B-5B3A-2C5F7CAA8E38}"/>
                  </a:ext>
                </a:extLst>
              </p:cNvPr>
              <p:cNvSpPr/>
              <p:nvPr/>
            </p:nvSpPr>
            <p:spPr>
              <a:xfrm>
                <a:off x="6345479" y="3269506"/>
                <a:ext cx="230023" cy="498766"/>
              </a:xfrm>
              <a:custGeom>
                <a:avLst/>
                <a:gdLst/>
                <a:ahLst/>
                <a:cxnLst/>
                <a:rect l="l" t="t" r="r" b="b"/>
                <a:pathLst>
                  <a:path w="7289" h="15805" extrusionOk="0">
                    <a:moveTo>
                      <a:pt x="1" y="0"/>
                    </a:moveTo>
                    <a:lnTo>
                      <a:pt x="1" y="15805"/>
                    </a:lnTo>
                    <a:lnTo>
                      <a:pt x="7289" y="15805"/>
                    </a:lnTo>
                    <a:lnTo>
                      <a:pt x="72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2069;p40">
                <a:extLst>
                  <a:ext uri="{FF2B5EF4-FFF2-40B4-BE49-F238E27FC236}">
                    <a16:creationId xmlns:a16="http://schemas.microsoft.com/office/drawing/2014/main" id="{7733BDCE-9371-3CC8-8EDF-5A82BE94030D}"/>
                  </a:ext>
                </a:extLst>
              </p:cNvPr>
              <p:cNvSpPr/>
              <p:nvPr/>
            </p:nvSpPr>
            <p:spPr>
              <a:xfrm>
                <a:off x="6292147" y="3768243"/>
                <a:ext cx="336719" cy="90191"/>
              </a:xfrm>
              <a:custGeom>
                <a:avLst/>
                <a:gdLst/>
                <a:ahLst/>
                <a:cxnLst/>
                <a:rect l="l" t="t" r="r" b="b"/>
                <a:pathLst>
                  <a:path w="10670" h="2858" extrusionOk="0">
                    <a:moveTo>
                      <a:pt x="2049" y="1"/>
                    </a:moveTo>
                    <a:lnTo>
                      <a:pt x="1832" y="14"/>
                    </a:lnTo>
                    <a:lnTo>
                      <a:pt x="1640" y="39"/>
                    </a:lnTo>
                    <a:lnTo>
                      <a:pt x="1435" y="91"/>
                    </a:lnTo>
                    <a:lnTo>
                      <a:pt x="1255" y="155"/>
                    </a:lnTo>
                    <a:lnTo>
                      <a:pt x="1076" y="244"/>
                    </a:lnTo>
                    <a:lnTo>
                      <a:pt x="897" y="347"/>
                    </a:lnTo>
                    <a:lnTo>
                      <a:pt x="743" y="462"/>
                    </a:lnTo>
                    <a:lnTo>
                      <a:pt x="602" y="603"/>
                    </a:lnTo>
                    <a:lnTo>
                      <a:pt x="474" y="744"/>
                    </a:lnTo>
                    <a:lnTo>
                      <a:pt x="346" y="898"/>
                    </a:lnTo>
                    <a:lnTo>
                      <a:pt x="244" y="1064"/>
                    </a:lnTo>
                    <a:lnTo>
                      <a:pt x="167" y="1243"/>
                    </a:lnTo>
                    <a:lnTo>
                      <a:pt x="90" y="1435"/>
                    </a:lnTo>
                    <a:lnTo>
                      <a:pt x="39" y="1628"/>
                    </a:lnTo>
                    <a:lnTo>
                      <a:pt x="13" y="1833"/>
                    </a:lnTo>
                    <a:lnTo>
                      <a:pt x="0" y="2050"/>
                    </a:lnTo>
                    <a:lnTo>
                      <a:pt x="0" y="2857"/>
                    </a:lnTo>
                    <a:lnTo>
                      <a:pt x="10669" y="2857"/>
                    </a:lnTo>
                    <a:lnTo>
                      <a:pt x="10669" y="2050"/>
                    </a:lnTo>
                    <a:lnTo>
                      <a:pt x="10656" y="1833"/>
                    </a:lnTo>
                    <a:lnTo>
                      <a:pt x="10618" y="1628"/>
                    </a:lnTo>
                    <a:lnTo>
                      <a:pt x="10567" y="1435"/>
                    </a:lnTo>
                    <a:lnTo>
                      <a:pt x="10503" y="1243"/>
                    </a:lnTo>
                    <a:lnTo>
                      <a:pt x="10413" y="1064"/>
                    </a:lnTo>
                    <a:lnTo>
                      <a:pt x="10311" y="898"/>
                    </a:lnTo>
                    <a:lnTo>
                      <a:pt x="10195" y="744"/>
                    </a:lnTo>
                    <a:lnTo>
                      <a:pt x="10067" y="603"/>
                    </a:lnTo>
                    <a:lnTo>
                      <a:pt x="9913" y="462"/>
                    </a:lnTo>
                    <a:lnTo>
                      <a:pt x="9760" y="347"/>
                    </a:lnTo>
                    <a:lnTo>
                      <a:pt x="9593" y="244"/>
                    </a:lnTo>
                    <a:lnTo>
                      <a:pt x="9414" y="155"/>
                    </a:lnTo>
                    <a:lnTo>
                      <a:pt x="9222" y="91"/>
                    </a:lnTo>
                    <a:lnTo>
                      <a:pt x="9030" y="39"/>
                    </a:lnTo>
                    <a:lnTo>
                      <a:pt x="8825" y="14"/>
                    </a:lnTo>
                    <a:lnTo>
                      <a:pt x="86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2070;p40">
                <a:extLst>
                  <a:ext uri="{FF2B5EF4-FFF2-40B4-BE49-F238E27FC236}">
                    <a16:creationId xmlns:a16="http://schemas.microsoft.com/office/drawing/2014/main" id="{7EC3E679-371D-2D01-E9C8-8FA785DC043E}"/>
                  </a:ext>
                </a:extLst>
              </p:cNvPr>
              <p:cNvSpPr/>
              <p:nvPr/>
            </p:nvSpPr>
            <p:spPr>
              <a:xfrm>
                <a:off x="5809944" y="3820818"/>
                <a:ext cx="1300705" cy="389230"/>
              </a:xfrm>
              <a:custGeom>
                <a:avLst/>
                <a:gdLst/>
                <a:ahLst/>
                <a:cxnLst/>
                <a:rect l="l" t="t" r="r" b="b"/>
                <a:pathLst>
                  <a:path w="41217" h="12334" extrusionOk="0">
                    <a:moveTo>
                      <a:pt x="5162" y="0"/>
                    </a:moveTo>
                    <a:lnTo>
                      <a:pt x="5162" y="1204"/>
                    </a:lnTo>
                    <a:lnTo>
                      <a:pt x="2959" y="1947"/>
                    </a:lnTo>
                    <a:lnTo>
                      <a:pt x="1973" y="1255"/>
                    </a:lnTo>
                    <a:lnTo>
                      <a:pt x="0" y="4060"/>
                    </a:lnTo>
                    <a:lnTo>
                      <a:pt x="961" y="4739"/>
                    </a:lnTo>
                    <a:lnTo>
                      <a:pt x="871" y="5085"/>
                    </a:lnTo>
                    <a:lnTo>
                      <a:pt x="807" y="5431"/>
                    </a:lnTo>
                    <a:lnTo>
                      <a:pt x="769" y="5802"/>
                    </a:lnTo>
                    <a:lnTo>
                      <a:pt x="743" y="6173"/>
                    </a:lnTo>
                    <a:lnTo>
                      <a:pt x="769" y="6545"/>
                    </a:lnTo>
                    <a:lnTo>
                      <a:pt x="807" y="6903"/>
                    </a:lnTo>
                    <a:lnTo>
                      <a:pt x="871" y="7262"/>
                    </a:lnTo>
                    <a:lnTo>
                      <a:pt x="961" y="7608"/>
                    </a:lnTo>
                    <a:lnTo>
                      <a:pt x="0" y="8274"/>
                    </a:lnTo>
                    <a:lnTo>
                      <a:pt x="1973" y="11079"/>
                    </a:lnTo>
                    <a:lnTo>
                      <a:pt x="2959" y="10387"/>
                    </a:lnTo>
                    <a:lnTo>
                      <a:pt x="5098" y="11130"/>
                    </a:lnTo>
                    <a:lnTo>
                      <a:pt x="5098" y="12334"/>
                    </a:lnTo>
                    <a:lnTo>
                      <a:pt x="8530" y="12334"/>
                    </a:lnTo>
                    <a:lnTo>
                      <a:pt x="8530" y="11130"/>
                    </a:lnTo>
                    <a:lnTo>
                      <a:pt x="11950" y="11130"/>
                    </a:lnTo>
                    <a:lnTo>
                      <a:pt x="11950" y="12334"/>
                    </a:lnTo>
                    <a:lnTo>
                      <a:pt x="15383" y="12334"/>
                    </a:lnTo>
                    <a:lnTo>
                      <a:pt x="15383" y="11130"/>
                    </a:lnTo>
                    <a:lnTo>
                      <a:pt x="18930" y="11130"/>
                    </a:lnTo>
                    <a:lnTo>
                      <a:pt x="18930" y="12334"/>
                    </a:lnTo>
                    <a:lnTo>
                      <a:pt x="22350" y="12334"/>
                    </a:lnTo>
                    <a:lnTo>
                      <a:pt x="22350" y="11130"/>
                    </a:lnTo>
                    <a:lnTo>
                      <a:pt x="25783" y="11130"/>
                    </a:lnTo>
                    <a:lnTo>
                      <a:pt x="25783" y="12334"/>
                    </a:lnTo>
                    <a:lnTo>
                      <a:pt x="29215" y="12334"/>
                    </a:lnTo>
                    <a:lnTo>
                      <a:pt x="29215" y="11130"/>
                    </a:lnTo>
                    <a:lnTo>
                      <a:pt x="32635" y="11130"/>
                    </a:lnTo>
                    <a:lnTo>
                      <a:pt x="32635" y="12334"/>
                    </a:lnTo>
                    <a:lnTo>
                      <a:pt x="36067" y="12334"/>
                    </a:lnTo>
                    <a:lnTo>
                      <a:pt x="36067" y="11130"/>
                    </a:lnTo>
                    <a:lnTo>
                      <a:pt x="38270" y="10387"/>
                    </a:lnTo>
                    <a:lnTo>
                      <a:pt x="39257" y="11079"/>
                    </a:lnTo>
                    <a:lnTo>
                      <a:pt x="41216" y="8274"/>
                    </a:lnTo>
                    <a:lnTo>
                      <a:pt x="40268" y="7608"/>
                    </a:lnTo>
                    <a:lnTo>
                      <a:pt x="40358" y="7262"/>
                    </a:lnTo>
                    <a:lnTo>
                      <a:pt x="40422" y="6903"/>
                    </a:lnTo>
                    <a:lnTo>
                      <a:pt x="40460" y="6545"/>
                    </a:lnTo>
                    <a:lnTo>
                      <a:pt x="40473" y="6173"/>
                    </a:lnTo>
                    <a:lnTo>
                      <a:pt x="40460" y="5802"/>
                    </a:lnTo>
                    <a:lnTo>
                      <a:pt x="40422" y="5431"/>
                    </a:lnTo>
                    <a:lnTo>
                      <a:pt x="40358" y="5085"/>
                    </a:lnTo>
                    <a:lnTo>
                      <a:pt x="40268" y="4739"/>
                    </a:lnTo>
                    <a:lnTo>
                      <a:pt x="41216" y="4060"/>
                    </a:lnTo>
                    <a:lnTo>
                      <a:pt x="39257" y="1255"/>
                    </a:lnTo>
                    <a:lnTo>
                      <a:pt x="38270" y="1947"/>
                    </a:lnTo>
                    <a:lnTo>
                      <a:pt x="36131" y="1204"/>
                    </a:lnTo>
                    <a:lnTo>
                      <a:pt x="36131" y="0"/>
                    </a:lnTo>
                    <a:lnTo>
                      <a:pt x="32699" y="0"/>
                    </a:lnTo>
                    <a:lnTo>
                      <a:pt x="32699" y="1204"/>
                    </a:lnTo>
                    <a:lnTo>
                      <a:pt x="29266" y="1204"/>
                    </a:lnTo>
                    <a:lnTo>
                      <a:pt x="29266" y="0"/>
                    </a:lnTo>
                    <a:lnTo>
                      <a:pt x="25847" y="0"/>
                    </a:lnTo>
                    <a:lnTo>
                      <a:pt x="25847" y="1204"/>
                    </a:lnTo>
                    <a:lnTo>
                      <a:pt x="22414" y="1204"/>
                    </a:lnTo>
                    <a:lnTo>
                      <a:pt x="22414" y="0"/>
                    </a:lnTo>
                    <a:lnTo>
                      <a:pt x="18994" y="0"/>
                    </a:lnTo>
                    <a:lnTo>
                      <a:pt x="18994" y="1204"/>
                    </a:lnTo>
                    <a:lnTo>
                      <a:pt x="15434" y="1204"/>
                    </a:lnTo>
                    <a:lnTo>
                      <a:pt x="15434" y="0"/>
                    </a:lnTo>
                    <a:lnTo>
                      <a:pt x="12014" y="0"/>
                    </a:lnTo>
                    <a:lnTo>
                      <a:pt x="12014" y="1204"/>
                    </a:lnTo>
                    <a:lnTo>
                      <a:pt x="8582" y="1204"/>
                    </a:lnTo>
                    <a:lnTo>
                      <a:pt x="85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2071;p40">
                <a:extLst>
                  <a:ext uri="{FF2B5EF4-FFF2-40B4-BE49-F238E27FC236}">
                    <a16:creationId xmlns:a16="http://schemas.microsoft.com/office/drawing/2014/main" id="{F6DDA82D-0CEF-A2FC-D1EC-730B9E0B577C}"/>
                  </a:ext>
                </a:extLst>
              </p:cNvPr>
              <p:cNvSpPr/>
              <p:nvPr/>
            </p:nvSpPr>
            <p:spPr>
              <a:xfrm>
                <a:off x="5864918" y="3889929"/>
                <a:ext cx="1191169" cy="251008"/>
              </a:xfrm>
              <a:custGeom>
                <a:avLst/>
                <a:gdLst/>
                <a:ahLst/>
                <a:cxnLst/>
                <a:rect l="l" t="t" r="r" b="b"/>
                <a:pathLst>
                  <a:path w="37746" h="7954" extrusionOk="0">
                    <a:moveTo>
                      <a:pt x="3971" y="0"/>
                    </a:moveTo>
                    <a:lnTo>
                      <a:pt x="3766" y="13"/>
                    </a:lnTo>
                    <a:lnTo>
                      <a:pt x="3561" y="26"/>
                    </a:lnTo>
                    <a:lnTo>
                      <a:pt x="3369" y="51"/>
                    </a:lnTo>
                    <a:lnTo>
                      <a:pt x="3177" y="90"/>
                    </a:lnTo>
                    <a:lnTo>
                      <a:pt x="2985" y="128"/>
                    </a:lnTo>
                    <a:lnTo>
                      <a:pt x="2792" y="179"/>
                    </a:lnTo>
                    <a:lnTo>
                      <a:pt x="2600" y="244"/>
                    </a:lnTo>
                    <a:lnTo>
                      <a:pt x="2421" y="320"/>
                    </a:lnTo>
                    <a:lnTo>
                      <a:pt x="2255" y="397"/>
                    </a:lnTo>
                    <a:lnTo>
                      <a:pt x="2075" y="487"/>
                    </a:lnTo>
                    <a:lnTo>
                      <a:pt x="1909" y="577"/>
                    </a:lnTo>
                    <a:lnTo>
                      <a:pt x="1755" y="679"/>
                    </a:lnTo>
                    <a:lnTo>
                      <a:pt x="1601" y="794"/>
                    </a:lnTo>
                    <a:lnTo>
                      <a:pt x="1448" y="910"/>
                    </a:lnTo>
                    <a:lnTo>
                      <a:pt x="1307" y="1038"/>
                    </a:lnTo>
                    <a:lnTo>
                      <a:pt x="1166" y="1166"/>
                    </a:lnTo>
                    <a:lnTo>
                      <a:pt x="1038" y="1307"/>
                    </a:lnTo>
                    <a:lnTo>
                      <a:pt x="910" y="1447"/>
                    </a:lnTo>
                    <a:lnTo>
                      <a:pt x="794" y="1601"/>
                    </a:lnTo>
                    <a:lnTo>
                      <a:pt x="679" y="1755"/>
                    </a:lnTo>
                    <a:lnTo>
                      <a:pt x="577" y="1921"/>
                    </a:lnTo>
                    <a:lnTo>
                      <a:pt x="474" y="2088"/>
                    </a:lnTo>
                    <a:lnTo>
                      <a:pt x="397" y="2254"/>
                    </a:lnTo>
                    <a:lnTo>
                      <a:pt x="308" y="2434"/>
                    </a:lnTo>
                    <a:lnTo>
                      <a:pt x="244" y="2613"/>
                    </a:lnTo>
                    <a:lnTo>
                      <a:pt x="180" y="2792"/>
                    </a:lnTo>
                    <a:lnTo>
                      <a:pt x="128" y="2984"/>
                    </a:lnTo>
                    <a:lnTo>
                      <a:pt x="77" y="3177"/>
                    </a:lnTo>
                    <a:lnTo>
                      <a:pt x="52" y="3369"/>
                    </a:lnTo>
                    <a:lnTo>
                      <a:pt x="26" y="3574"/>
                    </a:lnTo>
                    <a:lnTo>
                      <a:pt x="0" y="3778"/>
                    </a:lnTo>
                    <a:lnTo>
                      <a:pt x="0" y="3983"/>
                    </a:lnTo>
                    <a:lnTo>
                      <a:pt x="0" y="4188"/>
                    </a:lnTo>
                    <a:lnTo>
                      <a:pt x="26" y="4380"/>
                    </a:lnTo>
                    <a:lnTo>
                      <a:pt x="52" y="4585"/>
                    </a:lnTo>
                    <a:lnTo>
                      <a:pt x="77" y="4777"/>
                    </a:lnTo>
                    <a:lnTo>
                      <a:pt x="128" y="4970"/>
                    </a:lnTo>
                    <a:lnTo>
                      <a:pt x="180" y="5162"/>
                    </a:lnTo>
                    <a:lnTo>
                      <a:pt x="244" y="5341"/>
                    </a:lnTo>
                    <a:lnTo>
                      <a:pt x="308" y="5520"/>
                    </a:lnTo>
                    <a:lnTo>
                      <a:pt x="397" y="5700"/>
                    </a:lnTo>
                    <a:lnTo>
                      <a:pt x="474" y="5866"/>
                    </a:lnTo>
                    <a:lnTo>
                      <a:pt x="577" y="6033"/>
                    </a:lnTo>
                    <a:lnTo>
                      <a:pt x="679" y="6199"/>
                    </a:lnTo>
                    <a:lnTo>
                      <a:pt x="794" y="6353"/>
                    </a:lnTo>
                    <a:lnTo>
                      <a:pt x="910" y="6507"/>
                    </a:lnTo>
                    <a:lnTo>
                      <a:pt x="1038" y="6647"/>
                    </a:lnTo>
                    <a:lnTo>
                      <a:pt x="1166" y="6788"/>
                    </a:lnTo>
                    <a:lnTo>
                      <a:pt x="1307" y="6916"/>
                    </a:lnTo>
                    <a:lnTo>
                      <a:pt x="1448" y="7044"/>
                    </a:lnTo>
                    <a:lnTo>
                      <a:pt x="1601" y="7160"/>
                    </a:lnTo>
                    <a:lnTo>
                      <a:pt x="1755" y="7275"/>
                    </a:lnTo>
                    <a:lnTo>
                      <a:pt x="1909" y="7378"/>
                    </a:lnTo>
                    <a:lnTo>
                      <a:pt x="2075" y="7467"/>
                    </a:lnTo>
                    <a:lnTo>
                      <a:pt x="2255" y="7557"/>
                    </a:lnTo>
                    <a:lnTo>
                      <a:pt x="2421" y="7634"/>
                    </a:lnTo>
                    <a:lnTo>
                      <a:pt x="2600" y="7711"/>
                    </a:lnTo>
                    <a:lnTo>
                      <a:pt x="2792" y="7775"/>
                    </a:lnTo>
                    <a:lnTo>
                      <a:pt x="2985" y="7826"/>
                    </a:lnTo>
                    <a:lnTo>
                      <a:pt x="3177" y="7877"/>
                    </a:lnTo>
                    <a:lnTo>
                      <a:pt x="3369" y="7903"/>
                    </a:lnTo>
                    <a:lnTo>
                      <a:pt x="3561" y="7928"/>
                    </a:lnTo>
                    <a:lnTo>
                      <a:pt x="3766" y="7941"/>
                    </a:lnTo>
                    <a:lnTo>
                      <a:pt x="3971" y="7954"/>
                    </a:lnTo>
                    <a:lnTo>
                      <a:pt x="33762" y="7954"/>
                    </a:lnTo>
                    <a:lnTo>
                      <a:pt x="33967" y="7941"/>
                    </a:lnTo>
                    <a:lnTo>
                      <a:pt x="34172" y="7928"/>
                    </a:lnTo>
                    <a:lnTo>
                      <a:pt x="34377" y="7903"/>
                    </a:lnTo>
                    <a:lnTo>
                      <a:pt x="34569" y="7877"/>
                    </a:lnTo>
                    <a:lnTo>
                      <a:pt x="34761" y="7826"/>
                    </a:lnTo>
                    <a:lnTo>
                      <a:pt x="34953" y="7775"/>
                    </a:lnTo>
                    <a:lnTo>
                      <a:pt x="35132" y="7711"/>
                    </a:lnTo>
                    <a:lnTo>
                      <a:pt x="35312" y="7634"/>
                    </a:lnTo>
                    <a:lnTo>
                      <a:pt x="35491" y="7557"/>
                    </a:lnTo>
                    <a:lnTo>
                      <a:pt x="35657" y="7467"/>
                    </a:lnTo>
                    <a:lnTo>
                      <a:pt x="35824" y="7378"/>
                    </a:lnTo>
                    <a:lnTo>
                      <a:pt x="35990" y="7275"/>
                    </a:lnTo>
                    <a:lnTo>
                      <a:pt x="36144" y="7160"/>
                    </a:lnTo>
                    <a:lnTo>
                      <a:pt x="36298" y="7044"/>
                    </a:lnTo>
                    <a:lnTo>
                      <a:pt x="36439" y="6916"/>
                    </a:lnTo>
                    <a:lnTo>
                      <a:pt x="36580" y="6788"/>
                    </a:lnTo>
                    <a:lnTo>
                      <a:pt x="36708" y="6647"/>
                    </a:lnTo>
                    <a:lnTo>
                      <a:pt x="36836" y="6507"/>
                    </a:lnTo>
                    <a:lnTo>
                      <a:pt x="36951" y="6353"/>
                    </a:lnTo>
                    <a:lnTo>
                      <a:pt x="37066" y="6199"/>
                    </a:lnTo>
                    <a:lnTo>
                      <a:pt x="37169" y="6033"/>
                    </a:lnTo>
                    <a:lnTo>
                      <a:pt x="37258" y="5866"/>
                    </a:lnTo>
                    <a:lnTo>
                      <a:pt x="37348" y="5700"/>
                    </a:lnTo>
                    <a:lnTo>
                      <a:pt x="37425" y="5520"/>
                    </a:lnTo>
                    <a:lnTo>
                      <a:pt x="37502" y="5341"/>
                    </a:lnTo>
                    <a:lnTo>
                      <a:pt x="37566" y="5162"/>
                    </a:lnTo>
                    <a:lnTo>
                      <a:pt x="37617" y="4970"/>
                    </a:lnTo>
                    <a:lnTo>
                      <a:pt x="37655" y="4777"/>
                    </a:lnTo>
                    <a:lnTo>
                      <a:pt x="37694" y="4585"/>
                    </a:lnTo>
                    <a:lnTo>
                      <a:pt x="37719" y="4380"/>
                    </a:lnTo>
                    <a:lnTo>
                      <a:pt x="37732" y="4188"/>
                    </a:lnTo>
                    <a:lnTo>
                      <a:pt x="37745" y="3983"/>
                    </a:lnTo>
                    <a:lnTo>
                      <a:pt x="37732" y="3778"/>
                    </a:lnTo>
                    <a:lnTo>
                      <a:pt x="37719" y="3574"/>
                    </a:lnTo>
                    <a:lnTo>
                      <a:pt x="37694" y="3369"/>
                    </a:lnTo>
                    <a:lnTo>
                      <a:pt x="37655" y="3177"/>
                    </a:lnTo>
                    <a:lnTo>
                      <a:pt x="37617" y="2984"/>
                    </a:lnTo>
                    <a:lnTo>
                      <a:pt x="37566" y="2792"/>
                    </a:lnTo>
                    <a:lnTo>
                      <a:pt x="37502" y="2613"/>
                    </a:lnTo>
                    <a:lnTo>
                      <a:pt x="37425" y="2434"/>
                    </a:lnTo>
                    <a:lnTo>
                      <a:pt x="37348" y="2254"/>
                    </a:lnTo>
                    <a:lnTo>
                      <a:pt x="37258" y="2088"/>
                    </a:lnTo>
                    <a:lnTo>
                      <a:pt x="37169" y="1921"/>
                    </a:lnTo>
                    <a:lnTo>
                      <a:pt x="37066" y="1755"/>
                    </a:lnTo>
                    <a:lnTo>
                      <a:pt x="36951" y="1601"/>
                    </a:lnTo>
                    <a:lnTo>
                      <a:pt x="36836" y="1447"/>
                    </a:lnTo>
                    <a:lnTo>
                      <a:pt x="36708" y="1307"/>
                    </a:lnTo>
                    <a:lnTo>
                      <a:pt x="36580" y="1166"/>
                    </a:lnTo>
                    <a:lnTo>
                      <a:pt x="36439" y="1038"/>
                    </a:lnTo>
                    <a:lnTo>
                      <a:pt x="36298" y="910"/>
                    </a:lnTo>
                    <a:lnTo>
                      <a:pt x="36144" y="794"/>
                    </a:lnTo>
                    <a:lnTo>
                      <a:pt x="35990" y="679"/>
                    </a:lnTo>
                    <a:lnTo>
                      <a:pt x="35824" y="577"/>
                    </a:lnTo>
                    <a:lnTo>
                      <a:pt x="35657" y="487"/>
                    </a:lnTo>
                    <a:lnTo>
                      <a:pt x="35491" y="397"/>
                    </a:lnTo>
                    <a:lnTo>
                      <a:pt x="35312" y="320"/>
                    </a:lnTo>
                    <a:lnTo>
                      <a:pt x="35132" y="244"/>
                    </a:lnTo>
                    <a:lnTo>
                      <a:pt x="34953" y="179"/>
                    </a:lnTo>
                    <a:lnTo>
                      <a:pt x="34761" y="128"/>
                    </a:lnTo>
                    <a:lnTo>
                      <a:pt x="34569" y="90"/>
                    </a:lnTo>
                    <a:lnTo>
                      <a:pt x="34377" y="51"/>
                    </a:lnTo>
                    <a:lnTo>
                      <a:pt x="34172" y="26"/>
                    </a:lnTo>
                    <a:lnTo>
                      <a:pt x="33967" y="13"/>
                    </a:lnTo>
                    <a:lnTo>
                      <a:pt x="337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2072;p40">
                <a:extLst>
                  <a:ext uri="{FF2B5EF4-FFF2-40B4-BE49-F238E27FC236}">
                    <a16:creationId xmlns:a16="http://schemas.microsoft.com/office/drawing/2014/main" id="{C43F0EFB-FBE9-70CC-0B87-4ADAAFBB121E}"/>
                  </a:ext>
                </a:extLst>
              </p:cNvPr>
              <p:cNvSpPr/>
              <p:nvPr/>
            </p:nvSpPr>
            <p:spPr>
              <a:xfrm>
                <a:off x="5896444" y="3921455"/>
                <a:ext cx="1128118" cy="187956"/>
              </a:xfrm>
              <a:custGeom>
                <a:avLst/>
                <a:gdLst/>
                <a:ahLst/>
                <a:cxnLst/>
                <a:rect l="l" t="t" r="r" b="b"/>
                <a:pathLst>
                  <a:path w="35748" h="5956" extrusionOk="0">
                    <a:moveTo>
                      <a:pt x="2818" y="0"/>
                    </a:moveTo>
                    <a:lnTo>
                      <a:pt x="2664" y="13"/>
                    </a:lnTo>
                    <a:lnTo>
                      <a:pt x="2370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50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00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52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52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00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50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70" y="5905"/>
                    </a:lnTo>
                    <a:lnTo>
                      <a:pt x="2664" y="5943"/>
                    </a:lnTo>
                    <a:lnTo>
                      <a:pt x="2818" y="5956"/>
                    </a:lnTo>
                    <a:lnTo>
                      <a:pt x="32917" y="5956"/>
                    </a:lnTo>
                    <a:lnTo>
                      <a:pt x="33070" y="5943"/>
                    </a:lnTo>
                    <a:lnTo>
                      <a:pt x="33365" y="5905"/>
                    </a:lnTo>
                    <a:lnTo>
                      <a:pt x="33659" y="5828"/>
                    </a:lnTo>
                    <a:lnTo>
                      <a:pt x="33928" y="5725"/>
                    </a:lnTo>
                    <a:lnTo>
                      <a:pt x="34184" y="5597"/>
                    </a:lnTo>
                    <a:lnTo>
                      <a:pt x="34428" y="5456"/>
                    </a:lnTo>
                    <a:lnTo>
                      <a:pt x="34658" y="5277"/>
                    </a:lnTo>
                    <a:lnTo>
                      <a:pt x="34876" y="5085"/>
                    </a:lnTo>
                    <a:lnTo>
                      <a:pt x="35068" y="4880"/>
                    </a:lnTo>
                    <a:lnTo>
                      <a:pt x="35235" y="4649"/>
                    </a:lnTo>
                    <a:lnTo>
                      <a:pt x="35388" y="4406"/>
                    </a:lnTo>
                    <a:lnTo>
                      <a:pt x="35517" y="4137"/>
                    </a:lnTo>
                    <a:lnTo>
                      <a:pt x="35619" y="3868"/>
                    </a:lnTo>
                    <a:lnTo>
                      <a:pt x="35683" y="3586"/>
                    </a:lnTo>
                    <a:lnTo>
                      <a:pt x="35734" y="3279"/>
                    </a:lnTo>
                    <a:lnTo>
                      <a:pt x="35747" y="3138"/>
                    </a:lnTo>
                    <a:lnTo>
                      <a:pt x="35747" y="2984"/>
                    </a:lnTo>
                    <a:lnTo>
                      <a:pt x="35747" y="2831"/>
                    </a:lnTo>
                    <a:lnTo>
                      <a:pt x="35734" y="2677"/>
                    </a:lnTo>
                    <a:lnTo>
                      <a:pt x="35683" y="2382"/>
                    </a:lnTo>
                    <a:lnTo>
                      <a:pt x="35619" y="2088"/>
                    </a:lnTo>
                    <a:lnTo>
                      <a:pt x="35517" y="1819"/>
                    </a:lnTo>
                    <a:lnTo>
                      <a:pt x="35388" y="1563"/>
                    </a:lnTo>
                    <a:lnTo>
                      <a:pt x="35235" y="1319"/>
                    </a:lnTo>
                    <a:lnTo>
                      <a:pt x="35068" y="1089"/>
                    </a:lnTo>
                    <a:lnTo>
                      <a:pt x="34876" y="871"/>
                    </a:lnTo>
                    <a:lnTo>
                      <a:pt x="34658" y="679"/>
                    </a:lnTo>
                    <a:lnTo>
                      <a:pt x="34428" y="512"/>
                    </a:lnTo>
                    <a:lnTo>
                      <a:pt x="34184" y="359"/>
                    </a:lnTo>
                    <a:lnTo>
                      <a:pt x="33928" y="231"/>
                    </a:lnTo>
                    <a:lnTo>
                      <a:pt x="33659" y="128"/>
                    </a:lnTo>
                    <a:lnTo>
                      <a:pt x="33365" y="64"/>
                    </a:lnTo>
                    <a:lnTo>
                      <a:pt x="33070" y="13"/>
                    </a:lnTo>
                    <a:lnTo>
                      <a:pt x="329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2073;p40">
                <a:extLst>
                  <a:ext uri="{FF2B5EF4-FFF2-40B4-BE49-F238E27FC236}">
                    <a16:creationId xmlns:a16="http://schemas.microsoft.com/office/drawing/2014/main" id="{4C97A83F-C4BD-24B1-3160-121C33D6135B}"/>
                  </a:ext>
                </a:extLst>
              </p:cNvPr>
              <p:cNvSpPr/>
              <p:nvPr/>
            </p:nvSpPr>
            <p:spPr>
              <a:xfrm>
                <a:off x="5693528" y="2429189"/>
                <a:ext cx="1535935" cy="1155194"/>
              </a:xfrm>
              <a:custGeom>
                <a:avLst/>
                <a:gdLst/>
                <a:ahLst/>
                <a:cxnLst/>
                <a:rect l="l" t="t" r="r" b="b"/>
                <a:pathLst>
                  <a:path w="48671" h="36606" extrusionOk="0">
                    <a:moveTo>
                      <a:pt x="18162" y="0"/>
                    </a:moveTo>
                    <a:lnTo>
                      <a:pt x="17881" y="13"/>
                    </a:lnTo>
                    <a:lnTo>
                      <a:pt x="17599" y="39"/>
                    </a:lnTo>
                    <a:lnTo>
                      <a:pt x="17330" y="77"/>
                    </a:lnTo>
                    <a:lnTo>
                      <a:pt x="17048" y="116"/>
                    </a:lnTo>
                    <a:lnTo>
                      <a:pt x="16779" y="167"/>
                    </a:lnTo>
                    <a:lnTo>
                      <a:pt x="16510" y="218"/>
                    </a:lnTo>
                    <a:lnTo>
                      <a:pt x="16241" y="282"/>
                    </a:lnTo>
                    <a:lnTo>
                      <a:pt x="15985" y="359"/>
                    </a:lnTo>
                    <a:lnTo>
                      <a:pt x="15729" y="449"/>
                    </a:lnTo>
                    <a:lnTo>
                      <a:pt x="15473" y="538"/>
                    </a:lnTo>
                    <a:lnTo>
                      <a:pt x="15217" y="628"/>
                    </a:lnTo>
                    <a:lnTo>
                      <a:pt x="14973" y="743"/>
                    </a:lnTo>
                    <a:lnTo>
                      <a:pt x="14730" y="846"/>
                    </a:lnTo>
                    <a:lnTo>
                      <a:pt x="14486" y="974"/>
                    </a:lnTo>
                    <a:lnTo>
                      <a:pt x="14256" y="1102"/>
                    </a:lnTo>
                    <a:lnTo>
                      <a:pt x="14025" y="1230"/>
                    </a:lnTo>
                    <a:lnTo>
                      <a:pt x="13795" y="1371"/>
                    </a:lnTo>
                    <a:lnTo>
                      <a:pt x="13577" y="1525"/>
                    </a:lnTo>
                    <a:lnTo>
                      <a:pt x="13359" y="1678"/>
                    </a:lnTo>
                    <a:lnTo>
                      <a:pt x="13154" y="1845"/>
                    </a:lnTo>
                    <a:lnTo>
                      <a:pt x="12950" y="2011"/>
                    </a:lnTo>
                    <a:lnTo>
                      <a:pt x="12745" y="2178"/>
                    </a:lnTo>
                    <a:lnTo>
                      <a:pt x="12552" y="2357"/>
                    </a:lnTo>
                    <a:lnTo>
                      <a:pt x="12360" y="2549"/>
                    </a:lnTo>
                    <a:lnTo>
                      <a:pt x="12181" y="2741"/>
                    </a:lnTo>
                    <a:lnTo>
                      <a:pt x="12002" y="2933"/>
                    </a:lnTo>
                    <a:lnTo>
                      <a:pt x="11835" y="3138"/>
                    </a:lnTo>
                    <a:lnTo>
                      <a:pt x="11669" y="3343"/>
                    </a:lnTo>
                    <a:lnTo>
                      <a:pt x="11502" y="3561"/>
                    </a:lnTo>
                    <a:lnTo>
                      <a:pt x="11361" y="3779"/>
                    </a:lnTo>
                    <a:lnTo>
                      <a:pt x="11208" y="3996"/>
                    </a:lnTo>
                    <a:lnTo>
                      <a:pt x="10990" y="3971"/>
                    </a:lnTo>
                    <a:lnTo>
                      <a:pt x="10772" y="3945"/>
                    </a:lnTo>
                    <a:lnTo>
                      <a:pt x="10542" y="3932"/>
                    </a:lnTo>
                    <a:lnTo>
                      <a:pt x="10311" y="3920"/>
                    </a:lnTo>
                    <a:lnTo>
                      <a:pt x="10017" y="3932"/>
                    </a:lnTo>
                    <a:lnTo>
                      <a:pt x="9722" y="3958"/>
                    </a:lnTo>
                    <a:lnTo>
                      <a:pt x="9427" y="3984"/>
                    </a:lnTo>
                    <a:lnTo>
                      <a:pt x="9146" y="4035"/>
                    </a:lnTo>
                    <a:lnTo>
                      <a:pt x="8864" y="4099"/>
                    </a:lnTo>
                    <a:lnTo>
                      <a:pt x="8582" y="4189"/>
                    </a:lnTo>
                    <a:lnTo>
                      <a:pt x="8313" y="4278"/>
                    </a:lnTo>
                    <a:lnTo>
                      <a:pt x="8057" y="4381"/>
                    </a:lnTo>
                    <a:lnTo>
                      <a:pt x="7801" y="4496"/>
                    </a:lnTo>
                    <a:lnTo>
                      <a:pt x="7545" y="4624"/>
                    </a:lnTo>
                    <a:lnTo>
                      <a:pt x="7301" y="4765"/>
                    </a:lnTo>
                    <a:lnTo>
                      <a:pt x="7071" y="4919"/>
                    </a:lnTo>
                    <a:lnTo>
                      <a:pt x="6840" y="5072"/>
                    </a:lnTo>
                    <a:lnTo>
                      <a:pt x="6622" y="5252"/>
                    </a:lnTo>
                    <a:lnTo>
                      <a:pt x="6405" y="5431"/>
                    </a:lnTo>
                    <a:lnTo>
                      <a:pt x="6213" y="5623"/>
                    </a:lnTo>
                    <a:lnTo>
                      <a:pt x="6008" y="5828"/>
                    </a:lnTo>
                    <a:lnTo>
                      <a:pt x="5828" y="6033"/>
                    </a:lnTo>
                    <a:lnTo>
                      <a:pt x="5662" y="6251"/>
                    </a:lnTo>
                    <a:lnTo>
                      <a:pt x="5495" y="6481"/>
                    </a:lnTo>
                    <a:lnTo>
                      <a:pt x="5342" y="6725"/>
                    </a:lnTo>
                    <a:lnTo>
                      <a:pt x="5201" y="6968"/>
                    </a:lnTo>
                    <a:lnTo>
                      <a:pt x="5073" y="7211"/>
                    </a:lnTo>
                    <a:lnTo>
                      <a:pt x="4957" y="7467"/>
                    </a:lnTo>
                    <a:lnTo>
                      <a:pt x="4855" y="7736"/>
                    </a:lnTo>
                    <a:lnTo>
                      <a:pt x="4765" y="8005"/>
                    </a:lnTo>
                    <a:lnTo>
                      <a:pt x="4688" y="8287"/>
                    </a:lnTo>
                    <a:lnTo>
                      <a:pt x="4624" y="8556"/>
                    </a:lnTo>
                    <a:lnTo>
                      <a:pt x="4573" y="8851"/>
                    </a:lnTo>
                    <a:lnTo>
                      <a:pt x="4535" y="9145"/>
                    </a:lnTo>
                    <a:lnTo>
                      <a:pt x="4509" y="9440"/>
                    </a:lnTo>
                    <a:lnTo>
                      <a:pt x="4509" y="9734"/>
                    </a:lnTo>
                    <a:lnTo>
                      <a:pt x="4509" y="9978"/>
                    </a:lnTo>
                    <a:lnTo>
                      <a:pt x="4535" y="10234"/>
                    </a:lnTo>
                    <a:lnTo>
                      <a:pt x="4560" y="10477"/>
                    </a:lnTo>
                    <a:lnTo>
                      <a:pt x="4599" y="10721"/>
                    </a:lnTo>
                    <a:lnTo>
                      <a:pt x="4343" y="10849"/>
                    </a:lnTo>
                    <a:lnTo>
                      <a:pt x="4086" y="11002"/>
                    </a:lnTo>
                    <a:lnTo>
                      <a:pt x="3856" y="11156"/>
                    </a:lnTo>
                    <a:lnTo>
                      <a:pt x="3613" y="11323"/>
                    </a:lnTo>
                    <a:lnTo>
                      <a:pt x="3382" y="11489"/>
                    </a:lnTo>
                    <a:lnTo>
                      <a:pt x="3152" y="11668"/>
                    </a:lnTo>
                    <a:lnTo>
                      <a:pt x="2934" y="11848"/>
                    </a:lnTo>
                    <a:lnTo>
                      <a:pt x="2729" y="12040"/>
                    </a:lnTo>
                    <a:lnTo>
                      <a:pt x="2524" y="12245"/>
                    </a:lnTo>
                    <a:lnTo>
                      <a:pt x="2319" y="12450"/>
                    </a:lnTo>
                    <a:lnTo>
                      <a:pt x="2127" y="12655"/>
                    </a:lnTo>
                    <a:lnTo>
                      <a:pt x="1935" y="12872"/>
                    </a:lnTo>
                    <a:lnTo>
                      <a:pt x="1768" y="13103"/>
                    </a:lnTo>
                    <a:lnTo>
                      <a:pt x="1589" y="13333"/>
                    </a:lnTo>
                    <a:lnTo>
                      <a:pt x="1422" y="13564"/>
                    </a:lnTo>
                    <a:lnTo>
                      <a:pt x="1269" y="13807"/>
                    </a:lnTo>
                    <a:lnTo>
                      <a:pt x="1128" y="14063"/>
                    </a:lnTo>
                    <a:lnTo>
                      <a:pt x="987" y="14307"/>
                    </a:lnTo>
                    <a:lnTo>
                      <a:pt x="859" y="14576"/>
                    </a:lnTo>
                    <a:lnTo>
                      <a:pt x="731" y="14832"/>
                    </a:lnTo>
                    <a:lnTo>
                      <a:pt x="616" y="15101"/>
                    </a:lnTo>
                    <a:lnTo>
                      <a:pt x="513" y="15370"/>
                    </a:lnTo>
                    <a:lnTo>
                      <a:pt x="423" y="15652"/>
                    </a:lnTo>
                    <a:lnTo>
                      <a:pt x="334" y="15933"/>
                    </a:lnTo>
                    <a:lnTo>
                      <a:pt x="257" y="16215"/>
                    </a:lnTo>
                    <a:lnTo>
                      <a:pt x="193" y="16497"/>
                    </a:lnTo>
                    <a:lnTo>
                      <a:pt x="129" y="16792"/>
                    </a:lnTo>
                    <a:lnTo>
                      <a:pt x="90" y="17086"/>
                    </a:lnTo>
                    <a:lnTo>
                      <a:pt x="52" y="17394"/>
                    </a:lnTo>
                    <a:lnTo>
                      <a:pt x="26" y="17688"/>
                    </a:lnTo>
                    <a:lnTo>
                      <a:pt x="1" y="17996"/>
                    </a:lnTo>
                    <a:lnTo>
                      <a:pt x="1" y="18303"/>
                    </a:lnTo>
                    <a:lnTo>
                      <a:pt x="1" y="18610"/>
                    </a:lnTo>
                    <a:lnTo>
                      <a:pt x="26" y="18918"/>
                    </a:lnTo>
                    <a:lnTo>
                      <a:pt x="52" y="19225"/>
                    </a:lnTo>
                    <a:lnTo>
                      <a:pt x="90" y="19520"/>
                    </a:lnTo>
                    <a:lnTo>
                      <a:pt x="129" y="19814"/>
                    </a:lnTo>
                    <a:lnTo>
                      <a:pt x="193" y="20109"/>
                    </a:lnTo>
                    <a:lnTo>
                      <a:pt x="257" y="20391"/>
                    </a:lnTo>
                    <a:lnTo>
                      <a:pt x="334" y="20685"/>
                    </a:lnTo>
                    <a:lnTo>
                      <a:pt x="423" y="20967"/>
                    </a:lnTo>
                    <a:lnTo>
                      <a:pt x="513" y="21236"/>
                    </a:lnTo>
                    <a:lnTo>
                      <a:pt x="616" y="21505"/>
                    </a:lnTo>
                    <a:lnTo>
                      <a:pt x="731" y="21774"/>
                    </a:lnTo>
                    <a:lnTo>
                      <a:pt x="859" y="22043"/>
                    </a:lnTo>
                    <a:lnTo>
                      <a:pt x="987" y="22299"/>
                    </a:lnTo>
                    <a:lnTo>
                      <a:pt x="1128" y="22555"/>
                    </a:lnTo>
                    <a:lnTo>
                      <a:pt x="1269" y="22798"/>
                    </a:lnTo>
                    <a:lnTo>
                      <a:pt x="1422" y="23042"/>
                    </a:lnTo>
                    <a:lnTo>
                      <a:pt x="1589" y="23272"/>
                    </a:lnTo>
                    <a:lnTo>
                      <a:pt x="1768" y="23503"/>
                    </a:lnTo>
                    <a:lnTo>
                      <a:pt x="1935" y="23733"/>
                    </a:lnTo>
                    <a:lnTo>
                      <a:pt x="2127" y="23951"/>
                    </a:lnTo>
                    <a:lnTo>
                      <a:pt x="2319" y="24156"/>
                    </a:lnTo>
                    <a:lnTo>
                      <a:pt x="2524" y="24374"/>
                    </a:lnTo>
                    <a:lnTo>
                      <a:pt x="2729" y="24566"/>
                    </a:lnTo>
                    <a:lnTo>
                      <a:pt x="2934" y="24758"/>
                    </a:lnTo>
                    <a:lnTo>
                      <a:pt x="3152" y="24937"/>
                    </a:lnTo>
                    <a:lnTo>
                      <a:pt x="3382" y="25117"/>
                    </a:lnTo>
                    <a:lnTo>
                      <a:pt x="3613" y="25296"/>
                    </a:lnTo>
                    <a:lnTo>
                      <a:pt x="3856" y="25450"/>
                    </a:lnTo>
                    <a:lnTo>
                      <a:pt x="4086" y="25603"/>
                    </a:lnTo>
                    <a:lnTo>
                      <a:pt x="4343" y="25757"/>
                    </a:lnTo>
                    <a:lnTo>
                      <a:pt x="4599" y="25898"/>
                    </a:lnTo>
                    <a:lnTo>
                      <a:pt x="4560" y="26141"/>
                    </a:lnTo>
                    <a:lnTo>
                      <a:pt x="4535" y="26385"/>
                    </a:lnTo>
                    <a:lnTo>
                      <a:pt x="4509" y="26628"/>
                    </a:lnTo>
                    <a:lnTo>
                      <a:pt x="4509" y="26871"/>
                    </a:lnTo>
                    <a:lnTo>
                      <a:pt x="4509" y="27179"/>
                    </a:lnTo>
                    <a:lnTo>
                      <a:pt x="4535" y="27473"/>
                    </a:lnTo>
                    <a:lnTo>
                      <a:pt x="4573" y="27768"/>
                    </a:lnTo>
                    <a:lnTo>
                      <a:pt x="4624" y="28050"/>
                    </a:lnTo>
                    <a:lnTo>
                      <a:pt x="4688" y="28331"/>
                    </a:lnTo>
                    <a:lnTo>
                      <a:pt x="4765" y="28600"/>
                    </a:lnTo>
                    <a:lnTo>
                      <a:pt x="4855" y="28869"/>
                    </a:lnTo>
                    <a:lnTo>
                      <a:pt x="4957" y="29138"/>
                    </a:lnTo>
                    <a:lnTo>
                      <a:pt x="5073" y="29395"/>
                    </a:lnTo>
                    <a:lnTo>
                      <a:pt x="5201" y="29651"/>
                    </a:lnTo>
                    <a:lnTo>
                      <a:pt x="5342" y="29894"/>
                    </a:lnTo>
                    <a:lnTo>
                      <a:pt x="5495" y="30125"/>
                    </a:lnTo>
                    <a:lnTo>
                      <a:pt x="5662" y="30355"/>
                    </a:lnTo>
                    <a:lnTo>
                      <a:pt x="5828" y="30573"/>
                    </a:lnTo>
                    <a:lnTo>
                      <a:pt x="6008" y="30791"/>
                    </a:lnTo>
                    <a:lnTo>
                      <a:pt x="6213" y="30983"/>
                    </a:lnTo>
                    <a:lnTo>
                      <a:pt x="6405" y="31175"/>
                    </a:lnTo>
                    <a:lnTo>
                      <a:pt x="6622" y="31367"/>
                    </a:lnTo>
                    <a:lnTo>
                      <a:pt x="6840" y="31533"/>
                    </a:lnTo>
                    <a:lnTo>
                      <a:pt x="7071" y="31700"/>
                    </a:lnTo>
                    <a:lnTo>
                      <a:pt x="7301" y="31841"/>
                    </a:lnTo>
                    <a:lnTo>
                      <a:pt x="7545" y="31982"/>
                    </a:lnTo>
                    <a:lnTo>
                      <a:pt x="7801" y="32110"/>
                    </a:lnTo>
                    <a:lnTo>
                      <a:pt x="8057" y="32238"/>
                    </a:lnTo>
                    <a:lnTo>
                      <a:pt x="8313" y="32340"/>
                    </a:lnTo>
                    <a:lnTo>
                      <a:pt x="8582" y="32430"/>
                    </a:lnTo>
                    <a:lnTo>
                      <a:pt x="8864" y="32507"/>
                    </a:lnTo>
                    <a:lnTo>
                      <a:pt x="9146" y="32571"/>
                    </a:lnTo>
                    <a:lnTo>
                      <a:pt x="9427" y="32622"/>
                    </a:lnTo>
                    <a:lnTo>
                      <a:pt x="9722" y="32661"/>
                    </a:lnTo>
                    <a:lnTo>
                      <a:pt x="10017" y="32686"/>
                    </a:lnTo>
                    <a:lnTo>
                      <a:pt x="10542" y="32686"/>
                    </a:lnTo>
                    <a:lnTo>
                      <a:pt x="10772" y="32673"/>
                    </a:lnTo>
                    <a:lnTo>
                      <a:pt x="10990" y="32648"/>
                    </a:lnTo>
                    <a:lnTo>
                      <a:pt x="11208" y="32609"/>
                    </a:lnTo>
                    <a:lnTo>
                      <a:pt x="11361" y="32840"/>
                    </a:lnTo>
                    <a:lnTo>
                      <a:pt x="11502" y="33058"/>
                    </a:lnTo>
                    <a:lnTo>
                      <a:pt x="11669" y="33263"/>
                    </a:lnTo>
                    <a:lnTo>
                      <a:pt x="11835" y="33467"/>
                    </a:lnTo>
                    <a:lnTo>
                      <a:pt x="12002" y="33672"/>
                    </a:lnTo>
                    <a:lnTo>
                      <a:pt x="12181" y="33877"/>
                    </a:lnTo>
                    <a:lnTo>
                      <a:pt x="12360" y="34069"/>
                    </a:lnTo>
                    <a:lnTo>
                      <a:pt x="12552" y="34249"/>
                    </a:lnTo>
                    <a:lnTo>
                      <a:pt x="12745" y="34428"/>
                    </a:lnTo>
                    <a:lnTo>
                      <a:pt x="12950" y="34607"/>
                    </a:lnTo>
                    <a:lnTo>
                      <a:pt x="13154" y="34774"/>
                    </a:lnTo>
                    <a:lnTo>
                      <a:pt x="13359" y="34928"/>
                    </a:lnTo>
                    <a:lnTo>
                      <a:pt x="13577" y="35081"/>
                    </a:lnTo>
                    <a:lnTo>
                      <a:pt x="13795" y="35235"/>
                    </a:lnTo>
                    <a:lnTo>
                      <a:pt x="14025" y="35376"/>
                    </a:lnTo>
                    <a:lnTo>
                      <a:pt x="14256" y="35517"/>
                    </a:lnTo>
                    <a:lnTo>
                      <a:pt x="14486" y="35645"/>
                    </a:lnTo>
                    <a:lnTo>
                      <a:pt x="14730" y="35760"/>
                    </a:lnTo>
                    <a:lnTo>
                      <a:pt x="14973" y="35875"/>
                    </a:lnTo>
                    <a:lnTo>
                      <a:pt x="15217" y="35978"/>
                    </a:lnTo>
                    <a:lnTo>
                      <a:pt x="15473" y="36080"/>
                    </a:lnTo>
                    <a:lnTo>
                      <a:pt x="15729" y="36170"/>
                    </a:lnTo>
                    <a:lnTo>
                      <a:pt x="15985" y="36247"/>
                    </a:lnTo>
                    <a:lnTo>
                      <a:pt x="16241" y="36324"/>
                    </a:lnTo>
                    <a:lnTo>
                      <a:pt x="16510" y="36388"/>
                    </a:lnTo>
                    <a:lnTo>
                      <a:pt x="16779" y="36452"/>
                    </a:lnTo>
                    <a:lnTo>
                      <a:pt x="17048" y="36503"/>
                    </a:lnTo>
                    <a:lnTo>
                      <a:pt x="17330" y="36541"/>
                    </a:lnTo>
                    <a:lnTo>
                      <a:pt x="17599" y="36567"/>
                    </a:lnTo>
                    <a:lnTo>
                      <a:pt x="17881" y="36593"/>
                    </a:lnTo>
                    <a:lnTo>
                      <a:pt x="18162" y="36605"/>
                    </a:lnTo>
                    <a:lnTo>
                      <a:pt x="18790" y="36605"/>
                    </a:lnTo>
                    <a:lnTo>
                      <a:pt x="19123" y="36580"/>
                    </a:lnTo>
                    <a:lnTo>
                      <a:pt x="19456" y="36554"/>
                    </a:lnTo>
                    <a:lnTo>
                      <a:pt x="19789" y="36503"/>
                    </a:lnTo>
                    <a:lnTo>
                      <a:pt x="20109" y="36452"/>
                    </a:lnTo>
                    <a:lnTo>
                      <a:pt x="20429" y="36375"/>
                    </a:lnTo>
                    <a:lnTo>
                      <a:pt x="20750" y="36298"/>
                    </a:lnTo>
                    <a:lnTo>
                      <a:pt x="21057" y="36208"/>
                    </a:lnTo>
                    <a:lnTo>
                      <a:pt x="21364" y="36106"/>
                    </a:lnTo>
                    <a:lnTo>
                      <a:pt x="21659" y="35991"/>
                    </a:lnTo>
                    <a:lnTo>
                      <a:pt x="21953" y="35863"/>
                    </a:lnTo>
                    <a:lnTo>
                      <a:pt x="22248" y="35722"/>
                    </a:lnTo>
                    <a:lnTo>
                      <a:pt x="22530" y="35581"/>
                    </a:lnTo>
                    <a:lnTo>
                      <a:pt x="22812" y="35427"/>
                    </a:lnTo>
                    <a:lnTo>
                      <a:pt x="23081" y="35248"/>
                    </a:lnTo>
                    <a:lnTo>
                      <a:pt x="23337" y="35081"/>
                    </a:lnTo>
                    <a:lnTo>
                      <a:pt x="23593" y="34889"/>
                    </a:lnTo>
                    <a:lnTo>
                      <a:pt x="23849" y="34697"/>
                    </a:lnTo>
                    <a:lnTo>
                      <a:pt x="24080" y="34492"/>
                    </a:lnTo>
                    <a:lnTo>
                      <a:pt x="24323" y="34274"/>
                    </a:lnTo>
                    <a:lnTo>
                      <a:pt x="24541" y="34057"/>
                    </a:lnTo>
                    <a:lnTo>
                      <a:pt x="24758" y="33826"/>
                    </a:lnTo>
                    <a:lnTo>
                      <a:pt x="24976" y="33596"/>
                    </a:lnTo>
                    <a:lnTo>
                      <a:pt x="25168" y="33352"/>
                    </a:lnTo>
                    <a:lnTo>
                      <a:pt x="25360" y="33096"/>
                    </a:lnTo>
                    <a:lnTo>
                      <a:pt x="25540" y="32840"/>
                    </a:lnTo>
                    <a:lnTo>
                      <a:pt x="25719" y="32571"/>
                    </a:lnTo>
                    <a:lnTo>
                      <a:pt x="25885" y="32302"/>
                    </a:lnTo>
                    <a:lnTo>
                      <a:pt x="26039" y="32020"/>
                    </a:lnTo>
                    <a:lnTo>
                      <a:pt x="26180" y="31738"/>
                    </a:lnTo>
                    <a:lnTo>
                      <a:pt x="26308" y="31444"/>
                    </a:lnTo>
                    <a:lnTo>
                      <a:pt x="26436" y="31149"/>
                    </a:lnTo>
                    <a:lnTo>
                      <a:pt x="26628" y="31316"/>
                    </a:lnTo>
                    <a:lnTo>
                      <a:pt x="26833" y="31482"/>
                    </a:lnTo>
                    <a:lnTo>
                      <a:pt x="27051" y="31649"/>
                    </a:lnTo>
                    <a:lnTo>
                      <a:pt x="27269" y="31790"/>
                    </a:lnTo>
                    <a:lnTo>
                      <a:pt x="27499" y="31931"/>
                    </a:lnTo>
                    <a:lnTo>
                      <a:pt x="27730" y="32059"/>
                    </a:lnTo>
                    <a:lnTo>
                      <a:pt x="27973" y="32174"/>
                    </a:lnTo>
                    <a:lnTo>
                      <a:pt x="28216" y="32276"/>
                    </a:lnTo>
                    <a:lnTo>
                      <a:pt x="28473" y="32366"/>
                    </a:lnTo>
                    <a:lnTo>
                      <a:pt x="28729" y="32456"/>
                    </a:lnTo>
                    <a:lnTo>
                      <a:pt x="28985" y="32520"/>
                    </a:lnTo>
                    <a:lnTo>
                      <a:pt x="29254" y="32584"/>
                    </a:lnTo>
                    <a:lnTo>
                      <a:pt x="29523" y="32622"/>
                    </a:lnTo>
                    <a:lnTo>
                      <a:pt x="29805" y="32661"/>
                    </a:lnTo>
                    <a:lnTo>
                      <a:pt x="30086" y="32686"/>
                    </a:lnTo>
                    <a:lnTo>
                      <a:pt x="30368" y="32686"/>
                    </a:lnTo>
                    <a:lnTo>
                      <a:pt x="30688" y="32673"/>
                    </a:lnTo>
                    <a:lnTo>
                      <a:pt x="31009" y="32648"/>
                    </a:lnTo>
                    <a:lnTo>
                      <a:pt x="31329" y="32609"/>
                    </a:lnTo>
                    <a:lnTo>
                      <a:pt x="31636" y="32545"/>
                    </a:lnTo>
                    <a:lnTo>
                      <a:pt x="31931" y="32468"/>
                    </a:lnTo>
                    <a:lnTo>
                      <a:pt x="32238" y="32379"/>
                    </a:lnTo>
                    <a:lnTo>
                      <a:pt x="32520" y="32276"/>
                    </a:lnTo>
                    <a:lnTo>
                      <a:pt x="32802" y="32148"/>
                    </a:lnTo>
                    <a:lnTo>
                      <a:pt x="33083" y="32020"/>
                    </a:lnTo>
                    <a:lnTo>
                      <a:pt x="33340" y="31866"/>
                    </a:lnTo>
                    <a:lnTo>
                      <a:pt x="33596" y="31700"/>
                    </a:lnTo>
                    <a:lnTo>
                      <a:pt x="33852" y="31521"/>
                    </a:lnTo>
                    <a:lnTo>
                      <a:pt x="34082" y="31341"/>
                    </a:lnTo>
                    <a:lnTo>
                      <a:pt x="34313" y="31136"/>
                    </a:lnTo>
                    <a:lnTo>
                      <a:pt x="34531" y="30919"/>
                    </a:lnTo>
                    <a:lnTo>
                      <a:pt x="34736" y="30701"/>
                    </a:lnTo>
                    <a:lnTo>
                      <a:pt x="34915" y="30867"/>
                    </a:lnTo>
                    <a:lnTo>
                      <a:pt x="35107" y="31021"/>
                    </a:lnTo>
                    <a:lnTo>
                      <a:pt x="35299" y="31162"/>
                    </a:lnTo>
                    <a:lnTo>
                      <a:pt x="35504" y="31303"/>
                    </a:lnTo>
                    <a:lnTo>
                      <a:pt x="35709" y="31431"/>
                    </a:lnTo>
                    <a:lnTo>
                      <a:pt x="35927" y="31546"/>
                    </a:lnTo>
                    <a:lnTo>
                      <a:pt x="36145" y="31662"/>
                    </a:lnTo>
                    <a:lnTo>
                      <a:pt x="36375" y="31764"/>
                    </a:lnTo>
                    <a:lnTo>
                      <a:pt x="36606" y="31854"/>
                    </a:lnTo>
                    <a:lnTo>
                      <a:pt x="36836" y="31931"/>
                    </a:lnTo>
                    <a:lnTo>
                      <a:pt x="37080" y="31995"/>
                    </a:lnTo>
                    <a:lnTo>
                      <a:pt x="37336" y="32046"/>
                    </a:lnTo>
                    <a:lnTo>
                      <a:pt x="37579" y="32097"/>
                    </a:lnTo>
                    <a:lnTo>
                      <a:pt x="37835" y="32123"/>
                    </a:lnTo>
                    <a:lnTo>
                      <a:pt x="38091" y="32135"/>
                    </a:lnTo>
                    <a:lnTo>
                      <a:pt x="38360" y="32148"/>
                    </a:lnTo>
                    <a:lnTo>
                      <a:pt x="38629" y="32135"/>
                    </a:lnTo>
                    <a:lnTo>
                      <a:pt x="38898" y="32123"/>
                    </a:lnTo>
                    <a:lnTo>
                      <a:pt x="39154" y="32084"/>
                    </a:lnTo>
                    <a:lnTo>
                      <a:pt x="39423" y="32046"/>
                    </a:lnTo>
                    <a:lnTo>
                      <a:pt x="39667" y="31982"/>
                    </a:lnTo>
                    <a:lnTo>
                      <a:pt x="39923" y="31905"/>
                    </a:lnTo>
                    <a:lnTo>
                      <a:pt x="40166" y="31828"/>
                    </a:lnTo>
                    <a:lnTo>
                      <a:pt x="40410" y="31738"/>
                    </a:lnTo>
                    <a:lnTo>
                      <a:pt x="40640" y="31623"/>
                    </a:lnTo>
                    <a:lnTo>
                      <a:pt x="40871" y="31508"/>
                    </a:lnTo>
                    <a:lnTo>
                      <a:pt x="41088" y="31380"/>
                    </a:lnTo>
                    <a:lnTo>
                      <a:pt x="41306" y="31252"/>
                    </a:lnTo>
                    <a:lnTo>
                      <a:pt x="41511" y="31098"/>
                    </a:lnTo>
                    <a:lnTo>
                      <a:pt x="41703" y="30944"/>
                    </a:lnTo>
                    <a:lnTo>
                      <a:pt x="41895" y="30778"/>
                    </a:lnTo>
                    <a:lnTo>
                      <a:pt x="42087" y="30598"/>
                    </a:lnTo>
                    <a:lnTo>
                      <a:pt x="42254" y="30419"/>
                    </a:lnTo>
                    <a:lnTo>
                      <a:pt x="42420" y="30227"/>
                    </a:lnTo>
                    <a:lnTo>
                      <a:pt x="42574" y="30035"/>
                    </a:lnTo>
                    <a:lnTo>
                      <a:pt x="42728" y="29830"/>
                    </a:lnTo>
                    <a:lnTo>
                      <a:pt x="42869" y="29612"/>
                    </a:lnTo>
                    <a:lnTo>
                      <a:pt x="42984" y="29395"/>
                    </a:lnTo>
                    <a:lnTo>
                      <a:pt x="43112" y="29164"/>
                    </a:lnTo>
                    <a:lnTo>
                      <a:pt x="43214" y="28933"/>
                    </a:lnTo>
                    <a:lnTo>
                      <a:pt x="43304" y="28690"/>
                    </a:lnTo>
                    <a:lnTo>
                      <a:pt x="43394" y="28447"/>
                    </a:lnTo>
                    <a:lnTo>
                      <a:pt x="43458" y="28191"/>
                    </a:lnTo>
                    <a:lnTo>
                      <a:pt x="43522" y="27934"/>
                    </a:lnTo>
                    <a:lnTo>
                      <a:pt x="43560" y="27678"/>
                    </a:lnTo>
                    <a:lnTo>
                      <a:pt x="43599" y="27422"/>
                    </a:lnTo>
                    <a:lnTo>
                      <a:pt x="43624" y="27153"/>
                    </a:lnTo>
                    <a:lnTo>
                      <a:pt x="43624" y="26871"/>
                    </a:lnTo>
                    <a:lnTo>
                      <a:pt x="43624" y="26692"/>
                    </a:lnTo>
                    <a:lnTo>
                      <a:pt x="43612" y="26500"/>
                    </a:lnTo>
                    <a:lnTo>
                      <a:pt x="43573" y="26141"/>
                    </a:lnTo>
                    <a:lnTo>
                      <a:pt x="43842" y="26013"/>
                    </a:lnTo>
                    <a:lnTo>
                      <a:pt x="44124" y="25872"/>
                    </a:lnTo>
                    <a:lnTo>
                      <a:pt x="44393" y="25719"/>
                    </a:lnTo>
                    <a:lnTo>
                      <a:pt x="44649" y="25565"/>
                    </a:lnTo>
                    <a:lnTo>
                      <a:pt x="44905" y="25398"/>
                    </a:lnTo>
                    <a:lnTo>
                      <a:pt x="45161" y="25219"/>
                    </a:lnTo>
                    <a:lnTo>
                      <a:pt x="45392" y="25040"/>
                    </a:lnTo>
                    <a:lnTo>
                      <a:pt x="45635" y="24848"/>
                    </a:lnTo>
                    <a:lnTo>
                      <a:pt x="45866" y="24643"/>
                    </a:lnTo>
                    <a:lnTo>
                      <a:pt x="46083" y="24438"/>
                    </a:lnTo>
                    <a:lnTo>
                      <a:pt x="46301" y="24220"/>
                    </a:lnTo>
                    <a:lnTo>
                      <a:pt x="46506" y="24002"/>
                    </a:lnTo>
                    <a:lnTo>
                      <a:pt x="46698" y="23772"/>
                    </a:lnTo>
                    <a:lnTo>
                      <a:pt x="46890" y="23529"/>
                    </a:lnTo>
                    <a:lnTo>
                      <a:pt x="47070" y="23285"/>
                    </a:lnTo>
                    <a:lnTo>
                      <a:pt x="47249" y="23029"/>
                    </a:lnTo>
                    <a:lnTo>
                      <a:pt x="47415" y="22773"/>
                    </a:lnTo>
                    <a:lnTo>
                      <a:pt x="47569" y="22517"/>
                    </a:lnTo>
                    <a:lnTo>
                      <a:pt x="47710" y="22248"/>
                    </a:lnTo>
                    <a:lnTo>
                      <a:pt x="47851" y="21966"/>
                    </a:lnTo>
                    <a:lnTo>
                      <a:pt x="47979" y="21684"/>
                    </a:lnTo>
                    <a:lnTo>
                      <a:pt x="48094" y="21402"/>
                    </a:lnTo>
                    <a:lnTo>
                      <a:pt x="48197" y="21108"/>
                    </a:lnTo>
                    <a:lnTo>
                      <a:pt x="48299" y="20813"/>
                    </a:lnTo>
                    <a:lnTo>
                      <a:pt x="48376" y="20519"/>
                    </a:lnTo>
                    <a:lnTo>
                      <a:pt x="48453" y="20211"/>
                    </a:lnTo>
                    <a:lnTo>
                      <a:pt x="48517" y="19904"/>
                    </a:lnTo>
                    <a:lnTo>
                      <a:pt x="48568" y="19596"/>
                    </a:lnTo>
                    <a:lnTo>
                      <a:pt x="48619" y="19276"/>
                    </a:lnTo>
                    <a:lnTo>
                      <a:pt x="48645" y="18956"/>
                    </a:lnTo>
                    <a:lnTo>
                      <a:pt x="48671" y="18636"/>
                    </a:lnTo>
                    <a:lnTo>
                      <a:pt x="48671" y="18303"/>
                    </a:lnTo>
                    <a:lnTo>
                      <a:pt x="48671" y="17996"/>
                    </a:lnTo>
                    <a:lnTo>
                      <a:pt x="48645" y="17688"/>
                    </a:lnTo>
                    <a:lnTo>
                      <a:pt x="48619" y="17394"/>
                    </a:lnTo>
                    <a:lnTo>
                      <a:pt x="48581" y="17086"/>
                    </a:lnTo>
                    <a:lnTo>
                      <a:pt x="48543" y="16792"/>
                    </a:lnTo>
                    <a:lnTo>
                      <a:pt x="48479" y="16497"/>
                    </a:lnTo>
                    <a:lnTo>
                      <a:pt x="48414" y="16215"/>
                    </a:lnTo>
                    <a:lnTo>
                      <a:pt x="48338" y="15933"/>
                    </a:lnTo>
                    <a:lnTo>
                      <a:pt x="48248" y="15652"/>
                    </a:lnTo>
                    <a:lnTo>
                      <a:pt x="48158" y="15370"/>
                    </a:lnTo>
                    <a:lnTo>
                      <a:pt x="48056" y="15101"/>
                    </a:lnTo>
                    <a:lnTo>
                      <a:pt x="47941" y="14832"/>
                    </a:lnTo>
                    <a:lnTo>
                      <a:pt x="47813" y="14576"/>
                    </a:lnTo>
                    <a:lnTo>
                      <a:pt x="47684" y="14307"/>
                    </a:lnTo>
                    <a:lnTo>
                      <a:pt x="47544" y="14063"/>
                    </a:lnTo>
                    <a:lnTo>
                      <a:pt x="47403" y="13807"/>
                    </a:lnTo>
                    <a:lnTo>
                      <a:pt x="47236" y="13564"/>
                    </a:lnTo>
                    <a:lnTo>
                      <a:pt x="47082" y="13333"/>
                    </a:lnTo>
                    <a:lnTo>
                      <a:pt x="46903" y="13103"/>
                    </a:lnTo>
                    <a:lnTo>
                      <a:pt x="46724" y="12872"/>
                    </a:lnTo>
                    <a:lnTo>
                      <a:pt x="46545" y="12655"/>
                    </a:lnTo>
                    <a:lnTo>
                      <a:pt x="46352" y="12450"/>
                    </a:lnTo>
                    <a:lnTo>
                      <a:pt x="46147" y="12245"/>
                    </a:lnTo>
                    <a:lnTo>
                      <a:pt x="45943" y="12040"/>
                    </a:lnTo>
                    <a:lnTo>
                      <a:pt x="45738" y="11848"/>
                    </a:lnTo>
                    <a:lnTo>
                      <a:pt x="45520" y="11668"/>
                    </a:lnTo>
                    <a:lnTo>
                      <a:pt x="45289" y="11489"/>
                    </a:lnTo>
                    <a:lnTo>
                      <a:pt x="45059" y="11323"/>
                    </a:lnTo>
                    <a:lnTo>
                      <a:pt x="44815" y="11156"/>
                    </a:lnTo>
                    <a:lnTo>
                      <a:pt x="44585" y="11002"/>
                    </a:lnTo>
                    <a:lnTo>
                      <a:pt x="44329" y="10849"/>
                    </a:lnTo>
                    <a:lnTo>
                      <a:pt x="44073" y="10721"/>
                    </a:lnTo>
                    <a:lnTo>
                      <a:pt x="44111" y="10477"/>
                    </a:lnTo>
                    <a:lnTo>
                      <a:pt x="44137" y="10234"/>
                    </a:lnTo>
                    <a:lnTo>
                      <a:pt x="44162" y="9978"/>
                    </a:lnTo>
                    <a:lnTo>
                      <a:pt x="44162" y="9734"/>
                    </a:lnTo>
                    <a:lnTo>
                      <a:pt x="44162" y="9440"/>
                    </a:lnTo>
                    <a:lnTo>
                      <a:pt x="44137" y="9145"/>
                    </a:lnTo>
                    <a:lnTo>
                      <a:pt x="44098" y="8851"/>
                    </a:lnTo>
                    <a:lnTo>
                      <a:pt x="44047" y="8556"/>
                    </a:lnTo>
                    <a:lnTo>
                      <a:pt x="43983" y="8287"/>
                    </a:lnTo>
                    <a:lnTo>
                      <a:pt x="43906" y="8005"/>
                    </a:lnTo>
                    <a:lnTo>
                      <a:pt x="43816" y="7736"/>
                    </a:lnTo>
                    <a:lnTo>
                      <a:pt x="43714" y="7467"/>
                    </a:lnTo>
                    <a:lnTo>
                      <a:pt x="43599" y="7211"/>
                    </a:lnTo>
                    <a:lnTo>
                      <a:pt x="43471" y="6968"/>
                    </a:lnTo>
                    <a:lnTo>
                      <a:pt x="43330" y="6725"/>
                    </a:lnTo>
                    <a:lnTo>
                      <a:pt x="43176" y="6481"/>
                    </a:lnTo>
                    <a:lnTo>
                      <a:pt x="43010" y="6251"/>
                    </a:lnTo>
                    <a:lnTo>
                      <a:pt x="42843" y="6033"/>
                    </a:lnTo>
                    <a:lnTo>
                      <a:pt x="42651" y="5828"/>
                    </a:lnTo>
                    <a:lnTo>
                      <a:pt x="42459" y="5623"/>
                    </a:lnTo>
                    <a:lnTo>
                      <a:pt x="42267" y="5431"/>
                    </a:lnTo>
                    <a:lnTo>
                      <a:pt x="42049" y="5252"/>
                    </a:lnTo>
                    <a:lnTo>
                      <a:pt x="41831" y="5072"/>
                    </a:lnTo>
                    <a:lnTo>
                      <a:pt x="41601" y="4919"/>
                    </a:lnTo>
                    <a:lnTo>
                      <a:pt x="41370" y="4765"/>
                    </a:lnTo>
                    <a:lnTo>
                      <a:pt x="41127" y="4624"/>
                    </a:lnTo>
                    <a:lnTo>
                      <a:pt x="40871" y="4496"/>
                    </a:lnTo>
                    <a:lnTo>
                      <a:pt x="40614" y="4381"/>
                    </a:lnTo>
                    <a:lnTo>
                      <a:pt x="40358" y="4278"/>
                    </a:lnTo>
                    <a:lnTo>
                      <a:pt x="40089" y="4189"/>
                    </a:lnTo>
                    <a:lnTo>
                      <a:pt x="39808" y="4099"/>
                    </a:lnTo>
                    <a:lnTo>
                      <a:pt x="39526" y="4035"/>
                    </a:lnTo>
                    <a:lnTo>
                      <a:pt x="39244" y="3984"/>
                    </a:lnTo>
                    <a:lnTo>
                      <a:pt x="38949" y="3958"/>
                    </a:lnTo>
                    <a:lnTo>
                      <a:pt x="38655" y="3932"/>
                    </a:lnTo>
                    <a:lnTo>
                      <a:pt x="38360" y="3920"/>
                    </a:lnTo>
                    <a:lnTo>
                      <a:pt x="38130" y="3932"/>
                    </a:lnTo>
                    <a:lnTo>
                      <a:pt x="37899" y="3945"/>
                    </a:lnTo>
                    <a:lnTo>
                      <a:pt x="37681" y="3971"/>
                    </a:lnTo>
                    <a:lnTo>
                      <a:pt x="37464" y="3996"/>
                    </a:lnTo>
                    <a:lnTo>
                      <a:pt x="37310" y="3779"/>
                    </a:lnTo>
                    <a:lnTo>
                      <a:pt x="37156" y="3561"/>
                    </a:lnTo>
                    <a:lnTo>
                      <a:pt x="37003" y="3343"/>
                    </a:lnTo>
                    <a:lnTo>
                      <a:pt x="36836" y="3138"/>
                    </a:lnTo>
                    <a:lnTo>
                      <a:pt x="36670" y="2933"/>
                    </a:lnTo>
                    <a:lnTo>
                      <a:pt x="36490" y="2741"/>
                    </a:lnTo>
                    <a:lnTo>
                      <a:pt x="36311" y="2549"/>
                    </a:lnTo>
                    <a:lnTo>
                      <a:pt x="36119" y="2357"/>
                    </a:lnTo>
                    <a:lnTo>
                      <a:pt x="35927" y="2178"/>
                    </a:lnTo>
                    <a:lnTo>
                      <a:pt x="35722" y="2011"/>
                    </a:lnTo>
                    <a:lnTo>
                      <a:pt x="35517" y="1845"/>
                    </a:lnTo>
                    <a:lnTo>
                      <a:pt x="35312" y="1678"/>
                    </a:lnTo>
                    <a:lnTo>
                      <a:pt x="35094" y="1525"/>
                    </a:lnTo>
                    <a:lnTo>
                      <a:pt x="34864" y="1371"/>
                    </a:lnTo>
                    <a:lnTo>
                      <a:pt x="34646" y="1230"/>
                    </a:lnTo>
                    <a:lnTo>
                      <a:pt x="34415" y="1102"/>
                    </a:lnTo>
                    <a:lnTo>
                      <a:pt x="34185" y="974"/>
                    </a:lnTo>
                    <a:lnTo>
                      <a:pt x="33942" y="846"/>
                    </a:lnTo>
                    <a:lnTo>
                      <a:pt x="33698" y="743"/>
                    </a:lnTo>
                    <a:lnTo>
                      <a:pt x="33455" y="628"/>
                    </a:lnTo>
                    <a:lnTo>
                      <a:pt x="33199" y="538"/>
                    </a:lnTo>
                    <a:lnTo>
                      <a:pt x="32943" y="449"/>
                    </a:lnTo>
                    <a:lnTo>
                      <a:pt x="32686" y="359"/>
                    </a:lnTo>
                    <a:lnTo>
                      <a:pt x="32430" y="282"/>
                    </a:lnTo>
                    <a:lnTo>
                      <a:pt x="32161" y="218"/>
                    </a:lnTo>
                    <a:lnTo>
                      <a:pt x="31892" y="167"/>
                    </a:lnTo>
                    <a:lnTo>
                      <a:pt x="31623" y="116"/>
                    </a:lnTo>
                    <a:lnTo>
                      <a:pt x="31342" y="77"/>
                    </a:lnTo>
                    <a:lnTo>
                      <a:pt x="31073" y="39"/>
                    </a:lnTo>
                    <a:lnTo>
                      <a:pt x="30791" y="13"/>
                    </a:lnTo>
                    <a:lnTo>
                      <a:pt x="30509" y="0"/>
                    </a:lnTo>
                    <a:lnTo>
                      <a:pt x="30215" y="0"/>
                    </a:lnTo>
                    <a:lnTo>
                      <a:pt x="29792" y="13"/>
                    </a:lnTo>
                    <a:lnTo>
                      <a:pt x="29369" y="39"/>
                    </a:lnTo>
                    <a:lnTo>
                      <a:pt x="28959" y="90"/>
                    </a:lnTo>
                    <a:lnTo>
                      <a:pt x="28549" y="167"/>
                    </a:lnTo>
                    <a:lnTo>
                      <a:pt x="28152" y="257"/>
                    </a:lnTo>
                    <a:lnTo>
                      <a:pt x="27755" y="359"/>
                    </a:lnTo>
                    <a:lnTo>
                      <a:pt x="27371" y="487"/>
                    </a:lnTo>
                    <a:lnTo>
                      <a:pt x="27000" y="628"/>
                    </a:lnTo>
                    <a:lnTo>
                      <a:pt x="26628" y="795"/>
                    </a:lnTo>
                    <a:lnTo>
                      <a:pt x="26270" y="961"/>
                    </a:lnTo>
                    <a:lnTo>
                      <a:pt x="25924" y="1166"/>
                    </a:lnTo>
                    <a:lnTo>
                      <a:pt x="25578" y="1371"/>
                    </a:lnTo>
                    <a:lnTo>
                      <a:pt x="25258" y="1589"/>
                    </a:lnTo>
                    <a:lnTo>
                      <a:pt x="24938" y="1832"/>
                    </a:lnTo>
                    <a:lnTo>
                      <a:pt x="24630" y="2088"/>
                    </a:lnTo>
                    <a:lnTo>
                      <a:pt x="24336" y="2344"/>
                    </a:lnTo>
                    <a:lnTo>
                      <a:pt x="24041" y="2088"/>
                    </a:lnTo>
                    <a:lnTo>
                      <a:pt x="23734" y="1832"/>
                    </a:lnTo>
                    <a:lnTo>
                      <a:pt x="23414" y="1589"/>
                    </a:lnTo>
                    <a:lnTo>
                      <a:pt x="23093" y="1371"/>
                    </a:lnTo>
                    <a:lnTo>
                      <a:pt x="22748" y="1166"/>
                    </a:lnTo>
                    <a:lnTo>
                      <a:pt x="22402" y="961"/>
                    </a:lnTo>
                    <a:lnTo>
                      <a:pt x="22043" y="795"/>
                    </a:lnTo>
                    <a:lnTo>
                      <a:pt x="21672" y="628"/>
                    </a:lnTo>
                    <a:lnTo>
                      <a:pt x="21300" y="487"/>
                    </a:lnTo>
                    <a:lnTo>
                      <a:pt x="20916" y="359"/>
                    </a:lnTo>
                    <a:lnTo>
                      <a:pt x="20519" y="257"/>
                    </a:lnTo>
                    <a:lnTo>
                      <a:pt x="20122" y="167"/>
                    </a:lnTo>
                    <a:lnTo>
                      <a:pt x="19712" y="90"/>
                    </a:lnTo>
                    <a:lnTo>
                      <a:pt x="19302" y="39"/>
                    </a:lnTo>
                    <a:lnTo>
                      <a:pt x="18880" y="13"/>
                    </a:lnTo>
                    <a:lnTo>
                      <a:pt x="184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2074;p40">
                <a:extLst>
                  <a:ext uri="{FF2B5EF4-FFF2-40B4-BE49-F238E27FC236}">
                    <a16:creationId xmlns:a16="http://schemas.microsoft.com/office/drawing/2014/main" id="{200C5FBA-7B60-923F-9C67-796B515F94DB}"/>
                  </a:ext>
                </a:extLst>
              </p:cNvPr>
              <p:cNvSpPr/>
              <p:nvPr/>
            </p:nvSpPr>
            <p:spPr>
              <a:xfrm>
                <a:off x="6390765" y="1919092"/>
                <a:ext cx="141504" cy="141914"/>
              </a:xfrm>
              <a:custGeom>
                <a:avLst/>
                <a:gdLst/>
                <a:ahLst/>
                <a:cxnLst/>
                <a:rect l="l" t="t" r="r" b="b"/>
                <a:pathLst>
                  <a:path w="4484" h="4497" extrusionOk="0">
                    <a:moveTo>
                      <a:pt x="2242" y="1"/>
                    </a:moveTo>
                    <a:lnTo>
                      <a:pt x="2011" y="14"/>
                    </a:lnTo>
                    <a:lnTo>
                      <a:pt x="1793" y="52"/>
                    </a:lnTo>
                    <a:lnTo>
                      <a:pt x="1576" y="103"/>
                    </a:lnTo>
                    <a:lnTo>
                      <a:pt x="1371" y="180"/>
                    </a:lnTo>
                    <a:lnTo>
                      <a:pt x="1166" y="283"/>
                    </a:lnTo>
                    <a:lnTo>
                      <a:pt x="987" y="385"/>
                    </a:lnTo>
                    <a:lnTo>
                      <a:pt x="807" y="526"/>
                    </a:lnTo>
                    <a:lnTo>
                      <a:pt x="654" y="667"/>
                    </a:lnTo>
                    <a:lnTo>
                      <a:pt x="513" y="821"/>
                    </a:lnTo>
                    <a:lnTo>
                      <a:pt x="385" y="1000"/>
                    </a:lnTo>
                    <a:lnTo>
                      <a:pt x="269" y="1179"/>
                    </a:lnTo>
                    <a:lnTo>
                      <a:pt x="167" y="1384"/>
                    </a:lnTo>
                    <a:lnTo>
                      <a:pt x="90" y="1589"/>
                    </a:lnTo>
                    <a:lnTo>
                      <a:pt x="39" y="1807"/>
                    </a:lnTo>
                    <a:lnTo>
                      <a:pt x="0" y="2024"/>
                    </a:lnTo>
                    <a:lnTo>
                      <a:pt x="0" y="2255"/>
                    </a:lnTo>
                    <a:lnTo>
                      <a:pt x="0" y="2486"/>
                    </a:lnTo>
                    <a:lnTo>
                      <a:pt x="39" y="2703"/>
                    </a:lnTo>
                    <a:lnTo>
                      <a:pt x="90" y="2921"/>
                    </a:lnTo>
                    <a:lnTo>
                      <a:pt x="167" y="3126"/>
                    </a:lnTo>
                    <a:lnTo>
                      <a:pt x="269" y="3331"/>
                    </a:lnTo>
                    <a:lnTo>
                      <a:pt x="385" y="3510"/>
                    </a:lnTo>
                    <a:lnTo>
                      <a:pt x="513" y="3677"/>
                    </a:lnTo>
                    <a:lnTo>
                      <a:pt x="654" y="3843"/>
                    </a:lnTo>
                    <a:lnTo>
                      <a:pt x="807" y="3984"/>
                    </a:lnTo>
                    <a:lnTo>
                      <a:pt x="987" y="4112"/>
                    </a:lnTo>
                    <a:lnTo>
                      <a:pt x="1166" y="4227"/>
                    </a:lnTo>
                    <a:lnTo>
                      <a:pt x="1371" y="4330"/>
                    </a:lnTo>
                    <a:lnTo>
                      <a:pt x="1576" y="4394"/>
                    </a:lnTo>
                    <a:lnTo>
                      <a:pt x="1793" y="4458"/>
                    </a:lnTo>
                    <a:lnTo>
                      <a:pt x="2011" y="4484"/>
                    </a:lnTo>
                    <a:lnTo>
                      <a:pt x="2242" y="4496"/>
                    </a:lnTo>
                    <a:lnTo>
                      <a:pt x="2472" y="4484"/>
                    </a:lnTo>
                    <a:lnTo>
                      <a:pt x="2690" y="4458"/>
                    </a:lnTo>
                    <a:lnTo>
                      <a:pt x="2908" y="4394"/>
                    </a:lnTo>
                    <a:lnTo>
                      <a:pt x="3113" y="4330"/>
                    </a:lnTo>
                    <a:lnTo>
                      <a:pt x="3318" y="4227"/>
                    </a:lnTo>
                    <a:lnTo>
                      <a:pt x="3497" y="4112"/>
                    </a:lnTo>
                    <a:lnTo>
                      <a:pt x="3676" y="3984"/>
                    </a:lnTo>
                    <a:lnTo>
                      <a:pt x="3830" y="3843"/>
                    </a:lnTo>
                    <a:lnTo>
                      <a:pt x="3971" y="3677"/>
                    </a:lnTo>
                    <a:lnTo>
                      <a:pt x="4099" y="3510"/>
                    </a:lnTo>
                    <a:lnTo>
                      <a:pt x="4214" y="3331"/>
                    </a:lnTo>
                    <a:lnTo>
                      <a:pt x="4317" y="3126"/>
                    </a:lnTo>
                    <a:lnTo>
                      <a:pt x="4393" y="2921"/>
                    </a:lnTo>
                    <a:lnTo>
                      <a:pt x="4445" y="2703"/>
                    </a:lnTo>
                    <a:lnTo>
                      <a:pt x="4470" y="2486"/>
                    </a:lnTo>
                    <a:lnTo>
                      <a:pt x="4483" y="2255"/>
                    </a:lnTo>
                    <a:lnTo>
                      <a:pt x="4470" y="2024"/>
                    </a:lnTo>
                    <a:lnTo>
                      <a:pt x="4445" y="1807"/>
                    </a:lnTo>
                    <a:lnTo>
                      <a:pt x="4393" y="1589"/>
                    </a:lnTo>
                    <a:lnTo>
                      <a:pt x="4317" y="1384"/>
                    </a:lnTo>
                    <a:lnTo>
                      <a:pt x="4214" y="1179"/>
                    </a:lnTo>
                    <a:lnTo>
                      <a:pt x="4099" y="1000"/>
                    </a:lnTo>
                    <a:lnTo>
                      <a:pt x="3971" y="821"/>
                    </a:lnTo>
                    <a:lnTo>
                      <a:pt x="3830" y="667"/>
                    </a:lnTo>
                    <a:lnTo>
                      <a:pt x="3676" y="526"/>
                    </a:lnTo>
                    <a:lnTo>
                      <a:pt x="3497" y="385"/>
                    </a:lnTo>
                    <a:lnTo>
                      <a:pt x="3318" y="283"/>
                    </a:lnTo>
                    <a:lnTo>
                      <a:pt x="3113" y="180"/>
                    </a:lnTo>
                    <a:lnTo>
                      <a:pt x="2908" y="103"/>
                    </a:lnTo>
                    <a:lnTo>
                      <a:pt x="2690" y="52"/>
                    </a:lnTo>
                    <a:lnTo>
                      <a:pt x="2472" y="14"/>
                    </a:lnTo>
                    <a:lnTo>
                      <a:pt x="22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75;p40">
                <a:extLst>
                  <a:ext uri="{FF2B5EF4-FFF2-40B4-BE49-F238E27FC236}">
                    <a16:creationId xmlns:a16="http://schemas.microsoft.com/office/drawing/2014/main" id="{DDB97630-2A3C-3BD1-A7AD-35DC0134F204}"/>
                  </a:ext>
                </a:extLst>
              </p:cNvPr>
              <p:cNvSpPr/>
              <p:nvPr/>
            </p:nvSpPr>
            <p:spPr>
              <a:xfrm>
                <a:off x="6244842" y="2482932"/>
                <a:ext cx="39636" cy="115248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3652" extrusionOk="0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076;p40">
                <a:extLst>
                  <a:ext uri="{FF2B5EF4-FFF2-40B4-BE49-F238E27FC236}">
                    <a16:creationId xmlns:a16="http://schemas.microsoft.com/office/drawing/2014/main" id="{0B018E62-B4BD-164D-92F1-EE93BB54B3E8}"/>
                  </a:ext>
                </a:extLst>
              </p:cNvPr>
              <p:cNvSpPr/>
              <p:nvPr/>
            </p:nvSpPr>
            <p:spPr>
              <a:xfrm>
                <a:off x="6323673" y="2482932"/>
                <a:ext cx="39226" cy="115248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3652" extrusionOk="0">
                    <a:moveTo>
                      <a:pt x="0" y="1"/>
                    </a:moveTo>
                    <a:lnTo>
                      <a:pt x="0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077;p40">
                <a:extLst>
                  <a:ext uri="{FF2B5EF4-FFF2-40B4-BE49-F238E27FC236}">
                    <a16:creationId xmlns:a16="http://schemas.microsoft.com/office/drawing/2014/main" id="{EA832EEB-E387-A4DB-32A2-6058A46273CF}"/>
                  </a:ext>
                </a:extLst>
              </p:cNvPr>
              <p:cNvSpPr/>
              <p:nvPr/>
            </p:nvSpPr>
            <p:spPr>
              <a:xfrm>
                <a:off x="6402473" y="2482932"/>
                <a:ext cx="39636" cy="115248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3652" extrusionOk="0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078;p40">
                <a:extLst>
                  <a:ext uri="{FF2B5EF4-FFF2-40B4-BE49-F238E27FC236}">
                    <a16:creationId xmlns:a16="http://schemas.microsoft.com/office/drawing/2014/main" id="{E7681C14-0D89-CD04-AC2B-A4D151526F7C}"/>
                  </a:ext>
                </a:extLst>
              </p:cNvPr>
              <p:cNvSpPr/>
              <p:nvPr/>
            </p:nvSpPr>
            <p:spPr>
              <a:xfrm>
                <a:off x="6481304" y="2482932"/>
                <a:ext cx="39226" cy="115248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3652" extrusionOk="0">
                    <a:moveTo>
                      <a:pt x="0" y="1"/>
                    </a:moveTo>
                    <a:lnTo>
                      <a:pt x="0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079;p40">
                <a:extLst>
                  <a:ext uri="{FF2B5EF4-FFF2-40B4-BE49-F238E27FC236}">
                    <a16:creationId xmlns:a16="http://schemas.microsoft.com/office/drawing/2014/main" id="{769FF97A-A0D1-2418-4789-C98E9DA8EFCA}"/>
                  </a:ext>
                </a:extLst>
              </p:cNvPr>
              <p:cNvSpPr/>
              <p:nvPr/>
            </p:nvSpPr>
            <p:spPr>
              <a:xfrm>
                <a:off x="6560104" y="2482932"/>
                <a:ext cx="39258" cy="115248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3652" extrusionOk="0">
                    <a:moveTo>
                      <a:pt x="1" y="1"/>
                    </a:moveTo>
                    <a:lnTo>
                      <a:pt x="1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080;p40">
                <a:extLst>
                  <a:ext uri="{FF2B5EF4-FFF2-40B4-BE49-F238E27FC236}">
                    <a16:creationId xmlns:a16="http://schemas.microsoft.com/office/drawing/2014/main" id="{56393421-71AA-3BBE-FCCE-13BA8B29D094}"/>
                  </a:ext>
                </a:extLst>
              </p:cNvPr>
              <p:cNvSpPr/>
              <p:nvPr/>
            </p:nvSpPr>
            <p:spPr>
              <a:xfrm>
                <a:off x="6638525" y="2482932"/>
                <a:ext cx="39636" cy="115248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3652" extrusionOk="0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081;p40">
                <a:extLst>
                  <a:ext uri="{FF2B5EF4-FFF2-40B4-BE49-F238E27FC236}">
                    <a16:creationId xmlns:a16="http://schemas.microsoft.com/office/drawing/2014/main" id="{D7128A02-1E05-7D27-4391-970AD97D0EE6}"/>
                  </a:ext>
                </a:extLst>
              </p:cNvPr>
              <p:cNvSpPr/>
              <p:nvPr/>
            </p:nvSpPr>
            <p:spPr>
              <a:xfrm>
                <a:off x="6659542" y="1637787"/>
                <a:ext cx="263978" cy="391692"/>
              </a:xfrm>
              <a:custGeom>
                <a:avLst/>
                <a:gdLst/>
                <a:ahLst/>
                <a:cxnLst/>
                <a:rect l="l" t="t" r="r" b="b"/>
                <a:pathLst>
                  <a:path w="8365" h="12412" extrusionOk="0">
                    <a:moveTo>
                      <a:pt x="8364" y="1"/>
                    </a:moveTo>
                    <a:lnTo>
                      <a:pt x="1" y="6200"/>
                    </a:lnTo>
                    <a:lnTo>
                      <a:pt x="3062" y="6200"/>
                    </a:lnTo>
                    <a:lnTo>
                      <a:pt x="1" y="12411"/>
                    </a:lnTo>
                    <a:lnTo>
                      <a:pt x="8364" y="6200"/>
                    </a:lnTo>
                    <a:lnTo>
                      <a:pt x="5303" y="6200"/>
                    </a:lnTo>
                    <a:lnTo>
                      <a:pt x="8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082;p40">
                <a:extLst>
                  <a:ext uri="{FF2B5EF4-FFF2-40B4-BE49-F238E27FC236}">
                    <a16:creationId xmlns:a16="http://schemas.microsoft.com/office/drawing/2014/main" id="{112EF7BD-B0D7-1D1A-370A-26C4456A0048}"/>
                  </a:ext>
                </a:extLst>
              </p:cNvPr>
              <p:cNvSpPr/>
              <p:nvPr/>
            </p:nvSpPr>
            <p:spPr>
              <a:xfrm>
                <a:off x="6034667" y="1487825"/>
                <a:ext cx="264357" cy="392102"/>
              </a:xfrm>
              <a:custGeom>
                <a:avLst/>
                <a:gdLst/>
                <a:ahLst/>
                <a:cxnLst/>
                <a:rect l="l" t="t" r="r" b="b"/>
                <a:pathLst>
                  <a:path w="8377" h="12425" extrusionOk="0">
                    <a:moveTo>
                      <a:pt x="1" y="1"/>
                    </a:moveTo>
                    <a:lnTo>
                      <a:pt x="3075" y="6213"/>
                    </a:lnTo>
                    <a:lnTo>
                      <a:pt x="1" y="6213"/>
                    </a:lnTo>
                    <a:lnTo>
                      <a:pt x="8377" y="12424"/>
                    </a:lnTo>
                    <a:lnTo>
                      <a:pt x="5316" y="6213"/>
                    </a:lnTo>
                    <a:lnTo>
                      <a:pt x="8377" y="62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083;p40">
                <a:extLst>
                  <a:ext uri="{FF2B5EF4-FFF2-40B4-BE49-F238E27FC236}">
                    <a16:creationId xmlns:a16="http://schemas.microsoft.com/office/drawing/2014/main" id="{0D44B8BD-2435-EBEE-749B-2FBB79680E65}"/>
                  </a:ext>
                </a:extLst>
              </p:cNvPr>
              <p:cNvSpPr/>
              <p:nvPr/>
            </p:nvSpPr>
            <p:spPr>
              <a:xfrm>
                <a:off x="5816003" y="2744860"/>
                <a:ext cx="603474" cy="155231"/>
              </a:xfrm>
              <a:custGeom>
                <a:avLst/>
                <a:gdLst/>
                <a:ahLst/>
                <a:cxnLst/>
                <a:rect l="l" t="t" r="r" b="b"/>
                <a:pathLst>
                  <a:path w="19123" h="4919" extrusionOk="0">
                    <a:moveTo>
                      <a:pt x="718" y="0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8" y="116"/>
                    </a:lnTo>
                    <a:lnTo>
                      <a:pt x="205" y="205"/>
                    </a:lnTo>
                    <a:lnTo>
                      <a:pt x="116" y="308"/>
                    </a:lnTo>
                    <a:lnTo>
                      <a:pt x="52" y="436"/>
                    </a:lnTo>
                    <a:lnTo>
                      <a:pt x="13" y="564"/>
                    </a:lnTo>
                    <a:lnTo>
                      <a:pt x="1" y="718"/>
                    </a:lnTo>
                    <a:lnTo>
                      <a:pt x="13" y="859"/>
                    </a:lnTo>
                    <a:lnTo>
                      <a:pt x="52" y="987"/>
                    </a:lnTo>
                    <a:lnTo>
                      <a:pt x="116" y="1115"/>
                    </a:lnTo>
                    <a:lnTo>
                      <a:pt x="205" y="1217"/>
                    </a:lnTo>
                    <a:lnTo>
                      <a:pt x="308" y="1307"/>
                    </a:lnTo>
                    <a:lnTo>
                      <a:pt x="436" y="1371"/>
                    </a:lnTo>
                    <a:lnTo>
                      <a:pt x="564" y="1409"/>
                    </a:lnTo>
                    <a:lnTo>
                      <a:pt x="718" y="1435"/>
                    </a:lnTo>
                    <a:lnTo>
                      <a:pt x="14550" y="1435"/>
                    </a:lnTo>
                    <a:lnTo>
                      <a:pt x="17906" y="4714"/>
                    </a:lnTo>
                    <a:lnTo>
                      <a:pt x="18021" y="4803"/>
                    </a:lnTo>
                    <a:lnTo>
                      <a:pt x="18136" y="4867"/>
                    </a:lnTo>
                    <a:lnTo>
                      <a:pt x="18277" y="4906"/>
                    </a:lnTo>
                    <a:lnTo>
                      <a:pt x="18405" y="4919"/>
                    </a:lnTo>
                    <a:lnTo>
                      <a:pt x="18546" y="4906"/>
                    </a:lnTo>
                    <a:lnTo>
                      <a:pt x="18674" y="4867"/>
                    </a:lnTo>
                    <a:lnTo>
                      <a:pt x="18802" y="4803"/>
                    </a:lnTo>
                    <a:lnTo>
                      <a:pt x="18918" y="4701"/>
                    </a:lnTo>
                    <a:lnTo>
                      <a:pt x="19007" y="4598"/>
                    </a:lnTo>
                    <a:lnTo>
                      <a:pt x="19071" y="4470"/>
                    </a:lnTo>
                    <a:lnTo>
                      <a:pt x="19110" y="4329"/>
                    </a:lnTo>
                    <a:lnTo>
                      <a:pt x="19123" y="4201"/>
                    </a:lnTo>
                    <a:lnTo>
                      <a:pt x="19110" y="4060"/>
                    </a:lnTo>
                    <a:lnTo>
                      <a:pt x="19071" y="3932"/>
                    </a:lnTo>
                    <a:lnTo>
                      <a:pt x="18995" y="3804"/>
                    </a:lnTo>
                    <a:lnTo>
                      <a:pt x="18905" y="3689"/>
                    </a:lnTo>
                    <a:lnTo>
                      <a:pt x="15344" y="205"/>
                    </a:lnTo>
                    <a:lnTo>
                      <a:pt x="15229" y="116"/>
                    </a:lnTo>
                    <a:lnTo>
                      <a:pt x="15114" y="52"/>
                    </a:lnTo>
                    <a:lnTo>
                      <a:pt x="14973" y="13"/>
                    </a:lnTo>
                    <a:lnTo>
                      <a:pt x="148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084;p40">
                <a:extLst>
                  <a:ext uri="{FF2B5EF4-FFF2-40B4-BE49-F238E27FC236}">
                    <a16:creationId xmlns:a16="http://schemas.microsoft.com/office/drawing/2014/main" id="{1A1229A4-50B1-4000-C8A5-B0D8D5BD1AC9}"/>
                  </a:ext>
                </a:extLst>
              </p:cNvPr>
              <p:cNvSpPr/>
              <p:nvPr/>
            </p:nvSpPr>
            <p:spPr>
              <a:xfrm>
                <a:off x="5672100" y="3007988"/>
                <a:ext cx="37149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11772" h="1422" extrusionOk="0">
                    <a:moveTo>
                      <a:pt x="718" y="0"/>
                    </a:moveTo>
                    <a:lnTo>
                      <a:pt x="577" y="13"/>
                    </a:lnTo>
                    <a:lnTo>
                      <a:pt x="436" y="52"/>
                    </a:lnTo>
                    <a:lnTo>
                      <a:pt x="321" y="116"/>
                    </a:lnTo>
                    <a:lnTo>
                      <a:pt x="206" y="205"/>
                    </a:lnTo>
                    <a:lnTo>
                      <a:pt x="116" y="308"/>
                    </a:lnTo>
                    <a:lnTo>
                      <a:pt x="52" y="436"/>
                    </a:lnTo>
                    <a:lnTo>
                      <a:pt x="14" y="564"/>
                    </a:lnTo>
                    <a:lnTo>
                      <a:pt x="1" y="718"/>
                    </a:lnTo>
                    <a:lnTo>
                      <a:pt x="14" y="858"/>
                    </a:lnTo>
                    <a:lnTo>
                      <a:pt x="52" y="987"/>
                    </a:lnTo>
                    <a:lnTo>
                      <a:pt x="116" y="1115"/>
                    </a:lnTo>
                    <a:lnTo>
                      <a:pt x="206" y="1217"/>
                    </a:lnTo>
                    <a:lnTo>
                      <a:pt x="321" y="1307"/>
                    </a:lnTo>
                    <a:lnTo>
                      <a:pt x="436" y="1371"/>
                    </a:lnTo>
                    <a:lnTo>
                      <a:pt x="577" y="1409"/>
                    </a:lnTo>
                    <a:lnTo>
                      <a:pt x="718" y="1422"/>
                    </a:lnTo>
                    <a:lnTo>
                      <a:pt x="11054" y="1422"/>
                    </a:lnTo>
                    <a:lnTo>
                      <a:pt x="11195" y="1409"/>
                    </a:lnTo>
                    <a:lnTo>
                      <a:pt x="11323" y="1371"/>
                    </a:lnTo>
                    <a:lnTo>
                      <a:pt x="11451" y="1307"/>
                    </a:lnTo>
                    <a:lnTo>
                      <a:pt x="11554" y="1217"/>
                    </a:lnTo>
                    <a:lnTo>
                      <a:pt x="11643" y="1115"/>
                    </a:lnTo>
                    <a:lnTo>
                      <a:pt x="11707" y="987"/>
                    </a:lnTo>
                    <a:lnTo>
                      <a:pt x="11746" y="858"/>
                    </a:lnTo>
                    <a:lnTo>
                      <a:pt x="11771" y="718"/>
                    </a:lnTo>
                    <a:lnTo>
                      <a:pt x="11746" y="564"/>
                    </a:lnTo>
                    <a:lnTo>
                      <a:pt x="11707" y="436"/>
                    </a:lnTo>
                    <a:lnTo>
                      <a:pt x="11643" y="308"/>
                    </a:lnTo>
                    <a:lnTo>
                      <a:pt x="11554" y="205"/>
                    </a:lnTo>
                    <a:lnTo>
                      <a:pt x="11451" y="116"/>
                    </a:lnTo>
                    <a:lnTo>
                      <a:pt x="11323" y="52"/>
                    </a:lnTo>
                    <a:lnTo>
                      <a:pt x="11195" y="13"/>
                    </a:lnTo>
                    <a:lnTo>
                      <a:pt x="1105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2085;p40">
                <a:extLst>
                  <a:ext uri="{FF2B5EF4-FFF2-40B4-BE49-F238E27FC236}">
                    <a16:creationId xmlns:a16="http://schemas.microsoft.com/office/drawing/2014/main" id="{2A4E6B1B-1EF1-6C28-7DA4-DB2EF0C9EB38}"/>
                  </a:ext>
                </a:extLst>
              </p:cNvPr>
              <p:cNvSpPr/>
              <p:nvPr/>
            </p:nvSpPr>
            <p:spPr>
              <a:xfrm>
                <a:off x="5816003" y="3109824"/>
                <a:ext cx="405419" cy="159302"/>
              </a:xfrm>
              <a:custGeom>
                <a:avLst/>
                <a:gdLst/>
                <a:ahLst/>
                <a:cxnLst/>
                <a:rect l="l" t="t" r="r" b="b"/>
                <a:pathLst>
                  <a:path w="12847" h="5048" extrusionOk="0">
                    <a:moveTo>
                      <a:pt x="12078" y="1"/>
                    </a:moveTo>
                    <a:lnTo>
                      <a:pt x="11937" y="14"/>
                    </a:lnTo>
                    <a:lnTo>
                      <a:pt x="11809" y="65"/>
                    </a:lnTo>
                    <a:lnTo>
                      <a:pt x="11694" y="155"/>
                    </a:lnTo>
                    <a:lnTo>
                      <a:pt x="7352" y="3613"/>
                    </a:lnTo>
                    <a:lnTo>
                      <a:pt x="718" y="3613"/>
                    </a:lnTo>
                    <a:lnTo>
                      <a:pt x="564" y="3626"/>
                    </a:lnTo>
                    <a:lnTo>
                      <a:pt x="436" y="3664"/>
                    </a:lnTo>
                    <a:lnTo>
                      <a:pt x="308" y="3728"/>
                    </a:lnTo>
                    <a:lnTo>
                      <a:pt x="205" y="3818"/>
                    </a:lnTo>
                    <a:lnTo>
                      <a:pt x="116" y="3920"/>
                    </a:lnTo>
                    <a:lnTo>
                      <a:pt x="52" y="4048"/>
                    </a:lnTo>
                    <a:lnTo>
                      <a:pt x="13" y="4176"/>
                    </a:lnTo>
                    <a:lnTo>
                      <a:pt x="1" y="4330"/>
                    </a:lnTo>
                    <a:lnTo>
                      <a:pt x="13" y="4471"/>
                    </a:lnTo>
                    <a:lnTo>
                      <a:pt x="52" y="4599"/>
                    </a:lnTo>
                    <a:lnTo>
                      <a:pt x="116" y="4727"/>
                    </a:lnTo>
                    <a:lnTo>
                      <a:pt x="205" y="4829"/>
                    </a:lnTo>
                    <a:lnTo>
                      <a:pt x="308" y="4919"/>
                    </a:lnTo>
                    <a:lnTo>
                      <a:pt x="436" y="4983"/>
                    </a:lnTo>
                    <a:lnTo>
                      <a:pt x="564" y="5022"/>
                    </a:lnTo>
                    <a:lnTo>
                      <a:pt x="718" y="5047"/>
                    </a:lnTo>
                    <a:lnTo>
                      <a:pt x="7608" y="5047"/>
                    </a:lnTo>
                    <a:lnTo>
                      <a:pt x="7724" y="5034"/>
                    </a:lnTo>
                    <a:lnTo>
                      <a:pt x="7839" y="4996"/>
                    </a:lnTo>
                    <a:lnTo>
                      <a:pt x="7954" y="4958"/>
                    </a:lnTo>
                    <a:lnTo>
                      <a:pt x="8057" y="4881"/>
                    </a:lnTo>
                    <a:lnTo>
                      <a:pt x="12578" y="1269"/>
                    </a:lnTo>
                    <a:lnTo>
                      <a:pt x="12693" y="1166"/>
                    </a:lnTo>
                    <a:lnTo>
                      <a:pt x="12770" y="1051"/>
                    </a:lnTo>
                    <a:lnTo>
                      <a:pt x="12821" y="923"/>
                    </a:lnTo>
                    <a:lnTo>
                      <a:pt x="12847" y="795"/>
                    </a:lnTo>
                    <a:lnTo>
                      <a:pt x="12847" y="654"/>
                    </a:lnTo>
                    <a:lnTo>
                      <a:pt x="12821" y="513"/>
                    </a:lnTo>
                    <a:lnTo>
                      <a:pt x="12770" y="385"/>
                    </a:lnTo>
                    <a:lnTo>
                      <a:pt x="12693" y="257"/>
                    </a:lnTo>
                    <a:lnTo>
                      <a:pt x="12591" y="155"/>
                    </a:lnTo>
                    <a:lnTo>
                      <a:pt x="12475" y="78"/>
                    </a:lnTo>
                    <a:lnTo>
                      <a:pt x="12347" y="27"/>
                    </a:lnTo>
                    <a:lnTo>
                      <a:pt x="122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2086;p40">
                <a:extLst>
                  <a:ext uri="{FF2B5EF4-FFF2-40B4-BE49-F238E27FC236}">
                    <a16:creationId xmlns:a16="http://schemas.microsoft.com/office/drawing/2014/main" id="{9721AB4F-4298-BCA7-1010-30B909820F7F}"/>
                  </a:ext>
                </a:extLst>
              </p:cNvPr>
              <p:cNvSpPr/>
              <p:nvPr/>
            </p:nvSpPr>
            <p:spPr>
              <a:xfrm>
                <a:off x="6701577" y="2532667"/>
                <a:ext cx="196856" cy="210615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6674" extrusionOk="0">
                    <a:moveTo>
                      <a:pt x="5521" y="0"/>
                    </a:moveTo>
                    <a:lnTo>
                      <a:pt x="5367" y="13"/>
                    </a:lnTo>
                    <a:lnTo>
                      <a:pt x="5239" y="64"/>
                    </a:lnTo>
                    <a:lnTo>
                      <a:pt x="5124" y="128"/>
                    </a:lnTo>
                    <a:lnTo>
                      <a:pt x="5008" y="218"/>
                    </a:lnTo>
                    <a:lnTo>
                      <a:pt x="4919" y="320"/>
                    </a:lnTo>
                    <a:lnTo>
                      <a:pt x="4855" y="436"/>
                    </a:lnTo>
                    <a:lnTo>
                      <a:pt x="4816" y="577"/>
                    </a:lnTo>
                    <a:lnTo>
                      <a:pt x="4804" y="717"/>
                    </a:lnTo>
                    <a:lnTo>
                      <a:pt x="4804" y="5251"/>
                    </a:lnTo>
                    <a:lnTo>
                      <a:pt x="705" y="5251"/>
                    </a:lnTo>
                    <a:lnTo>
                      <a:pt x="564" y="5264"/>
                    </a:lnTo>
                    <a:lnTo>
                      <a:pt x="436" y="5303"/>
                    </a:lnTo>
                    <a:lnTo>
                      <a:pt x="308" y="5367"/>
                    </a:lnTo>
                    <a:lnTo>
                      <a:pt x="205" y="5456"/>
                    </a:lnTo>
                    <a:lnTo>
                      <a:pt x="116" y="5559"/>
                    </a:lnTo>
                    <a:lnTo>
                      <a:pt x="52" y="5687"/>
                    </a:lnTo>
                    <a:lnTo>
                      <a:pt x="13" y="5815"/>
                    </a:lnTo>
                    <a:lnTo>
                      <a:pt x="1" y="5969"/>
                    </a:lnTo>
                    <a:lnTo>
                      <a:pt x="13" y="6110"/>
                    </a:lnTo>
                    <a:lnTo>
                      <a:pt x="52" y="6238"/>
                    </a:lnTo>
                    <a:lnTo>
                      <a:pt x="116" y="6366"/>
                    </a:lnTo>
                    <a:lnTo>
                      <a:pt x="205" y="6468"/>
                    </a:lnTo>
                    <a:lnTo>
                      <a:pt x="308" y="6558"/>
                    </a:lnTo>
                    <a:lnTo>
                      <a:pt x="436" y="6622"/>
                    </a:lnTo>
                    <a:lnTo>
                      <a:pt x="564" y="6660"/>
                    </a:lnTo>
                    <a:lnTo>
                      <a:pt x="705" y="6673"/>
                    </a:lnTo>
                    <a:lnTo>
                      <a:pt x="5521" y="6673"/>
                    </a:lnTo>
                    <a:lnTo>
                      <a:pt x="5662" y="6660"/>
                    </a:lnTo>
                    <a:lnTo>
                      <a:pt x="5803" y="6622"/>
                    </a:lnTo>
                    <a:lnTo>
                      <a:pt x="5918" y="6558"/>
                    </a:lnTo>
                    <a:lnTo>
                      <a:pt x="6020" y="6468"/>
                    </a:lnTo>
                    <a:lnTo>
                      <a:pt x="6110" y="6366"/>
                    </a:lnTo>
                    <a:lnTo>
                      <a:pt x="6174" y="6238"/>
                    </a:lnTo>
                    <a:lnTo>
                      <a:pt x="6225" y="6110"/>
                    </a:lnTo>
                    <a:lnTo>
                      <a:pt x="6238" y="5969"/>
                    </a:lnTo>
                    <a:lnTo>
                      <a:pt x="6238" y="717"/>
                    </a:lnTo>
                    <a:lnTo>
                      <a:pt x="6225" y="577"/>
                    </a:lnTo>
                    <a:lnTo>
                      <a:pt x="6174" y="436"/>
                    </a:lnTo>
                    <a:lnTo>
                      <a:pt x="6110" y="320"/>
                    </a:lnTo>
                    <a:lnTo>
                      <a:pt x="6020" y="218"/>
                    </a:lnTo>
                    <a:lnTo>
                      <a:pt x="5918" y="128"/>
                    </a:lnTo>
                    <a:lnTo>
                      <a:pt x="5803" y="64"/>
                    </a:lnTo>
                    <a:lnTo>
                      <a:pt x="5662" y="13"/>
                    </a:lnTo>
                    <a:lnTo>
                      <a:pt x="55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2087;p40">
                <a:extLst>
                  <a:ext uri="{FF2B5EF4-FFF2-40B4-BE49-F238E27FC236}">
                    <a16:creationId xmlns:a16="http://schemas.microsoft.com/office/drawing/2014/main" id="{77700057-D09A-0281-5F5E-F399550E1171}"/>
                  </a:ext>
                </a:extLst>
              </p:cNvPr>
              <p:cNvSpPr/>
              <p:nvPr/>
            </p:nvSpPr>
            <p:spPr>
              <a:xfrm>
                <a:off x="6636915" y="2872164"/>
                <a:ext cx="590535" cy="180698"/>
              </a:xfrm>
              <a:custGeom>
                <a:avLst/>
                <a:gdLst/>
                <a:ahLst/>
                <a:cxnLst/>
                <a:rect l="l" t="t" r="r" b="b"/>
                <a:pathLst>
                  <a:path w="18713" h="5726" extrusionOk="0">
                    <a:moveTo>
                      <a:pt x="9747" y="1"/>
                    </a:moveTo>
                    <a:lnTo>
                      <a:pt x="9657" y="14"/>
                    </a:lnTo>
                    <a:lnTo>
                      <a:pt x="9581" y="39"/>
                    </a:lnTo>
                    <a:lnTo>
                      <a:pt x="9504" y="78"/>
                    </a:lnTo>
                    <a:lnTo>
                      <a:pt x="9427" y="129"/>
                    </a:lnTo>
                    <a:lnTo>
                      <a:pt x="9363" y="180"/>
                    </a:lnTo>
                    <a:lnTo>
                      <a:pt x="9299" y="244"/>
                    </a:lnTo>
                    <a:lnTo>
                      <a:pt x="9248" y="308"/>
                    </a:lnTo>
                    <a:lnTo>
                      <a:pt x="6545" y="4304"/>
                    </a:lnTo>
                    <a:lnTo>
                      <a:pt x="718" y="4304"/>
                    </a:lnTo>
                    <a:lnTo>
                      <a:pt x="564" y="4317"/>
                    </a:lnTo>
                    <a:lnTo>
                      <a:pt x="436" y="4356"/>
                    </a:lnTo>
                    <a:lnTo>
                      <a:pt x="308" y="4420"/>
                    </a:lnTo>
                    <a:lnTo>
                      <a:pt x="205" y="4509"/>
                    </a:lnTo>
                    <a:lnTo>
                      <a:pt x="116" y="4612"/>
                    </a:lnTo>
                    <a:lnTo>
                      <a:pt x="52" y="4740"/>
                    </a:lnTo>
                    <a:lnTo>
                      <a:pt x="13" y="4868"/>
                    </a:lnTo>
                    <a:lnTo>
                      <a:pt x="0" y="5022"/>
                    </a:lnTo>
                    <a:lnTo>
                      <a:pt x="13" y="5162"/>
                    </a:lnTo>
                    <a:lnTo>
                      <a:pt x="52" y="5291"/>
                    </a:lnTo>
                    <a:lnTo>
                      <a:pt x="116" y="5419"/>
                    </a:lnTo>
                    <a:lnTo>
                      <a:pt x="205" y="5521"/>
                    </a:lnTo>
                    <a:lnTo>
                      <a:pt x="308" y="5611"/>
                    </a:lnTo>
                    <a:lnTo>
                      <a:pt x="436" y="5675"/>
                    </a:lnTo>
                    <a:lnTo>
                      <a:pt x="564" y="5713"/>
                    </a:lnTo>
                    <a:lnTo>
                      <a:pt x="718" y="5726"/>
                    </a:lnTo>
                    <a:lnTo>
                      <a:pt x="7006" y="5726"/>
                    </a:lnTo>
                    <a:lnTo>
                      <a:pt x="7096" y="5713"/>
                    </a:lnTo>
                    <a:lnTo>
                      <a:pt x="7173" y="5688"/>
                    </a:lnTo>
                    <a:lnTo>
                      <a:pt x="7250" y="5649"/>
                    </a:lnTo>
                    <a:lnTo>
                      <a:pt x="7326" y="5598"/>
                    </a:lnTo>
                    <a:lnTo>
                      <a:pt x="7390" y="5547"/>
                    </a:lnTo>
                    <a:lnTo>
                      <a:pt x="7454" y="5483"/>
                    </a:lnTo>
                    <a:lnTo>
                      <a:pt x="7506" y="5419"/>
                    </a:lnTo>
                    <a:lnTo>
                      <a:pt x="10221" y="1423"/>
                    </a:lnTo>
                    <a:lnTo>
                      <a:pt x="18008" y="1423"/>
                    </a:lnTo>
                    <a:lnTo>
                      <a:pt x="18149" y="1410"/>
                    </a:lnTo>
                    <a:lnTo>
                      <a:pt x="18277" y="1371"/>
                    </a:lnTo>
                    <a:lnTo>
                      <a:pt x="18405" y="1307"/>
                    </a:lnTo>
                    <a:lnTo>
                      <a:pt x="18508" y="1218"/>
                    </a:lnTo>
                    <a:lnTo>
                      <a:pt x="18597" y="1115"/>
                    </a:lnTo>
                    <a:lnTo>
                      <a:pt x="18661" y="987"/>
                    </a:lnTo>
                    <a:lnTo>
                      <a:pt x="18700" y="859"/>
                    </a:lnTo>
                    <a:lnTo>
                      <a:pt x="18713" y="718"/>
                    </a:lnTo>
                    <a:lnTo>
                      <a:pt x="18700" y="564"/>
                    </a:lnTo>
                    <a:lnTo>
                      <a:pt x="18661" y="436"/>
                    </a:lnTo>
                    <a:lnTo>
                      <a:pt x="18597" y="308"/>
                    </a:lnTo>
                    <a:lnTo>
                      <a:pt x="18508" y="206"/>
                    </a:lnTo>
                    <a:lnTo>
                      <a:pt x="18405" y="116"/>
                    </a:lnTo>
                    <a:lnTo>
                      <a:pt x="18277" y="52"/>
                    </a:lnTo>
                    <a:lnTo>
                      <a:pt x="18149" y="14"/>
                    </a:lnTo>
                    <a:lnTo>
                      <a:pt x="180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2088;p40">
                <a:extLst>
                  <a:ext uri="{FF2B5EF4-FFF2-40B4-BE49-F238E27FC236}">
                    <a16:creationId xmlns:a16="http://schemas.microsoft.com/office/drawing/2014/main" id="{F10067F3-1BB8-A54F-D2F6-0E337D1D942D}"/>
                  </a:ext>
                </a:extLst>
              </p:cNvPr>
              <p:cNvSpPr/>
              <p:nvPr/>
            </p:nvSpPr>
            <p:spPr>
              <a:xfrm>
                <a:off x="6767059" y="3199574"/>
                <a:ext cx="154032" cy="221123"/>
              </a:xfrm>
              <a:custGeom>
                <a:avLst/>
                <a:gdLst/>
                <a:ahLst/>
                <a:cxnLst/>
                <a:rect l="l" t="t" r="r" b="b"/>
                <a:pathLst>
                  <a:path w="4881" h="7007" extrusionOk="0">
                    <a:moveTo>
                      <a:pt x="718" y="0"/>
                    </a:moveTo>
                    <a:lnTo>
                      <a:pt x="577" y="26"/>
                    </a:lnTo>
                    <a:lnTo>
                      <a:pt x="436" y="64"/>
                    </a:lnTo>
                    <a:lnTo>
                      <a:pt x="321" y="128"/>
                    </a:lnTo>
                    <a:lnTo>
                      <a:pt x="205" y="218"/>
                    </a:lnTo>
                    <a:lnTo>
                      <a:pt x="129" y="320"/>
                    </a:lnTo>
                    <a:lnTo>
                      <a:pt x="52" y="449"/>
                    </a:lnTo>
                    <a:lnTo>
                      <a:pt x="13" y="577"/>
                    </a:lnTo>
                    <a:lnTo>
                      <a:pt x="0" y="718"/>
                    </a:lnTo>
                    <a:lnTo>
                      <a:pt x="0" y="6289"/>
                    </a:lnTo>
                    <a:lnTo>
                      <a:pt x="13" y="6430"/>
                    </a:lnTo>
                    <a:lnTo>
                      <a:pt x="52" y="6571"/>
                    </a:lnTo>
                    <a:lnTo>
                      <a:pt x="129" y="6686"/>
                    </a:lnTo>
                    <a:lnTo>
                      <a:pt x="205" y="6788"/>
                    </a:lnTo>
                    <a:lnTo>
                      <a:pt x="321" y="6878"/>
                    </a:lnTo>
                    <a:lnTo>
                      <a:pt x="436" y="6942"/>
                    </a:lnTo>
                    <a:lnTo>
                      <a:pt x="577" y="6993"/>
                    </a:lnTo>
                    <a:lnTo>
                      <a:pt x="718" y="7006"/>
                    </a:lnTo>
                    <a:lnTo>
                      <a:pt x="859" y="6993"/>
                    </a:lnTo>
                    <a:lnTo>
                      <a:pt x="999" y="6942"/>
                    </a:lnTo>
                    <a:lnTo>
                      <a:pt x="1115" y="6878"/>
                    </a:lnTo>
                    <a:lnTo>
                      <a:pt x="1217" y="6788"/>
                    </a:lnTo>
                    <a:lnTo>
                      <a:pt x="1307" y="6686"/>
                    </a:lnTo>
                    <a:lnTo>
                      <a:pt x="1371" y="6571"/>
                    </a:lnTo>
                    <a:lnTo>
                      <a:pt x="1422" y="6430"/>
                    </a:lnTo>
                    <a:lnTo>
                      <a:pt x="1435" y="6289"/>
                    </a:lnTo>
                    <a:lnTo>
                      <a:pt x="1435" y="1435"/>
                    </a:lnTo>
                    <a:lnTo>
                      <a:pt x="4163" y="1435"/>
                    </a:lnTo>
                    <a:lnTo>
                      <a:pt x="4304" y="1422"/>
                    </a:lnTo>
                    <a:lnTo>
                      <a:pt x="4445" y="1384"/>
                    </a:lnTo>
                    <a:lnTo>
                      <a:pt x="4560" y="1319"/>
                    </a:lnTo>
                    <a:lnTo>
                      <a:pt x="4663" y="1230"/>
                    </a:lnTo>
                    <a:lnTo>
                      <a:pt x="4752" y="1127"/>
                    </a:lnTo>
                    <a:lnTo>
                      <a:pt x="4816" y="999"/>
                    </a:lnTo>
                    <a:lnTo>
                      <a:pt x="4867" y="871"/>
                    </a:lnTo>
                    <a:lnTo>
                      <a:pt x="4880" y="718"/>
                    </a:lnTo>
                    <a:lnTo>
                      <a:pt x="4867" y="577"/>
                    </a:lnTo>
                    <a:lnTo>
                      <a:pt x="4816" y="449"/>
                    </a:lnTo>
                    <a:lnTo>
                      <a:pt x="4752" y="320"/>
                    </a:lnTo>
                    <a:lnTo>
                      <a:pt x="4663" y="218"/>
                    </a:lnTo>
                    <a:lnTo>
                      <a:pt x="4560" y="128"/>
                    </a:lnTo>
                    <a:lnTo>
                      <a:pt x="4445" y="64"/>
                    </a:lnTo>
                    <a:lnTo>
                      <a:pt x="4304" y="26"/>
                    </a:lnTo>
                    <a:lnTo>
                      <a:pt x="41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2089;p40">
                <a:extLst>
                  <a:ext uri="{FF2B5EF4-FFF2-40B4-BE49-F238E27FC236}">
                    <a16:creationId xmlns:a16="http://schemas.microsoft.com/office/drawing/2014/main" id="{68228BEA-CB35-8184-5586-D4C143DD3301}"/>
                  </a:ext>
                </a:extLst>
              </p:cNvPr>
              <p:cNvSpPr/>
              <p:nvPr/>
            </p:nvSpPr>
            <p:spPr>
              <a:xfrm>
                <a:off x="6253331" y="3407318"/>
                <a:ext cx="44906" cy="199696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6328" extrusionOk="0">
                    <a:moveTo>
                      <a:pt x="718" y="1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8" y="129"/>
                    </a:lnTo>
                    <a:lnTo>
                      <a:pt x="206" y="205"/>
                    </a:lnTo>
                    <a:lnTo>
                      <a:pt x="116" y="321"/>
                    </a:lnTo>
                    <a:lnTo>
                      <a:pt x="52" y="436"/>
                    </a:lnTo>
                    <a:lnTo>
                      <a:pt x="13" y="577"/>
                    </a:lnTo>
                    <a:lnTo>
                      <a:pt x="1" y="718"/>
                    </a:lnTo>
                    <a:lnTo>
                      <a:pt x="1" y="5610"/>
                    </a:lnTo>
                    <a:lnTo>
                      <a:pt x="13" y="5764"/>
                    </a:lnTo>
                    <a:lnTo>
                      <a:pt x="52" y="5892"/>
                    </a:lnTo>
                    <a:lnTo>
                      <a:pt x="116" y="6020"/>
                    </a:lnTo>
                    <a:lnTo>
                      <a:pt x="206" y="6123"/>
                    </a:lnTo>
                    <a:lnTo>
                      <a:pt x="308" y="6212"/>
                    </a:lnTo>
                    <a:lnTo>
                      <a:pt x="436" y="6276"/>
                    </a:lnTo>
                    <a:lnTo>
                      <a:pt x="564" y="6315"/>
                    </a:lnTo>
                    <a:lnTo>
                      <a:pt x="718" y="6328"/>
                    </a:lnTo>
                    <a:lnTo>
                      <a:pt x="859" y="6315"/>
                    </a:lnTo>
                    <a:lnTo>
                      <a:pt x="987" y="6276"/>
                    </a:lnTo>
                    <a:lnTo>
                      <a:pt x="1115" y="6212"/>
                    </a:lnTo>
                    <a:lnTo>
                      <a:pt x="1217" y="6123"/>
                    </a:lnTo>
                    <a:lnTo>
                      <a:pt x="1307" y="6020"/>
                    </a:lnTo>
                    <a:lnTo>
                      <a:pt x="1371" y="5892"/>
                    </a:lnTo>
                    <a:lnTo>
                      <a:pt x="1410" y="5764"/>
                    </a:lnTo>
                    <a:lnTo>
                      <a:pt x="1422" y="5610"/>
                    </a:lnTo>
                    <a:lnTo>
                      <a:pt x="1422" y="718"/>
                    </a:lnTo>
                    <a:lnTo>
                      <a:pt x="1410" y="577"/>
                    </a:lnTo>
                    <a:lnTo>
                      <a:pt x="1371" y="436"/>
                    </a:lnTo>
                    <a:lnTo>
                      <a:pt x="1307" y="321"/>
                    </a:lnTo>
                    <a:lnTo>
                      <a:pt x="1217" y="205"/>
                    </a:lnTo>
                    <a:lnTo>
                      <a:pt x="1115" y="129"/>
                    </a:lnTo>
                    <a:lnTo>
                      <a:pt x="987" y="52"/>
                    </a:lnTo>
                    <a:lnTo>
                      <a:pt x="859" y="13"/>
                    </a:lnTo>
                    <a:lnTo>
                      <a:pt x="7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2090;p40">
                <a:extLst>
                  <a:ext uri="{FF2B5EF4-FFF2-40B4-BE49-F238E27FC236}">
                    <a16:creationId xmlns:a16="http://schemas.microsoft.com/office/drawing/2014/main" id="{DBA0E4F7-8B88-CC49-456E-96EBAEE9C92D}"/>
                  </a:ext>
                </a:extLst>
              </p:cNvPr>
              <p:cNvSpPr/>
              <p:nvPr/>
            </p:nvSpPr>
            <p:spPr>
              <a:xfrm>
                <a:off x="6399664" y="3287683"/>
                <a:ext cx="150782" cy="147153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4663" extrusionOk="0">
                    <a:moveTo>
                      <a:pt x="705" y="0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7" y="116"/>
                    </a:lnTo>
                    <a:lnTo>
                      <a:pt x="205" y="218"/>
                    </a:lnTo>
                    <a:lnTo>
                      <a:pt x="115" y="333"/>
                    </a:lnTo>
                    <a:lnTo>
                      <a:pt x="51" y="449"/>
                    </a:lnTo>
                    <a:lnTo>
                      <a:pt x="13" y="590"/>
                    </a:lnTo>
                    <a:lnTo>
                      <a:pt x="0" y="730"/>
                    </a:lnTo>
                    <a:lnTo>
                      <a:pt x="13" y="859"/>
                    </a:lnTo>
                    <a:lnTo>
                      <a:pt x="64" y="987"/>
                    </a:lnTo>
                    <a:lnTo>
                      <a:pt x="128" y="1115"/>
                    </a:lnTo>
                    <a:lnTo>
                      <a:pt x="218" y="1230"/>
                    </a:lnTo>
                    <a:lnTo>
                      <a:pt x="3561" y="4458"/>
                    </a:lnTo>
                    <a:lnTo>
                      <a:pt x="3676" y="4547"/>
                    </a:lnTo>
                    <a:lnTo>
                      <a:pt x="3791" y="4611"/>
                    </a:lnTo>
                    <a:lnTo>
                      <a:pt x="3919" y="4650"/>
                    </a:lnTo>
                    <a:lnTo>
                      <a:pt x="4060" y="4662"/>
                    </a:lnTo>
                    <a:lnTo>
                      <a:pt x="4201" y="4650"/>
                    </a:lnTo>
                    <a:lnTo>
                      <a:pt x="4329" y="4598"/>
                    </a:lnTo>
                    <a:lnTo>
                      <a:pt x="4457" y="4534"/>
                    </a:lnTo>
                    <a:lnTo>
                      <a:pt x="4521" y="4496"/>
                    </a:lnTo>
                    <a:lnTo>
                      <a:pt x="4573" y="4445"/>
                    </a:lnTo>
                    <a:lnTo>
                      <a:pt x="4662" y="4329"/>
                    </a:lnTo>
                    <a:lnTo>
                      <a:pt x="4726" y="4201"/>
                    </a:lnTo>
                    <a:lnTo>
                      <a:pt x="4765" y="4073"/>
                    </a:lnTo>
                    <a:lnTo>
                      <a:pt x="4777" y="3932"/>
                    </a:lnTo>
                    <a:lnTo>
                      <a:pt x="4752" y="3792"/>
                    </a:lnTo>
                    <a:lnTo>
                      <a:pt x="4713" y="3663"/>
                    </a:lnTo>
                    <a:lnTo>
                      <a:pt x="4649" y="3535"/>
                    </a:lnTo>
                    <a:lnTo>
                      <a:pt x="4560" y="3433"/>
                    </a:lnTo>
                    <a:lnTo>
                      <a:pt x="1217" y="193"/>
                    </a:lnTo>
                    <a:lnTo>
                      <a:pt x="1102" y="103"/>
                    </a:lnTo>
                    <a:lnTo>
                      <a:pt x="974" y="39"/>
                    </a:lnTo>
                    <a:lnTo>
                      <a:pt x="845" y="13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2091;p40">
                <a:extLst>
                  <a:ext uri="{FF2B5EF4-FFF2-40B4-BE49-F238E27FC236}">
                    <a16:creationId xmlns:a16="http://schemas.microsoft.com/office/drawing/2014/main" id="{8052937F-567B-C48A-8802-E8D8D45EC2A9}"/>
                  </a:ext>
                </a:extLst>
              </p:cNvPr>
              <p:cNvSpPr/>
              <p:nvPr/>
            </p:nvSpPr>
            <p:spPr>
              <a:xfrm>
                <a:off x="5973634" y="2985361"/>
                <a:ext cx="90160" cy="90160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2857" extrusionOk="0">
                    <a:moveTo>
                      <a:pt x="1435" y="0"/>
                    </a:moveTo>
                    <a:lnTo>
                      <a:pt x="1281" y="13"/>
                    </a:lnTo>
                    <a:lnTo>
                      <a:pt x="1141" y="26"/>
                    </a:lnTo>
                    <a:lnTo>
                      <a:pt x="1000" y="64"/>
                    </a:lnTo>
                    <a:lnTo>
                      <a:pt x="872" y="115"/>
                    </a:lnTo>
                    <a:lnTo>
                      <a:pt x="743" y="179"/>
                    </a:lnTo>
                    <a:lnTo>
                      <a:pt x="628" y="243"/>
                    </a:lnTo>
                    <a:lnTo>
                      <a:pt x="526" y="333"/>
                    </a:lnTo>
                    <a:lnTo>
                      <a:pt x="423" y="423"/>
                    </a:lnTo>
                    <a:lnTo>
                      <a:pt x="334" y="525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26" y="1140"/>
                    </a:lnTo>
                    <a:lnTo>
                      <a:pt x="13" y="1281"/>
                    </a:lnTo>
                    <a:lnTo>
                      <a:pt x="1" y="1435"/>
                    </a:lnTo>
                    <a:lnTo>
                      <a:pt x="13" y="1575"/>
                    </a:lnTo>
                    <a:lnTo>
                      <a:pt x="26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44" y="2229"/>
                    </a:lnTo>
                    <a:lnTo>
                      <a:pt x="334" y="2344"/>
                    </a:lnTo>
                    <a:lnTo>
                      <a:pt x="423" y="2434"/>
                    </a:lnTo>
                    <a:lnTo>
                      <a:pt x="526" y="2536"/>
                    </a:lnTo>
                    <a:lnTo>
                      <a:pt x="628" y="2613"/>
                    </a:lnTo>
                    <a:lnTo>
                      <a:pt x="743" y="2690"/>
                    </a:lnTo>
                    <a:lnTo>
                      <a:pt x="872" y="2741"/>
                    </a:lnTo>
                    <a:lnTo>
                      <a:pt x="1000" y="2792"/>
                    </a:lnTo>
                    <a:lnTo>
                      <a:pt x="1141" y="2831"/>
                    </a:lnTo>
                    <a:lnTo>
                      <a:pt x="1281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4" y="2536"/>
                    </a:lnTo>
                    <a:lnTo>
                      <a:pt x="2434" y="2434"/>
                    </a:lnTo>
                    <a:lnTo>
                      <a:pt x="2537" y="2344"/>
                    </a:lnTo>
                    <a:lnTo>
                      <a:pt x="2613" y="2229"/>
                    </a:lnTo>
                    <a:lnTo>
                      <a:pt x="2690" y="2113"/>
                    </a:lnTo>
                    <a:lnTo>
                      <a:pt x="2742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5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2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7" y="525"/>
                    </a:lnTo>
                    <a:lnTo>
                      <a:pt x="2434" y="423"/>
                    </a:lnTo>
                    <a:lnTo>
                      <a:pt x="2344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2092;p40">
                <a:extLst>
                  <a:ext uri="{FF2B5EF4-FFF2-40B4-BE49-F238E27FC236}">
                    <a16:creationId xmlns:a16="http://schemas.microsoft.com/office/drawing/2014/main" id="{402FA48F-6C1C-045B-651C-FCF331A64938}"/>
                  </a:ext>
                </a:extLst>
              </p:cNvPr>
              <p:cNvSpPr/>
              <p:nvPr/>
            </p:nvSpPr>
            <p:spPr>
              <a:xfrm>
                <a:off x="6351949" y="2832559"/>
                <a:ext cx="90160" cy="90160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2857" extrusionOk="0">
                    <a:moveTo>
                      <a:pt x="1282" y="1"/>
                    </a:moveTo>
                    <a:lnTo>
                      <a:pt x="1141" y="26"/>
                    </a:lnTo>
                    <a:lnTo>
                      <a:pt x="1000" y="65"/>
                    </a:lnTo>
                    <a:lnTo>
                      <a:pt x="872" y="116"/>
                    </a:lnTo>
                    <a:lnTo>
                      <a:pt x="744" y="167"/>
                    </a:lnTo>
                    <a:lnTo>
                      <a:pt x="628" y="244"/>
                    </a:lnTo>
                    <a:lnTo>
                      <a:pt x="513" y="321"/>
                    </a:lnTo>
                    <a:lnTo>
                      <a:pt x="411" y="411"/>
                    </a:lnTo>
                    <a:lnTo>
                      <a:pt x="321" y="513"/>
                    </a:lnTo>
                    <a:lnTo>
                      <a:pt x="244" y="628"/>
                    </a:lnTo>
                    <a:lnTo>
                      <a:pt x="167" y="744"/>
                    </a:lnTo>
                    <a:lnTo>
                      <a:pt x="103" y="872"/>
                    </a:lnTo>
                    <a:lnTo>
                      <a:pt x="65" y="1000"/>
                    </a:lnTo>
                    <a:lnTo>
                      <a:pt x="26" y="1141"/>
                    </a:lnTo>
                    <a:lnTo>
                      <a:pt x="1" y="1281"/>
                    </a:lnTo>
                    <a:lnTo>
                      <a:pt x="1" y="1422"/>
                    </a:lnTo>
                    <a:lnTo>
                      <a:pt x="1" y="1576"/>
                    </a:lnTo>
                    <a:lnTo>
                      <a:pt x="26" y="1717"/>
                    </a:lnTo>
                    <a:lnTo>
                      <a:pt x="65" y="1845"/>
                    </a:lnTo>
                    <a:lnTo>
                      <a:pt x="103" y="1986"/>
                    </a:lnTo>
                    <a:lnTo>
                      <a:pt x="167" y="2101"/>
                    </a:lnTo>
                    <a:lnTo>
                      <a:pt x="244" y="2229"/>
                    </a:lnTo>
                    <a:lnTo>
                      <a:pt x="321" y="2332"/>
                    </a:lnTo>
                    <a:lnTo>
                      <a:pt x="411" y="2434"/>
                    </a:lnTo>
                    <a:lnTo>
                      <a:pt x="513" y="2524"/>
                    </a:lnTo>
                    <a:lnTo>
                      <a:pt x="628" y="2614"/>
                    </a:lnTo>
                    <a:lnTo>
                      <a:pt x="744" y="2678"/>
                    </a:lnTo>
                    <a:lnTo>
                      <a:pt x="872" y="2742"/>
                    </a:lnTo>
                    <a:lnTo>
                      <a:pt x="1000" y="2793"/>
                    </a:lnTo>
                    <a:lnTo>
                      <a:pt x="1141" y="2831"/>
                    </a:lnTo>
                    <a:lnTo>
                      <a:pt x="1282" y="2844"/>
                    </a:lnTo>
                    <a:lnTo>
                      <a:pt x="1422" y="2857"/>
                    </a:lnTo>
                    <a:lnTo>
                      <a:pt x="1563" y="2844"/>
                    </a:lnTo>
                    <a:lnTo>
                      <a:pt x="1717" y="2831"/>
                    </a:lnTo>
                    <a:lnTo>
                      <a:pt x="1845" y="2793"/>
                    </a:lnTo>
                    <a:lnTo>
                      <a:pt x="1973" y="2742"/>
                    </a:lnTo>
                    <a:lnTo>
                      <a:pt x="2101" y="2678"/>
                    </a:lnTo>
                    <a:lnTo>
                      <a:pt x="2217" y="2614"/>
                    </a:lnTo>
                    <a:lnTo>
                      <a:pt x="2332" y="2524"/>
                    </a:lnTo>
                    <a:lnTo>
                      <a:pt x="2434" y="2434"/>
                    </a:lnTo>
                    <a:lnTo>
                      <a:pt x="2524" y="2332"/>
                    </a:lnTo>
                    <a:lnTo>
                      <a:pt x="2614" y="2229"/>
                    </a:lnTo>
                    <a:lnTo>
                      <a:pt x="2678" y="2101"/>
                    </a:lnTo>
                    <a:lnTo>
                      <a:pt x="2742" y="1986"/>
                    </a:lnTo>
                    <a:lnTo>
                      <a:pt x="2793" y="1845"/>
                    </a:lnTo>
                    <a:lnTo>
                      <a:pt x="2819" y="1717"/>
                    </a:lnTo>
                    <a:lnTo>
                      <a:pt x="2844" y="1576"/>
                    </a:lnTo>
                    <a:lnTo>
                      <a:pt x="2857" y="1422"/>
                    </a:lnTo>
                    <a:lnTo>
                      <a:pt x="2844" y="1281"/>
                    </a:lnTo>
                    <a:lnTo>
                      <a:pt x="2819" y="1141"/>
                    </a:lnTo>
                    <a:lnTo>
                      <a:pt x="2793" y="1000"/>
                    </a:lnTo>
                    <a:lnTo>
                      <a:pt x="2742" y="872"/>
                    </a:lnTo>
                    <a:lnTo>
                      <a:pt x="2678" y="744"/>
                    </a:lnTo>
                    <a:lnTo>
                      <a:pt x="2614" y="628"/>
                    </a:lnTo>
                    <a:lnTo>
                      <a:pt x="2524" y="513"/>
                    </a:lnTo>
                    <a:lnTo>
                      <a:pt x="2434" y="411"/>
                    </a:lnTo>
                    <a:lnTo>
                      <a:pt x="2332" y="321"/>
                    </a:lnTo>
                    <a:lnTo>
                      <a:pt x="2217" y="244"/>
                    </a:lnTo>
                    <a:lnTo>
                      <a:pt x="2101" y="167"/>
                    </a:lnTo>
                    <a:lnTo>
                      <a:pt x="1973" y="116"/>
                    </a:lnTo>
                    <a:lnTo>
                      <a:pt x="1845" y="65"/>
                    </a:lnTo>
                    <a:lnTo>
                      <a:pt x="1717" y="26"/>
                    </a:lnTo>
                    <a:lnTo>
                      <a:pt x="156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2093;p40">
                <a:extLst>
                  <a:ext uri="{FF2B5EF4-FFF2-40B4-BE49-F238E27FC236}">
                    <a16:creationId xmlns:a16="http://schemas.microsoft.com/office/drawing/2014/main" id="{CF7E1638-1DD7-BC96-BCC1-77F004D94CBE}"/>
                  </a:ext>
                </a:extLst>
              </p:cNvPr>
              <p:cNvSpPr/>
              <p:nvPr/>
            </p:nvSpPr>
            <p:spPr>
              <a:xfrm>
                <a:off x="6619937" y="2985361"/>
                <a:ext cx="90570" cy="90160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57" extrusionOk="0">
                    <a:moveTo>
                      <a:pt x="1435" y="0"/>
                    </a:moveTo>
                    <a:lnTo>
                      <a:pt x="1294" y="13"/>
                    </a:lnTo>
                    <a:lnTo>
                      <a:pt x="1153" y="26"/>
                    </a:lnTo>
                    <a:lnTo>
                      <a:pt x="1012" y="64"/>
                    </a:lnTo>
                    <a:lnTo>
                      <a:pt x="884" y="115"/>
                    </a:lnTo>
                    <a:lnTo>
                      <a:pt x="756" y="179"/>
                    </a:lnTo>
                    <a:lnTo>
                      <a:pt x="641" y="243"/>
                    </a:lnTo>
                    <a:lnTo>
                      <a:pt x="526" y="333"/>
                    </a:lnTo>
                    <a:lnTo>
                      <a:pt x="423" y="423"/>
                    </a:lnTo>
                    <a:lnTo>
                      <a:pt x="333" y="525"/>
                    </a:lnTo>
                    <a:lnTo>
                      <a:pt x="257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4" y="999"/>
                    </a:lnTo>
                    <a:lnTo>
                      <a:pt x="39" y="1140"/>
                    </a:lnTo>
                    <a:lnTo>
                      <a:pt x="13" y="1281"/>
                    </a:lnTo>
                    <a:lnTo>
                      <a:pt x="0" y="1435"/>
                    </a:lnTo>
                    <a:lnTo>
                      <a:pt x="13" y="1575"/>
                    </a:lnTo>
                    <a:lnTo>
                      <a:pt x="39" y="1716"/>
                    </a:lnTo>
                    <a:lnTo>
                      <a:pt x="64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57" y="2229"/>
                    </a:lnTo>
                    <a:lnTo>
                      <a:pt x="333" y="2344"/>
                    </a:lnTo>
                    <a:lnTo>
                      <a:pt x="423" y="2434"/>
                    </a:lnTo>
                    <a:lnTo>
                      <a:pt x="526" y="2536"/>
                    </a:lnTo>
                    <a:lnTo>
                      <a:pt x="641" y="2613"/>
                    </a:lnTo>
                    <a:lnTo>
                      <a:pt x="756" y="2690"/>
                    </a:lnTo>
                    <a:lnTo>
                      <a:pt x="884" y="2741"/>
                    </a:lnTo>
                    <a:lnTo>
                      <a:pt x="1012" y="2792"/>
                    </a:lnTo>
                    <a:lnTo>
                      <a:pt x="1153" y="2831"/>
                    </a:lnTo>
                    <a:lnTo>
                      <a:pt x="1294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4" y="2536"/>
                    </a:lnTo>
                    <a:lnTo>
                      <a:pt x="2447" y="2434"/>
                    </a:lnTo>
                    <a:lnTo>
                      <a:pt x="2536" y="2344"/>
                    </a:lnTo>
                    <a:lnTo>
                      <a:pt x="2613" y="2229"/>
                    </a:lnTo>
                    <a:lnTo>
                      <a:pt x="2690" y="2113"/>
                    </a:lnTo>
                    <a:lnTo>
                      <a:pt x="2754" y="1985"/>
                    </a:lnTo>
                    <a:lnTo>
                      <a:pt x="2805" y="1857"/>
                    </a:lnTo>
                    <a:lnTo>
                      <a:pt x="2831" y="1716"/>
                    </a:lnTo>
                    <a:lnTo>
                      <a:pt x="2857" y="1575"/>
                    </a:lnTo>
                    <a:lnTo>
                      <a:pt x="2869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805" y="999"/>
                    </a:lnTo>
                    <a:lnTo>
                      <a:pt x="2754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6" y="525"/>
                    </a:lnTo>
                    <a:lnTo>
                      <a:pt x="2447" y="423"/>
                    </a:lnTo>
                    <a:lnTo>
                      <a:pt x="2344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2094;p40">
                <a:extLst>
                  <a:ext uri="{FF2B5EF4-FFF2-40B4-BE49-F238E27FC236}">
                    <a16:creationId xmlns:a16="http://schemas.microsoft.com/office/drawing/2014/main" id="{1270C1F7-F1D4-1BCD-01EE-ADDC2BC09319}"/>
                  </a:ext>
                </a:extLst>
              </p:cNvPr>
              <p:cNvSpPr/>
              <p:nvPr/>
            </p:nvSpPr>
            <p:spPr>
              <a:xfrm>
                <a:off x="6853149" y="3177326"/>
                <a:ext cx="90160" cy="90160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2857" extrusionOk="0">
                    <a:moveTo>
                      <a:pt x="1281" y="1"/>
                    </a:moveTo>
                    <a:lnTo>
                      <a:pt x="1140" y="26"/>
                    </a:lnTo>
                    <a:lnTo>
                      <a:pt x="1012" y="65"/>
                    </a:lnTo>
                    <a:lnTo>
                      <a:pt x="871" y="103"/>
                    </a:lnTo>
                    <a:lnTo>
                      <a:pt x="756" y="167"/>
                    </a:lnTo>
                    <a:lnTo>
                      <a:pt x="628" y="244"/>
                    </a:lnTo>
                    <a:lnTo>
                      <a:pt x="526" y="321"/>
                    </a:lnTo>
                    <a:lnTo>
                      <a:pt x="423" y="411"/>
                    </a:lnTo>
                    <a:lnTo>
                      <a:pt x="334" y="513"/>
                    </a:lnTo>
                    <a:lnTo>
                      <a:pt x="244" y="628"/>
                    </a:lnTo>
                    <a:lnTo>
                      <a:pt x="180" y="744"/>
                    </a:lnTo>
                    <a:lnTo>
                      <a:pt x="116" y="872"/>
                    </a:lnTo>
                    <a:lnTo>
                      <a:pt x="65" y="1000"/>
                    </a:lnTo>
                    <a:lnTo>
                      <a:pt x="39" y="1141"/>
                    </a:lnTo>
                    <a:lnTo>
                      <a:pt x="13" y="1282"/>
                    </a:lnTo>
                    <a:lnTo>
                      <a:pt x="1" y="1423"/>
                    </a:lnTo>
                    <a:lnTo>
                      <a:pt x="13" y="1576"/>
                    </a:lnTo>
                    <a:lnTo>
                      <a:pt x="39" y="1717"/>
                    </a:lnTo>
                    <a:lnTo>
                      <a:pt x="65" y="1845"/>
                    </a:lnTo>
                    <a:lnTo>
                      <a:pt x="116" y="1986"/>
                    </a:lnTo>
                    <a:lnTo>
                      <a:pt x="180" y="2101"/>
                    </a:lnTo>
                    <a:lnTo>
                      <a:pt x="244" y="2229"/>
                    </a:lnTo>
                    <a:lnTo>
                      <a:pt x="334" y="2332"/>
                    </a:lnTo>
                    <a:lnTo>
                      <a:pt x="423" y="2434"/>
                    </a:lnTo>
                    <a:lnTo>
                      <a:pt x="526" y="2524"/>
                    </a:lnTo>
                    <a:lnTo>
                      <a:pt x="628" y="2614"/>
                    </a:lnTo>
                    <a:lnTo>
                      <a:pt x="756" y="2678"/>
                    </a:lnTo>
                    <a:lnTo>
                      <a:pt x="871" y="2742"/>
                    </a:lnTo>
                    <a:lnTo>
                      <a:pt x="1012" y="2793"/>
                    </a:lnTo>
                    <a:lnTo>
                      <a:pt x="1140" y="2831"/>
                    </a:lnTo>
                    <a:lnTo>
                      <a:pt x="1281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31"/>
                    </a:lnTo>
                    <a:lnTo>
                      <a:pt x="1858" y="2793"/>
                    </a:lnTo>
                    <a:lnTo>
                      <a:pt x="1986" y="2742"/>
                    </a:lnTo>
                    <a:lnTo>
                      <a:pt x="2114" y="2678"/>
                    </a:lnTo>
                    <a:lnTo>
                      <a:pt x="2229" y="2614"/>
                    </a:lnTo>
                    <a:lnTo>
                      <a:pt x="2344" y="2524"/>
                    </a:lnTo>
                    <a:lnTo>
                      <a:pt x="2447" y="2434"/>
                    </a:lnTo>
                    <a:lnTo>
                      <a:pt x="2536" y="2332"/>
                    </a:lnTo>
                    <a:lnTo>
                      <a:pt x="2613" y="2229"/>
                    </a:lnTo>
                    <a:lnTo>
                      <a:pt x="2690" y="2101"/>
                    </a:lnTo>
                    <a:lnTo>
                      <a:pt x="2754" y="1986"/>
                    </a:lnTo>
                    <a:lnTo>
                      <a:pt x="2793" y="1845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3"/>
                    </a:lnTo>
                    <a:lnTo>
                      <a:pt x="2857" y="1282"/>
                    </a:lnTo>
                    <a:lnTo>
                      <a:pt x="2831" y="1141"/>
                    </a:lnTo>
                    <a:lnTo>
                      <a:pt x="2793" y="1000"/>
                    </a:lnTo>
                    <a:lnTo>
                      <a:pt x="2754" y="872"/>
                    </a:lnTo>
                    <a:lnTo>
                      <a:pt x="2690" y="744"/>
                    </a:lnTo>
                    <a:lnTo>
                      <a:pt x="2613" y="628"/>
                    </a:lnTo>
                    <a:lnTo>
                      <a:pt x="2536" y="513"/>
                    </a:lnTo>
                    <a:lnTo>
                      <a:pt x="2447" y="411"/>
                    </a:lnTo>
                    <a:lnTo>
                      <a:pt x="2344" y="321"/>
                    </a:lnTo>
                    <a:lnTo>
                      <a:pt x="2229" y="244"/>
                    </a:lnTo>
                    <a:lnTo>
                      <a:pt x="2114" y="167"/>
                    </a:lnTo>
                    <a:lnTo>
                      <a:pt x="1986" y="103"/>
                    </a:lnTo>
                    <a:lnTo>
                      <a:pt x="1858" y="65"/>
                    </a:lnTo>
                    <a:lnTo>
                      <a:pt x="1717" y="26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2095;p40">
                <a:extLst>
                  <a:ext uri="{FF2B5EF4-FFF2-40B4-BE49-F238E27FC236}">
                    <a16:creationId xmlns:a16="http://schemas.microsoft.com/office/drawing/2014/main" id="{9A447C41-57AD-DDD3-158B-C137BB949161}"/>
                  </a:ext>
                </a:extLst>
              </p:cNvPr>
              <p:cNvSpPr/>
              <p:nvPr/>
            </p:nvSpPr>
            <p:spPr>
              <a:xfrm>
                <a:off x="6665191" y="2675749"/>
                <a:ext cx="90191" cy="9016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2857" extrusionOk="0">
                    <a:moveTo>
                      <a:pt x="1435" y="0"/>
                    </a:moveTo>
                    <a:lnTo>
                      <a:pt x="1282" y="13"/>
                    </a:lnTo>
                    <a:lnTo>
                      <a:pt x="1141" y="26"/>
                    </a:lnTo>
                    <a:lnTo>
                      <a:pt x="1000" y="64"/>
                    </a:lnTo>
                    <a:lnTo>
                      <a:pt x="872" y="116"/>
                    </a:lnTo>
                    <a:lnTo>
                      <a:pt x="744" y="180"/>
                    </a:lnTo>
                    <a:lnTo>
                      <a:pt x="628" y="244"/>
                    </a:lnTo>
                    <a:lnTo>
                      <a:pt x="526" y="333"/>
                    </a:lnTo>
                    <a:lnTo>
                      <a:pt x="424" y="423"/>
                    </a:lnTo>
                    <a:lnTo>
                      <a:pt x="321" y="525"/>
                    </a:lnTo>
                    <a:lnTo>
                      <a:pt x="244" y="628"/>
                    </a:lnTo>
                    <a:lnTo>
                      <a:pt x="167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26" y="1140"/>
                    </a:lnTo>
                    <a:lnTo>
                      <a:pt x="14" y="1281"/>
                    </a:lnTo>
                    <a:lnTo>
                      <a:pt x="1" y="1435"/>
                    </a:lnTo>
                    <a:lnTo>
                      <a:pt x="14" y="1576"/>
                    </a:lnTo>
                    <a:lnTo>
                      <a:pt x="26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67" y="2114"/>
                    </a:lnTo>
                    <a:lnTo>
                      <a:pt x="244" y="2229"/>
                    </a:lnTo>
                    <a:lnTo>
                      <a:pt x="321" y="2344"/>
                    </a:lnTo>
                    <a:lnTo>
                      <a:pt x="424" y="2434"/>
                    </a:lnTo>
                    <a:lnTo>
                      <a:pt x="526" y="2536"/>
                    </a:lnTo>
                    <a:lnTo>
                      <a:pt x="628" y="2613"/>
                    </a:lnTo>
                    <a:lnTo>
                      <a:pt x="744" y="2690"/>
                    </a:lnTo>
                    <a:lnTo>
                      <a:pt x="872" y="2741"/>
                    </a:lnTo>
                    <a:lnTo>
                      <a:pt x="1000" y="2792"/>
                    </a:lnTo>
                    <a:lnTo>
                      <a:pt x="1141" y="2831"/>
                    </a:lnTo>
                    <a:lnTo>
                      <a:pt x="1282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32" y="2536"/>
                    </a:lnTo>
                    <a:lnTo>
                      <a:pt x="2434" y="2434"/>
                    </a:lnTo>
                    <a:lnTo>
                      <a:pt x="2537" y="2344"/>
                    </a:lnTo>
                    <a:lnTo>
                      <a:pt x="2614" y="2229"/>
                    </a:lnTo>
                    <a:lnTo>
                      <a:pt x="2691" y="2114"/>
                    </a:lnTo>
                    <a:lnTo>
                      <a:pt x="2742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6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2" y="871"/>
                    </a:lnTo>
                    <a:lnTo>
                      <a:pt x="2691" y="743"/>
                    </a:lnTo>
                    <a:lnTo>
                      <a:pt x="2614" y="628"/>
                    </a:lnTo>
                    <a:lnTo>
                      <a:pt x="2537" y="525"/>
                    </a:lnTo>
                    <a:lnTo>
                      <a:pt x="2434" y="423"/>
                    </a:lnTo>
                    <a:lnTo>
                      <a:pt x="2332" y="333"/>
                    </a:lnTo>
                    <a:lnTo>
                      <a:pt x="2229" y="244"/>
                    </a:lnTo>
                    <a:lnTo>
                      <a:pt x="2114" y="180"/>
                    </a:lnTo>
                    <a:lnTo>
                      <a:pt x="1986" y="116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2096;p40">
                <a:extLst>
                  <a:ext uri="{FF2B5EF4-FFF2-40B4-BE49-F238E27FC236}">
                    <a16:creationId xmlns:a16="http://schemas.microsoft.com/office/drawing/2014/main" id="{487D9E96-1DA5-6769-C108-722BD523AC56}"/>
                  </a:ext>
                </a:extLst>
              </p:cNvPr>
              <p:cNvSpPr/>
              <p:nvPr/>
            </p:nvSpPr>
            <p:spPr>
              <a:xfrm>
                <a:off x="6377005" y="3265057"/>
                <a:ext cx="90191" cy="9016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2857" extrusionOk="0">
                    <a:moveTo>
                      <a:pt x="1435" y="0"/>
                    </a:moveTo>
                    <a:lnTo>
                      <a:pt x="1294" y="13"/>
                    </a:lnTo>
                    <a:lnTo>
                      <a:pt x="1141" y="26"/>
                    </a:lnTo>
                    <a:lnTo>
                      <a:pt x="1013" y="64"/>
                    </a:lnTo>
                    <a:lnTo>
                      <a:pt x="885" y="115"/>
                    </a:lnTo>
                    <a:lnTo>
                      <a:pt x="757" y="179"/>
                    </a:lnTo>
                    <a:lnTo>
                      <a:pt x="641" y="243"/>
                    </a:lnTo>
                    <a:lnTo>
                      <a:pt x="526" y="333"/>
                    </a:lnTo>
                    <a:lnTo>
                      <a:pt x="424" y="423"/>
                    </a:lnTo>
                    <a:lnTo>
                      <a:pt x="334" y="525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39" y="1140"/>
                    </a:lnTo>
                    <a:lnTo>
                      <a:pt x="14" y="1281"/>
                    </a:lnTo>
                    <a:lnTo>
                      <a:pt x="1" y="1435"/>
                    </a:lnTo>
                    <a:lnTo>
                      <a:pt x="14" y="1576"/>
                    </a:lnTo>
                    <a:lnTo>
                      <a:pt x="39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44" y="2229"/>
                    </a:lnTo>
                    <a:lnTo>
                      <a:pt x="334" y="2344"/>
                    </a:lnTo>
                    <a:lnTo>
                      <a:pt x="424" y="2434"/>
                    </a:lnTo>
                    <a:lnTo>
                      <a:pt x="526" y="2536"/>
                    </a:lnTo>
                    <a:lnTo>
                      <a:pt x="641" y="2613"/>
                    </a:lnTo>
                    <a:lnTo>
                      <a:pt x="757" y="2690"/>
                    </a:lnTo>
                    <a:lnTo>
                      <a:pt x="885" y="2741"/>
                    </a:lnTo>
                    <a:lnTo>
                      <a:pt x="1013" y="2792"/>
                    </a:lnTo>
                    <a:lnTo>
                      <a:pt x="1141" y="2831"/>
                    </a:lnTo>
                    <a:lnTo>
                      <a:pt x="1294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5" y="2536"/>
                    </a:lnTo>
                    <a:lnTo>
                      <a:pt x="2447" y="2434"/>
                    </a:lnTo>
                    <a:lnTo>
                      <a:pt x="2537" y="2344"/>
                    </a:lnTo>
                    <a:lnTo>
                      <a:pt x="2614" y="2229"/>
                    </a:lnTo>
                    <a:lnTo>
                      <a:pt x="2691" y="2113"/>
                    </a:lnTo>
                    <a:lnTo>
                      <a:pt x="2755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6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55" y="871"/>
                    </a:lnTo>
                    <a:lnTo>
                      <a:pt x="2691" y="743"/>
                    </a:lnTo>
                    <a:lnTo>
                      <a:pt x="2614" y="628"/>
                    </a:lnTo>
                    <a:lnTo>
                      <a:pt x="2537" y="525"/>
                    </a:lnTo>
                    <a:lnTo>
                      <a:pt x="2447" y="423"/>
                    </a:lnTo>
                    <a:lnTo>
                      <a:pt x="2345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2097;p40">
                <a:extLst>
                  <a:ext uri="{FF2B5EF4-FFF2-40B4-BE49-F238E27FC236}">
                    <a16:creationId xmlns:a16="http://schemas.microsoft.com/office/drawing/2014/main" id="{FCB0150A-8CA3-7967-4C1E-B27A293B9EEB}"/>
                  </a:ext>
                </a:extLst>
              </p:cNvPr>
              <p:cNvSpPr/>
              <p:nvPr/>
            </p:nvSpPr>
            <p:spPr>
              <a:xfrm>
                <a:off x="6153892" y="3087198"/>
                <a:ext cx="90191" cy="9016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2857" extrusionOk="0">
                    <a:moveTo>
                      <a:pt x="1282" y="1"/>
                    </a:moveTo>
                    <a:lnTo>
                      <a:pt x="1141" y="26"/>
                    </a:lnTo>
                    <a:lnTo>
                      <a:pt x="1000" y="65"/>
                    </a:lnTo>
                    <a:lnTo>
                      <a:pt x="872" y="116"/>
                    </a:lnTo>
                    <a:lnTo>
                      <a:pt x="744" y="167"/>
                    </a:lnTo>
                    <a:lnTo>
                      <a:pt x="629" y="244"/>
                    </a:lnTo>
                    <a:lnTo>
                      <a:pt x="526" y="321"/>
                    </a:lnTo>
                    <a:lnTo>
                      <a:pt x="424" y="411"/>
                    </a:lnTo>
                    <a:lnTo>
                      <a:pt x="334" y="513"/>
                    </a:lnTo>
                    <a:lnTo>
                      <a:pt x="244" y="628"/>
                    </a:lnTo>
                    <a:lnTo>
                      <a:pt x="167" y="744"/>
                    </a:lnTo>
                    <a:lnTo>
                      <a:pt x="116" y="872"/>
                    </a:lnTo>
                    <a:lnTo>
                      <a:pt x="65" y="1000"/>
                    </a:lnTo>
                    <a:lnTo>
                      <a:pt x="27" y="1141"/>
                    </a:lnTo>
                    <a:lnTo>
                      <a:pt x="14" y="1281"/>
                    </a:lnTo>
                    <a:lnTo>
                      <a:pt x="1" y="1422"/>
                    </a:lnTo>
                    <a:lnTo>
                      <a:pt x="14" y="1576"/>
                    </a:lnTo>
                    <a:lnTo>
                      <a:pt x="27" y="1717"/>
                    </a:lnTo>
                    <a:lnTo>
                      <a:pt x="65" y="1858"/>
                    </a:lnTo>
                    <a:lnTo>
                      <a:pt x="116" y="1986"/>
                    </a:lnTo>
                    <a:lnTo>
                      <a:pt x="167" y="2114"/>
                    </a:lnTo>
                    <a:lnTo>
                      <a:pt x="244" y="2229"/>
                    </a:lnTo>
                    <a:lnTo>
                      <a:pt x="334" y="2332"/>
                    </a:lnTo>
                    <a:lnTo>
                      <a:pt x="424" y="2434"/>
                    </a:lnTo>
                    <a:lnTo>
                      <a:pt x="526" y="2524"/>
                    </a:lnTo>
                    <a:lnTo>
                      <a:pt x="629" y="2613"/>
                    </a:lnTo>
                    <a:lnTo>
                      <a:pt x="744" y="2678"/>
                    </a:lnTo>
                    <a:lnTo>
                      <a:pt x="872" y="2742"/>
                    </a:lnTo>
                    <a:lnTo>
                      <a:pt x="1000" y="2793"/>
                    </a:lnTo>
                    <a:lnTo>
                      <a:pt x="1141" y="2831"/>
                    </a:lnTo>
                    <a:lnTo>
                      <a:pt x="1282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31"/>
                    </a:lnTo>
                    <a:lnTo>
                      <a:pt x="1858" y="2793"/>
                    </a:lnTo>
                    <a:lnTo>
                      <a:pt x="1986" y="2742"/>
                    </a:lnTo>
                    <a:lnTo>
                      <a:pt x="2114" y="2678"/>
                    </a:lnTo>
                    <a:lnTo>
                      <a:pt x="2230" y="2613"/>
                    </a:lnTo>
                    <a:lnTo>
                      <a:pt x="2345" y="2524"/>
                    </a:lnTo>
                    <a:lnTo>
                      <a:pt x="2434" y="2434"/>
                    </a:lnTo>
                    <a:lnTo>
                      <a:pt x="2537" y="2332"/>
                    </a:lnTo>
                    <a:lnTo>
                      <a:pt x="2614" y="2229"/>
                    </a:lnTo>
                    <a:lnTo>
                      <a:pt x="2691" y="2114"/>
                    </a:lnTo>
                    <a:lnTo>
                      <a:pt x="2742" y="1986"/>
                    </a:lnTo>
                    <a:lnTo>
                      <a:pt x="2793" y="1858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2"/>
                    </a:lnTo>
                    <a:lnTo>
                      <a:pt x="2857" y="1281"/>
                    </a:lnTo>
                    <a:lnTo>
                      <a:pt x="2831" y="1141"/>
                    </a:lnTo>
                    <a:lnTo>
                      <a:pt x="2793" y="1000"/>
                    </a:lnTo>
                    <a:lnTo>
                      <a:pt x="2742" y="872"/>
                    </a:lnTo>
                    <a:lnTo>
                      <a:pt x="2691" y="744"/>
                    </a:lnTo>
                    <a:lnTo>
                      <a:pt x="2614" y="628"/>
                    </a:lnTo>
                    <a:lnTo>
                      <a:pt x="2537" y="513"/>
                    </a:lnTo>
                    <a:lnTo>
                      <a:pt x="2434" y="411"/>
                    </a:lnTo>
                    <a:lnTo>
                      <a:pt x="2345" y="321"/>
                    </a:lnTo>
                    <a:lnTo>
                      <a:pt x="2230" y="244"/>
                    </a:lnTo>
                    <a:lnTo>
                      <a:pt x="2114" y="167"/>
                    </a:lnTo>
                    <a:lnTo>
                      <a:pt x="1986" y="116"/>
                    </a:lnTo>
                    <a:lnTo>
                      <a:pt x="1858" y="65"/>
                    </a:lnTo>
                    <a:lnTo>
                      <a:pt x="1717" y="26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2098;p40">
                <a:extLst>
                  <a:ext uri="{FF2B5EF4-FFF2-40B4-BE49-F238E27FC236}">
                    <a16:creationId xmlns:a16="http://schemas.microsoft.com/office/drawing/2014/main" id="{679055E3-8CFA-0E19-9025-A7E18848F9A5}"/>
                  </a:ext>
                </a:extLst>
              </p:cNvPr>
              <p:cNvSpPr/>
              <p:nvPr/>
            </p:nvSpPr>
            <p:spPr>
              <a:xfrm>
                <a:off x="6230704" y="3361244"/>
                <a:ext cx="90160" cy="90160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2857" extrusionOk="0">
                    <a:moveTo>
                      <a:pt x="1281" y="0"/>
                    </a:moveTo>
                    <a:lnTo>
                      <a:pt x="1140" y="26"/>
                    </a:lnTo>
                    <a:lnTo>
                      <a:pt x="999" y="64"/>
                    </a:lnTo>
                    <a:lnTo>
                      <a:pt x="871" y="103"/>
                    </a:lnTo>
                    <a:lnTo>
                      <a:pt x="743" y="167"/>
                    </a:lnTo>
                    <a:lnTo>
                      <a:pt x="628" y="244"/>
                    </a:lnTo>
                    <a:lnTo>
                      <a:pt x="526" y="321"/>
                    </a:lnTo>
                    <a:lnTo>
                      <a:pt x="423" y="410"/>
                    </a:lnTo>
                    <a:lnTo>
                      <a:pt x="333" y="513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4" y="999"/>
                    </a:lnTo>
                    <a:lnTo>
                      <a:pt x="26" y="1140"/>
                    </a:lnTo>
                    <a:lnTo>
                      <a:pt x="13" y="1281"/>
                    </a:lnTo>
                    <a:lnTo>
                      <a:pt x="0" y="1422"/>
                    </a:lnTo>
                    <a:lnTo>
                      <a:pt x="13" y="1576"/>
                    </a:lnTo>
                    <a:lnTo>
                      <a:pt x="26" y="1717"/>
                    </a:lnTo>
                    <a:lnTo>
                      <a:pt x="64" y="1845"/>
                    </a:lnTo>
                    <a:lnTo>
                      <a:pt x="116" y="1986"/>
                    </a:lnTo>
                    <a:lnTo>
                      <a:pt x="180" y="2101"/>
                    </a:lnTo>
                    <a:lnTo>
                      <a:pt x="244" y="2229"/>
                    </a:lnTo>
                    <a:lnTo>
                      <a:pt x="333" y="2331"/>
                    </a:lnTo>
                    <a:lnTo>
                      <a:pt x="423" y="2434"/>
                    </a:lnTo>
                    <a:lnTo>
                      <a:pt x="526" y="2524"/>
                    </a:lnTo>
                    <a:lnTo>
                      <a:pt x="628" y="2613"/>
                    </a:lnTo>
                    <a:lnTo>
                      <a:pt x="743" y="2677"/>
                    </a:lnTo>
                    <a:lnTo>
                      <a:pt x="871" y="2741"/>
                    </a:lnTo>
                    <a:lnTo>
                      <a:pt x="999" y="2793"/>
                    </a:lnTo>
                    <a:lnTo>
                      <a:pt x="1140" y="2818"/>
                    </a:lnTo>
                    <a:lnTo>
                      <a:pt x="1281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18"/>
                    </a:lnTo>
                    <a:lnTo>
                      <a:pt x="1858" y="2793"/>
                    </a:lnTo>
                    <a:lnTo>
                      <a:pt x="1986" y="2741"/>
                    </a:lnTo>
                    <a:lnTo>
                      <a:pt x="2114" y="2677"/>
                    </a:lnTo>
                    <a:lnTo>
                      <a:pt x="2229" y="2613"/>
                    </a:lnTo>
                    <a:lnTo>
                      <a:pt x="2344" y="2524"/>
                    </a:lnTo>
                    <a:lnTo>
                      <a:pt x="2434" y="2434"/>
                    </a:lnTo>
                    <a:lnTo>
                      <a:pt x="2536" y="2331"/>
                    </a:lnTo>
                    <a:lnTo>
                      <a:pt x="2613" y="2229"/>
                    </a:lnTo>
                    <a:lnTo>
                      <a:pt x="2690" y="2101"/>
                    </a:lnTo>
                    <a:lnTo>
                      <a:pt x="2741" y="1986"/>
                    </a:lnTo>
                    <a:lnTo>
                      <a:pt x="2793" y="1845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2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1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6" y="513"/>
                    </a:lnTo>
                    <a:lnTo>
                      <a:pt x="2434" y="410"/>
                    </a:lnTo>
                    <a:lnTo>
                      <a:pt x="2344" y="321"/>
                    </a:lnTo>
                    <a:lnTo>
                      <a:pt x="2229" y="244"/>
                    </a:lnTo>
                    <a:lnTo>
                      <a:pt x="2114" y="167"/>
                    </a:lnTo>
                    <a:lnTo>
                      <a:pt x="1986" y="103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2099;p40">
                <a:extLst>
                  <a:ext uri="{FF2B5EF4-FFF2-40B4-BE49-F238E27FC236}">
                    <a16:creationId xmlns:a16="http://schemas.microsoft.com/office/drawing/2014/main" id="{C14E9262-E324-4145-3EF3-656496FE73BC}"/>
                  </a:ext>
                </a:extLst>
              </p:cNvPr>
              <p:cNvSpPr/>
              <p:nvPr/>
            </p:nvSpPr>
            <p:spPr>
              <a:xfrm>
                <a:off x="6199178" y="2411391"/>
                <a:ext cx="524643" cy="109568"/>
              </a:xfrm>
              <a:custGeom>
                <a:avLst/>
                <a:gdLst/>
                <a:ahLst/>
                <a:cxnLst/>
                <a:rect l="l" t="t" r="r" b="b"/>
                <a:pathLst>
                  <a:path w="16625" h="3472" extrusionOk="0">
                    <a:moveTo>
                      <a:pt x="0" y="1"/>
                    </a:moveTo>
                    <a:lnTo>
                      <a:pt x="0" y="3472"/>
                    </a:lnTo>
                    <a:lnTo>
                      <a:pt x="16625" y="3472"/>
                    </a:lnTo>
                    <a:lnTo>
                      <a:pt x="166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2100;p40">
                <a:extLst>
                  <a:ext uri="{FF2B5EF4-FFF2-40B4-BE49-F238E27FC236}">
                    <a16:creationId xmlns:a16="http://schemas.microsoft.com/office/drawing/2014/main" id="{48EA85FF-9714-BE07-5A07-CA110783EE68}"/>
                  </a:ext>
                </a:extLst>
              </p:cNvPr>
              <p:cNvSpPr/>
              <p:nvPr/>
            </p:nvSpPr>
            <p:spPr>
              <a:xfrm>
                <a:off x="6530218" y="3921455"/>
                <a:ext cx="188367" cy="187956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5956" extrusionOk="0">
                    <a:moveTo>
                      <a:pt x="2831" y="0"/>
                    </a:moveTo>
                    <a:lnTo>
                      <a:pt x="2677" y="13"/>
                    </a:lnTo>
                    <a:lnTo>
                      <a:pt x="2382" y="64"/>
                    </a:lnTo>
                    <a:lnTo>
                      <a:pt x="2101" y="128"/>
                    </a:lnTo>
                    <a:lnTo>
                      <a:pt x="1832" y="231"/>
                    </a:lnTo>
                    <a:lnTo>
                      <a:pt x="1563" y="359"/>
                    </a:lnTo>
                    <a:lnTo>
                      <a:pt x="1319" y="512"/>
                    </a:lnTo>
                    <a:lnTo>
                      <a:pt x="1089" y="679"/>
                    </a:lnTo>
                    <a:lnTo>
                      <a:pt x="884" y="871"/>
                    </a:lnTo>
                    <a:lnTo>
                      <a:pt x="692" y="1089"/>
                    </a:lnTo>
                    <a:lnTo>
                      <a:pt x="512" y="1319"/>
                    </a:lnTo>
                    <a:lnTo>
                      <a:pt x="371" y="1563"/>
                    </a:lnTo>
                    <a:lnTo>
                      <a:pt x="243" y="1819"/>
                    </a:lnTo>
                    <a:lnTo>
                      <a:pt x="141" y="2088"/>
                    </a:lnTo>
                    <a:lnTo>
                      <a:pt x="64" y="2382"/>
                    </a:lnTo>
                    <a:lnTo>
                      <a:pt x="26" y="2677"/>
                    </a:lnTo>
                    <a:lnTo>
                      <a:pt x="13" y="2831"/>
                    </a:lnTo>
                    <a:lnTo>
                      <a:pt x="0" y="2984"/>
                    </a:lnTo>
                    <a:lnTo>
                      <a:pt x="13" y="3138"/>
                    </a:lnTo>
                    <a:lnTo>
                      <a:pt x="26" y="3279"/>
                    </a:lnTo>
                    <a:lnTo>
                      <a:pt x="64" y="3586"/>
                    </a:lnTo>
                    <a:lnTo>
                      <a:pt x="141" y="3868"/>
                    </a:lnTo>
                    <a:lnTo>
                      <a:pt x="243" y="4137"/>
                    </a:lnTo>
                    <a:lnTo>
                      <a:pt x="371" y="4406"/>
                    </a:lnTo>
                    <a:lnTo>
                      <a:pt x="512" y="4649"/>
                    </a:lnTo>
                    <a:lnTo>
                      <a:pt x="692" y="4880"/>
                    </a:lnTo>
                    <a:lnTo>
                      <a:pt x="884" y="5085"/>
                    </a:lnTo>
                    <a:lnTo>
                      <a:pt x="1089" y="5277"/>
                    </a:lnTo>
                    <a:lnTo>
                      <a:pt x="1319" y="5456"/>
                    </a:lnTo>
                    <a:lnTo>
                      <a:pt x="1563" y="5597"/>
                    </a:lnTo>
                    <a:lnTo>
                      <a:pt x="1832" y="5725"/>
                    </a:lnTo>
                    <a:lnTo>
                      <a:pt x="2101" y="5828"/>
                    </a:lnTo>
                    <a:lnTo>
                      <a:pt x="2382" y="5905"/>
                    </a:lnTo>
                    <a:lnTo>
                      <a:pt x="2677" y="5943"/>
                    </a:lnTo>
                    <a:lnTo>
                      <a:pt x="2831" y="5956"/>
                    </a:lnTo>
                    <a:lnTo>
                      <a:pt x="3138" y="5956"/>
                    </a:lnTo>
                    <a:lnTo>
                      <a:pt x="3292" y="5943"/>
                    </a:lnTo>
                    <a:lnTo>
                      <a:pt x="3586" y="5905"/>
                    </a:lnTo>
                    <a:lnTo>
                      <a:pt x="3868" y="5828"/>
                    </a:lnTo>
                    <a:lnTo>
                      <a:pt x="4150" y="5725"/>
                    </a:lnTo>
                    <a:lnTo>
                      <a:pt x="4406" y="5597"/>
                    </a:lnTo>
                    <a:lnTo>
                      <a:pt x="4649" y="5456"/>
                    </a:lnTo>
                    <a:lnTo>
                      <a:pt x="4880" y="5277"/>
                    </a:lnTo>
                    <a:lnTo>
                      <a:pt x="5098" y="5085"/>
                    </a:lnTo>
                    <a:lnTo>
                      <a:pt x="5290" y="4880"/>
                    </a:lnTo>
                    <a:lnTo>
                      <a:pt x="5456" y="4649"/>
                    </a:lnTo>
                    <a:lnTo>
                      <a:pt x="5610" y="4406"/>
                    </a:lnTo>
                    <a:lnTo>
                      <a:pt x="5725" y="4137"/>
                    </a:lnTo>
                    <a:lnTo>
                      <a:pt x="5828" y="3868"/>
                    </a:lnTo>
                    <a:lnTo>
                      <a:pt x="5904" y="3586"/>
                    </a:lnTo>
                    <a:lnTo>
                      <a:pt x="5956" y="3279"/>
                    </a:lnTo>
                    <a:lnTo>
                      <a:pt x="5956" y="3138"/>
                    </a:lnTo>
                    <a:lnTo>
                      <a:pt x="5969" y="2984"/>
                    </a:lnTo>
                    <a:lnTo>
                      <a:pt x="5956" y="2831"/>
                    </a:lnTo>
                    <a:lnTo>
                      <a:pt x="5956" y="2677"/>
                    </a:lnTo>
                    <a:lnTo>
                      <a:pt x="5904" y="2382"/>
                    </a:lnTo>
                    <a:lnTo>
                      <a:pt x="5828" y="2088"/>
                    </a:lnTo>
                    <a:lnTo>
                      <a:pt x="5725" y="1819"/>
                    </a:lnTo>
                    <a:lnTo>
                      <a:pt x="5610" y="1563"/>
                    </a:lnTo>
                    <a:lnTo>
                      <a:pt x="5456" y="1319"/>
                    </a:lnTo>
                    <a:lnTo>
                      <a:pt x="5290" y="1089"/>
                    </a:lnTo>
                    <a:lnTo>
                      <a:pt x="5098" y="871"/>
                    </a:lnTo>
                    <a:lnTo>
                      <a:pt x="4880" y="679"/>
                    </a:lnTo>
                    <a:lnTo>
                      <a:pt x="4649" y="512"/>
                    </a:lnTo>
                    <a:lnTo>
                      <a:pt x="4406" y="359"/>
                    </a:lnTo>
                    <a:lnTo>
                      <a:pt x="4150" y="231"/>
                    </a:lnTo>
                    <a:lnTo>
                      <a:pt x="3868" y="128"/>
                    </a:lnTo>
                    <a:lnTo>
                      <a:pt x="3586" y="64"/>
                    </a:lnTo>
                    <a:lnTo>
                      <a:pt x="3292" y="13"/>
                    </a:lnTo>
                    <a:lnTo>
                      <a:pt x="3138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2101;p40">
                <a:extLst>
                  <a:ext uri="{FF2B5EF4-FFF2-40B4-BE49-F238E27FC236}">
                    <a16:creationId xmlns:a16="http://schemas.microsoft.com/office/drawing/2014/main" id="{73F673A7-3D5B-B101-A27E-2D0CC1111857}"/>
                  </a:ext>
                </a:extLst>
              </p:cNvPr>
              <p:cNvSpPr/>
              <p:nvPr/>
            </p:nvSpPr>
            <p:spPr>
              <a:xfrm>
                <a:off x="6561745" y="3952981"/>
                <a:ext cx="125315" cy="125315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3971" extrusionOk="0">
                    <a:moveTo>
                      <a:pt x="1780" y="0"/>
                    </a:moveTo>
                    <a:lnTo>
                      <a:pt x="1588" y="39"/>
                    </a:lnTo>
                    <a:lnTo>
                      <a:pt x="1396" y="90"/>
                    </a:lnTo>
                    <a:lnTo>
                      <a:pt x="1217" y="154"/>
                    </a:lnTo>
                    <a:lnTo>
                      <a:pt x="1037" y="231"/>
                    </a:lnTo>
                    <a:lnTo>
                      <a:pt x="871" y="333"/>
                    </a:lnTo>
                    <a:lnTo>
                      <a:pt x="717" y="448"/>
                    </a:lnTo>
                    <a:lnTo>
                      <a:pt x="576" y="577"/>
                    </a:lnTo>
                    <a:lnTo>
                      <a:pt x="448" y="717"/>
                    </a:lnTo>
                    <a:lnTo>
                      <a:pt x="333" y="871"/>
                    </a:lnTo>
                    <a:lnTo>
                      <a:pt x="243" y="1038"/>
                    </a:lnTo>
                    <a:lnTo>
                      <a:pt x="154" y="1204"/>
                    </a:lnTo>
                    <a:lnTo>
                      <a:pt x="90" y="1396"/>
                    </a:lnTo>
                    <a:lnTo>
                      <a:pt x="38" y="1576"/>
                    </a:lnTo>
                    <a:lnTo>
                      <a:pt x="13" y="1780"/>
                    </a:lnTo>
                    <a:lnTo>
                      <a:pt x="0" y="1985"/>
                    </a:lnTo>
                    <a:lnTo>
                      <a:pt x="13" y="2178"/>
                    </a:lnTo>
                    <a:lnTo>
                      <a:pt x="38" y="2382"/>
                    </a:lnTo>
                    <a:lnTo>
                      <a:pt x="90" y="2575"/>
                    </a:lnTo>
                    <a:lnTo>
                      <a:pt x="154" y="2754"/>
                    </a:lnTo>
                    <a:lnTo>
                      <a:pt x="243" y="2933"/>
                    </a:lnTo>
                    <a:lnTo>
                      <a:pt x="333" y="3087"/>
                    </a:lnTo>
                    <a:lnTo>
                      <a:pt x="448" y="3241"/>
                    </a:lnTo>
                    <a:lnTo>
                      <a:pt x="576" y="3381"/>
                    </a:lnTo>
                    <a:lnTo>
                      <a:pt x="717" y="3510"/>
                    </a:lnTo>
                    <a:lnTo>
                      <a:pt x="871" y="3625"/>
                    </a:lnTo>
                    <a:lnTo>
                      <a:pt x="1037" y="3727"/>
                    </a:lnTo>
                    <a:lnTo>
                      <a:pt x="1217" y="3817"/>
                    </a:lnTo>
                    <a:lnTo>
                      <a:pt x="1396" y="3881"/>
                    </a:lnTo>
                    <a:lnTo>
                      <a:pt x="1588" y="3932"/>
                    </a:lnTo>
                    <a:lnTo>
                      <a:pt x="1780" y="3958"/>
                    </a:lnTo>
                    <a:lnTo>
                      <a:pt x="1985" y="3971"/>
                    </a:lnTo>
                    <a:lnTo>
                      <a:pt x="2190" y="3958"/>
                    </a:lnTo>
                    <a:lnTo>
                      <a:pt x="2382" y="3932"/>
                    </a:lnTo>
                    <a:lnTo>
                      <a:pt x="2574" y="3881"/>
                    </a:lnTo>
                    <a:lnTo>
                      <a:pt x="2754" y="3817"/>
                    </a:lnTo>
                    <a:lnTo>
                      <a:pt x="2933" y="3727"/>
                    </a:lnTo>
                    <a:lnTo>
                      <a:pt x="3100" y="3625"/>
                    </a:lnTo>
                    <a:lnTo>
                      <a:pt x="3253" y="3510"/>
                    </a:lnTo>
                    <a:lnTo>
                      <a:pt x="3394" y="3381"/>
                    </a:lnTo>
                    <a:lnTo>
                      <a:pt x="3522" y="3241"/>
                    </a:lnTo>
                    <a:lnTo>
                      <a:pt x="3637" y="3087"/>
                    </a:lnTo>
                    <a:lnTo>
                      <a:pt x="3727" y="2933"/>
                    </a:lnTo>
                    <a:lnTo>
                      <a:pt x="3817" y="2754"/>
                    </a:lnTo>
                    <a:lnTo>
                      <a:pt x="3881" y="2575"/>
                    </a:lnTo>
                    <a:lnTo>
                      <a:pt x="3932" y="2382"/>
                    </a:lnTo>
                    <a:lnTo>
                      <a:pt x="3958" y="2178"/>
                    </a:lnTo>
                    <a:lnTo>
                      <a:pt x="3970" y="1985"/>
                    </a:lnTo>
                    <a:lnTo>
                      <a:pt x="3958" y="1780"/>
                    </a:lnTo>
                    <a:lnTo>
                      <a:pt x="3932" y="1576"/>
                    </a:lnTo>
                    <a:lnTo>
                      <a:pt x="3881" y="1396"/>
                    </a:lnTo>
                    <a:lnTo>
                      <a:pt x="3817" y="1204"/>
                    </a:lnTo>
                    <a:lnTo>
                      <a:pt x="3727" y="1038"/>
                    </a:lnTo>
                    <a:lnTo>
                      <a:pt x="3637" y="871"/>
                    </a:lnTo>
                    <a:lnTo>
                      <a:pt x="3522" y="717"/>
                    </a:lnTo>
                    <a:lnTo>
                      <a:pt x="3394" y="577"/>
                    </a:lnTo>
                    <a:lnTo>
                      <a:pt x="3253" y="448"/>
                    </a:lnTo>
                    <a:lnTo>
                      <a:pt x="3100" y="333"/>
                    </a:lnTo>
                    <a:lnTo>
                      <a:pt x="2933" y="231"/>
                    </a:lnTo>
                    <a:lnTo>
                      <a:pt x="2754" y="154"/>
                    </a:lnTo>
                    <a:lnTo>
                      <a:pt x="2574" y="90"/>
                    </a:lnTo>
                    <a:lnTo>
                      <a:pt x="2382" y="39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2102;p40">
                <a:extLst>
                  <a:ext uri="{FF2B5EF4-FFF2-40B4-BE49-F238E27FC236}">
                    <a16:creationId xmlns:a16="http://schemas.microsoft.com/office/drawing/2014/main" id="{D6B0971E-37FA-D3CF-9088-1AD6DE56F76B}"/>
                  </a:ext>
                </a:extLst>
              </p:cNvPr>
              <p:cNvSpPr/>
              <p:nvPr/>
            </p:nvSpPr>
            <p:spPr>
              <a:xfrm>
                <a:off x="6597310" y="3988547"/>
                <a:ext cx="54184" cy="54184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1717" extrusionOk="0">
                    <a:moveTo>
                      <a:pt x="769" y="0"/>
                    </a:moveTo>
                    <a:lnTo>
                      <a:pt x="692" y="13"/>
                    </a:lnTo>
                    <a:lnTo>
                      <a:pt x="602" y="39"/>
                    </a:lnTo>
                    <a:lnTo>
                      <a:pt x="525" y="64"/>
                    </a:lnTo>
                    <a:lnTo>
                      <a:pt x="448" y="103"/>
                    </a:lnTo>
                    <a:lnTo>
                      <a:pt x="384" y="141"/>
                    </a:lnTo>
                    <a:lnTo>
                      <a:pt x="308" y="192"/>
                    </a:lnTo>
                    <a:lnTo>
                      <a:pt x="256" y="244"/>
                    </a:lnTo>
                    <a:lnTo>
                      <a:pt x="192" y="308"/>
                    </a:lnTo>
                    <a:lnTo>
                      <a:pt x="141" y="372"/>
                    </a:lnTo>
                    <a:lnTo>
                      <a:pt x="103" y="449"/>
                    </a:lnTo>
                    <a:lnTo>
                      <a:pt x="64" y="525"/>
                    </a:lnTo>
                    <a:lnTo>
                      <a:pt x="39" y="602"/>
                    </a:lnTo>
                    <a:lnTo>
                      <a:pt x="13" y="679"/>
                    </a:lnTo>
                    <a:lnTo>
                      <a:pt x="0" y="769"/>
                    </a:lnTo>
                    <a:lnTo>
                      <a:pt x="0" y="858"/>
                    </a:lnTo>
                    <a:lnTo>
                      <a:pt x="0" y="935"/>
                    </a:lnTo>
                    <a:lnTo>
                      <a:pt x="13" y="1025"/>
                    </a:lnTo>
                    <a:lnTo>
                      <a:pt x="39" y="1115"/>
                    </a:lnTo>
                    <a:lnTo>
                      <a:pt x="64" y="1191"/>
                    </a:lnTo>
                    <a:lnTo>
                      <a:pt x="103" y="1268"/>
                    </a:lnTo>
                    <a:lnTo>
                      <a:pt x="141" y="1332"/>
                    </a:lnTo>
                    <a:lnTo>
                      <a:pt x="192" y="1396"/>
                    </a:lnTo>
                    <a:lnTo>
                      <a:pt x="256" y="1460"/>
                    </a:lnTo>
                    <a:lnTo>
                      <a:pt x="308" y="1512"/>
                    </a:lnTo>
                    <a:lnTo>
                      <a:pt x="384" y="1563"/>
                    </a:lnTo>
                    <a:lnTo>
                      <a:pt x="448" y="1614"/>
                    </a:lnTo>
                    <a:lnTo>
                      <a:pt x="525" y="1640"/>
                    </a:lnTo>
                    <a:lnTo>
                      <a:pt x="602" y="1678"/>
                    </a:lnTo>
                    <a:lnTo>
                      <a:pt x="692" y="1691"/>
                    </a:lnTo>
                    <a:lnTo>
                      <a:pt x="769" y="1704"/>
                    </a:lnTo>
                    <a:lnTo>
                      <a:pt x="858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4" y="1678"/>
                    </a:lnTo>
                    <a:lnTo>
                      <a:pt x="1191" y="1640"/>
                    </a:lnTo>
                    <a:lnTo>
                      <a:pt x="1268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3" y="1460"/>
                    </a:lnTo>
                    <a:lnTo>
                      <a:pt x="1524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2" y="1191"/>
                    </a:lnTo>
                    <a:lnTo>
                      <a:pt x="1678" y="1115"/>
                    </a:lnTo>
                    <a:lnTo>
                      <a:pt x="1704" y="1025"/>
                    </a:lnTo>
                    <a:lnTo>
                      <a:pt x="1716" y="935"/>
                    </a:lnTo>
                    <a:lnTo>
                      <a:pt x="1716" y="858"/>
                    </a:lnTo>
                    <a:lnTo>
                      <a:pt x="1716" y="769"/>
                    </a:lnTo>
                    <a:lnTo>
                      <a:pt x="1704" y="679"/>
                    </a:lnTo>
                    <a:lnTo>
                      <a:pt x="1678" y="602"/>
                    </a:lnTo>
                    <a:lnTo>
                      <a:pt x="1652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4" y="308"/>
                    </a:lnTo>
                    <a:lnTo>
                      <a:pt x="1473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8" y="103"/>
                    </a:lnTo>
                    <a:lnTo>
                      <a:pt x="1191" y="64"/>
                    </a:lnTo>
                    <a:lnTo>
                      <a:pt x="1114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2103;p40">
                <a:extLst>
                  <a:ext uri="{FF2B5EF4-FFF2-40B4-BE49-F238E27FC236}">
                    <a16:creationId xmlns:a16="http://schemas.microsoft.com/office/drawing/2014/main" id="{ED3FC322-EBF3-6F38-E9C6-A7EFACF0603F}"/>
                  </a:ext>
                </a:extLst>
              </p:cNvPr>
              <p:cNvSpPr/>
              <p:nvPr/>
            </p:nvSpPr>
            <p:spPr>
              <a:xfrm>
                <a:off x="6202396" y="3921455"/>
                <a:ext cx="187988" cy="187956"/>
              </a:xfrm>
              <a:custGeom>
                <a:avLst/>
                <a:gdLst/>
                <a:ahLst/>
                <a:cxnLst/>
                <a:rect l="l" t="t" r="r" b="b"/>
                <a:pathLst>
                  <a:path w="5957" h="5956" extrusionOk="0">
                    <a:moveTo>
                      <a:pt x="2819" y="0"/>
                    </a:moveTo>
                    <a:lnTo>
                      <a:pt x="2678" y="13"/>
                    </a:lnTo>
                    <a:lnTo>
                      <a:pt x="2383" y="64"/>
                    </a:lnTo>
                    <a:lnTo>
                      <a:pt x="2089" y="128"/>
                    </a:lnTo>
                    <a:lnTo>
                      <a:pt x="1820" y="231"/>
                    </a:lnTo>
                    <a:lnTo>
                      <a:pt x="1563" y="359"/>
                    </a:lnTo>
                    <a:lnTo>
                      <a:pt x="1307" y="512"/>
                    </a:lnTo>
                    <a:lnTo>
                      <a:pt x="1077" y="679"/>
                    </a:lnTo>
                    <a:lnTo>
                      <a:pt x="872" y="871"/>
                    </a:lnTo>
                    <a:lnTo>
                      <a:pt x="680" y="1089"/>
                    </a:lnTo>
                    <a:lnTo>
                      <a:pt x="513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9" y="2088"/>
                    </a:lnTo>
                    <a:lnTo>
                      <a:pt x="65" y="2382"/>
                    </a:lnTo>
                    <a:lnTo>
                      <a:pt x="14" y="2677"/>
                    </a:lnTo>
                    <a:lnTo>
                      <a:pt x="1" y="2831"/>
                    </a:lnTo>
                    <a:lnTo>
                      <a:pt x="1" y="2984"/>
                    </a:lnTo>
                    <a:lnTo>
                      <a:pt x="1" y="3138"/>
                    </a:lnTo>
                    <a:lnTo>
                      <a:pt x="14" y="3279"/>
                    </a:lnTo>
                    <a:lnTo>
                      <a:pt x="65" y="3586"/>
                    </a:lnTo>
                    <a:lnTo>
                      <a:pt x="129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13" y="4649"/>
                    </a:lnTo>
                    <a:lnTo>
                      <a:pt x="680" y="4880"/>
                    </a:lnTo>
                    <a:lnTo>
                      <a:pt x="872" y="5085"/>
                    </a:lnTo>
                    <a:lnTo>
                      <a:pt x="1077" y="5277"/>
                    </a:lnTo>
                    <a:lnTo>
                      <a:pt x="1307" y="5456"/>
                    </a:lnTo>
                    <a:lnTo>
                      <a:pt x="1563" y="5597"/>
                    </a:lnTo>
                    <a:lnTo>
                      <a:pt x="1820" y="5725"/>
                    </a:lnTo>
                    <a:lnTo>
                      <a:pt x="2089" y="5828"/>
                    </a:lnTo>
                    <a:lnTo>
                      <a:pt x="2383" y="5905"/>
                    </a:lnTo>
                    <a:lnTo>
                      <a:pt x="2678" y="5943"/>
                    </a:lnTo>
                    <a:lnTo>
                      <a:pt x="2819" y="5956"/>
                    </a:lnTo>
                    <a:lnTo>
                      <a:pt x="3126" y="5956"/>
                    </a:lnTo>
                    <a:lnTo>
                      <a:pt x="3280" y="5943"/>
                    </a:lnTo>
                    <a:lnTo>
                      <a:pt x="3574" y="5905"/>
                    </a:lnTo>
                    <a:lnTo>
                      <a:pt x="3869" y="5828"/>
                    </a:lnTo>
                    <a:lnTo>
                      <a:pt x="4138" y="5725"/>
                    </a:lnTo>
                    <a:lnTo>
                      <a:pt x="4394" y="5597"/>
                    </a:lnTo>
                    <a:lnTo>
                      <a:pt x="4650" y="5456"/>
                    </a:lnTo>
                    <a:lnTo>
                      <a:pt x="4868" y="5277"/>
                    </a:lnTo>
                    <a:lnTo>
                      <a:pt x="5086" y="5085"/>
                    </a:lnTo>
                    <a:lnTo>
                      <a:pt x="5278" y="4880"/>
                    </a:lnTo>
                    <a:lnTo>
                      <a:pt x="5444" y="4649"/>
                    </a:lnTo>
                    <a:lnTo>
                      <a:pt x="5598" y="4406"/>
                    </a:lnTo>
                    <a:lnTo>
                      <a:pt x="5726" y="4137"/>
                    </a:lnTo>
                    <a:lnTo>
                      <a:pt x="5828" y="3868"/>
                    </a:lnTo>
                    <a:lnTo>
                      <a:pt x="5892" y="3586"/>
                    </a:lnTo>
                    <a:lnTo>
                      <a:pt x="5944" y="3279"/>
                    </a:lnTo>
                    <a:lnTo>
                      <a:pt x="5957" y="3138"/>
                    </a:lnTo>
                    <a:lnTo>
                      <a:pt x="5957" y="2984"/>
                    </a:lnTo>
                    <a:lnTo>
                      <a:pt x="5957" y="2831"/>
                    </a:lnTo>
                    <a:lnTo>
                      <a:pt x="5944" y="2677"/>
                    </a:lnTo>
                    <a:lnTo>
                      <a:pt x="5892" y="2382"/>
                    </a:lnTo>
                    <a:lnTo>
                      <a:pt x="5828" y="2088"/>
                    </a:lnTo>
                    <a:lnTo>
                      <a:pt x="5726" y="1819"/>
                    </a:lnTo>
                    <a:lnTo>
                      <a:pt x="5598" y="1563"/>
                    </a:lnTo>
                    <a:lnTo>
                      <a:pt x="5444" y="1319"/>
                    </a:lnTo>
                    <a:lnTo>
                      <a:pt x="5278" y="1089"/>
                    </a:lnTo>
                    <a:lnTo>
                      <a:pt x="5086" y="871"/>
                    </a:lnTo>
                    <a:lnTo>
                      <a:pt x="4868" y="679"/>
                    </a:lnTo>
                    <a:lnTo>
                      <a:pt x="4650" y="512"/>
                    </a:lnTo>
                    <a:lnTo>
                      <a:pt x="4394" y="359"/>
                    </a:lnTo>
                    <a:lnTo>
                      <a:pt x="4138" y="231"/>
                    </a:lnTo>
                    <a:lnTo>
                      <a:pt x="3869" y="128"/>
                    </a:lnTo>
                    <a:lnTo>
                      <a:pt x="3574" y="64"/>
                    </a:lnTo>
                    <a:lnTo>
                      <a:pt x="3280" y="13"/>
                    </a:lnTo>
                    <a:lnTo>
                      <a:pt x="3126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2104;p40">
                <a:extLst>
                  <a:ext uri="{FF2B5EF4-FFF2-40B4-BE49-F238E27FC236}">
                    <a16:creationId xmlns:a16="http://schemas.microsoft.com/office/drawing/2014/main" id="{DABD2BF0-074B-F47C-3CFA-1DDB3F59376A}"/>
                  </a:ext>
                </a:extLst>
              </p:cNvPr>
              <p:cNvSpPr/>
              <p:nvPr/>
            </p:nvSpPr>
            <p:spPr>
              <a:xfrm>
                <a:off x="6233544" y="3952981"/>
                <a:ext cx="125725" cy="125315"/>
              </a:xfrm>
              <a:custGeom>
                <a:avLst/>
                <a:gdLst/>
                <a:ahLst/>
                <a:cxnLst/>
                <a:rect l="l" t="t" r="r" b="b"/>
                <a:pathLst>
                  <a:path w="3984" h="3971" extrusionOk="0">
                    <a:moveTo>
                      <a:pt x="1793" y="0"/>
                    </a:moveTo>
                    <a:lnTo>
                      <a:pt x="1588" y="39"/>
                    </a:lnTo>
                    <a:lnTo>
                      <a:pt x="1396" y="90"/>
                    </a:lnTo>
                    <a:lnTo>
                      <a:pt x="1217" y="154"/>
                    </a:lnTo>
                    <a:lnTo>
                      <a:pt x="1050" y="231"/>
                    </a:lnTo>
                    <a:lnTo>
                      <a:pt x="884" y="333"/>
                    </a:lnTo>
                    <a:lnTo>
                      <a:pt x="730" y="448"/>
                    </a:lnTo>
                    <a:lnTo>
                      <a:pt x="589" y="577"/>
                    </a:lnTo>
                    <a:lnTo>
                      <a:pt x="461" y="717"/>
                    </a:lnTo>
                    <a:lnTo>
                      <a:pt x="346" y="871"/>
                    </a:lnTo>
                    <a:lnTo>
                      <a:pt x="243" y="1038"/>
                    </a:lnTo>
                    <a:lnTo>
                      <a:pt x="167" y="1204"/>
                    </a:lnTo>
                    <a:lnTo>
                      <a:pt x="90" y="1396"/>
                    </a:lnTo>
                    <a:lnTo>
                      <a:pt x="51" y="1576"/>
                    </a:lnTo>
                    <a:lnTo>
                      <a:pt x="13" y="1780"/>
                    </a:lnTo>
                    <a:lnTo>
                      <a:pt x="0" y="1985"/>
                    </a:lnTo>
                    <a:lnTo>
                      <a:pt x="13" y="2178"/>
                    </a:lnTo>
                    <a:lnTo>
                      <a:pt x="51" y="2382"/>
                    </a:lnTo>
                    <a:lnTo>
                      <a:pt x="90" y="2575"/>
                    </a:lnTo>
                    <a:lnTo>
                      <a:pt x="167" y="2754"/>
                    </a:lnTo>
                    <a:lnTo>
                      <a:pt x="243" y="2933"/>
                    </a:lnTo>
                    <a:lnTo>
                      <a:pt x="346" y="3087"/>
                    </a:lnTo>
                    <a:lnTo>
                      <a:pt x="461" y="3241"/>
                    </a:lnTo>
                    <a:lnTo>
                      <a:pt x="589" y="3381"/>
                    </a:lnTo>
                    <a:lnTo>
                      <a:pt x="730" y="3510"/>
                    </a:lnTo>
                    <a:lnTo>
                      <a:pt x="884" y="3625"/>
                    </a:lnTo>
                    <a:lnTo>
                      <a:pt x="1050" y="3727"/>
                    </a:lnTo>
                    <a:lnTo>
                      <a:pt x="1217" y="3817"/>
                    </a:lnTo>
                    <a:lnTo>
                      <a:pt x="1396" y="3881"/>
                    </a:lnTo>
                    <a:lnTo>
                      <a:pt x="1588" y="3932"/>
                    </a:lnTo>
                    <a:lnTo>
                      <a:pt x="1793" y="3958"/>
                    </a:lnTo>
                    <a:lnTo>
                      <a:pt x="1985" y="3971"/>
                    </a:lnTo>
                    <a:lnTo>
                      <a:pt x="2190" y="3958"/>
                    </a:lnTo>
                    <a:lnTo>
                      <a:pt x="2395" y="3932"/>
                    </a:lnTo>
                    <a:lnTo>
                      <a:pt x="2587" y="3881"/>
                    </a:lnTo>
                    <a:lnTo>
                      <a:pt x="2767" y="3817"/>
                    </a:lnTo>
                    <a:lnTo>
                      <a:pt x="2933" y="3727"/>
                    </a:lnTo>
                    <a:lnTo>
                      <a:pt x="3100" y="3625"/>
                    </a:lnTo>
                    <a:lnTo>
                      <a:pt x="3253" y="3510"/>
                    </a:lnTo>
                    <a:lnTo>
                      <a:pt x="3394" y="3381"/>
                    </a:lnTo>
                    <a:lnTo>
                      <a:pt x="3522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94" y="2575"/>
                    </a:lnTo>
                    <a:lnTo>
                      <a:pt x="3932" y="2382"/>
                    </a:lnTo>
                    <a:lnTo>
                      <a:pt x="3971" y="2178"/>
                    </a:lnTo>
                    <a:lnTo>
                      <a:pt x="3983" y="1985"/>
                    </a:lnTo>
                    <a:lnTo>
                      <a:pt x="3971" y="1780"/>
                    </a:lnTo>
                    <a:lnTo>
                      <a:pt x="3932" y="1576"/>
                    </a:lnTo>
                    <a:lnTo>
                      <a:pt x="3894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2" y="717"/>
                    </a:lnTo>
                    <a:lnTo>
                      <a:pt x="3394" y="577"/>
                    </a:lnTo>
                    <a:lnTo>
                      <a:pt x="3253" y="448"/>
                    </a:lnTo>
                    <a:lnTo>
                      <a:pt x="3100" y="333"/>
                    </a:lnTo>
                    <a:lnTo>
                      <a:pt x="2933" y="231"/>
                    </a:lnTo>
                    <a:lnTo>
                      <a:pt x="2767" y="154"/>
                    </a:lnTo>
                    <a:lnTo>
                      <a:pt x="2587" y="90"/>
                    </a:lnTo>
                    <a:lnTo>
                      <a:pt x="2395" y="39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2105;p40">
                <a:extLst>
                  <a:ext uri="{FF2B5EF4-FFF2-40B4-BE49-F238E27FC236}">
                    <a16:creationId xmlns:a16="http://schemas.microsoft.com/office/drawing/2014/main" id="{B297318C-2F09-9927-68CE-A314872C324A}"/>
                  </a:ext>
                </a:extLst>
              </p:cNvPr>
              <p:cNvSpPr/>
              <p:nvPr/>
            </p:nvSpPr>
            <p:spPr>
              <a:xfrm>
                <a:off x="6269110" y="3988547"/>
                <a:ext cx="54594" cy="54184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717" extrusionOk="0">
                    <a:moveTo>
                      <a:pt x="781" y="0"/>
                    </a:moveTo>
                    <a:lnTo>
                      <a:pt x="692" y="13"/>
                    </a:lnTo>
                    <a:lnTo>
                      <a:pt x="615" y="39"/>
                    </a:lnTo>
                    <a:lnTo>
                      <a:pt x="525" y="64"/>
                    </a:lnTo>
                    <a:lnTo>
                      <a:pt x="448" y="103"/>
                    </a:lnTo>
                    <a:lnTo>
                      <a:pt x="384" y="141"/>
                    </a:lnTo>
                    <a:lnTo>
                      <a:pt x="320" y="192"/>
                    </a:lnTo>
                    <a:lnTo>
                      <a:pt x="256" y="244"/>
                    </a:lnTo>
                    <a:lnTo>
                      <a:pt x="205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77" y="525"/>
                    </a:lnTo>
                    <a:lnTo>
                      <a:pt x="39" y="602"/>
                    </a:lnTo>
                    <a:lnTo>
                      <a:pt x="26" y="679"/>
                    </a:lnTo>
                    <a:lnTo>
                      <a:pt x="13" y="769"/>
                    </a:lnTo>
                    <a:lnTo>
                      <a:pt x="0" y="858"/>
                    </a:lnTo>
                    <a:lnTo>
                      <a:pt x="13" y="935"/>
                    </a:lnTo>
                    <a:lnTo>
                      <a:pt x="26" y="1025"/>
                    </a:lnTo>
                    <a:lnTo>
                      <a:pt x="39" y="1115"/>
                    </a:lnTo>
                    <a:lnTo>
                      <a:pt x="77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205" y="1396"/>
                    </a:lnTo>
                    <a:lnTo>
                      <a:pt x="256" y="1460"/>
                    </a:lnTo>
                    <a:lnTo>
                      <a:pt x="320" y="1512"/>
                    </a:lnTo>
                    <a:lnTo>
                      <a:pt x="384" y="1563"/>
                    </a:lnTo>
                    <a:lnTo>
                      <a:pt x="448" y="1614"/>
                    </a:lnTo>
                    <a:lnTo>
                      <a:pt x="525" y="1640"/>
                    </a:lnTo>
                    <a:lnTo>
                      <a:pt x="615" y="1678"/>
                    </a:lnTo>
                    <a:lnTo>
                      <a:pt x="692" y="1691"/>
                    </a:lnTo>
                    <a:lnTo>
                      <a:pt x="781" y="1704"/>
                    </a:lnTo>
                    <a:lnTo>
                      <a:pt x="858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4" y="1678"/>
                    </a:lnTo>
                    <a:lnTo>
                      <a:pt x="1204" y="1640"/>
                    </a:lnTo>
                    <a:lnTo>
                      <a:pt x="1268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3" y="1460"/>
                    </a:lnTo>
                    <a:lnTo>
                      <a:pt x="1524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2" y="1191"/>
                    </a:lnTo>
                    <a:lnTo>
                      <a:pt x="1691" y="1115"/>
                    </a:lnTo>
                    <a:lnTo>
                      <a:pt x="1704" y="1025"/>
                    </a:lnTo>
                    <a:lnTo>
                      <a:pt x="1716" y="935"/>
                    </a:lnTo>
                    <a:lnTo>
                      <a:pt x="1729" y="858"/>
                    </a:lnTo>
                    <a:lnTo>
                      <a:pt x="1716" y="769"/>
                    </a:lnTo>
                    <a:lnTo>
                      <a:pt x="1704" y="679"/>
                    </a:lnTo>
                    <a:lnTo>
                      <a:pt x="1691" y="602"/>
                    </a:lnTo>
                    <a:lnTo>
                      <a:pt x="1652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4" y="308"/>
                    </a:lnTo>
                    <a:lnTo>
                      <a:pt x="1473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8" y="103"/>
                    </a:lnTo>
                    <a:lnTo>
                      <a:pt x="1204" y="64"/>
                    </a:lnTo>
                    <a:lnTo>
                      <a:pt x="1114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2106;p40">
                <a:extLst>
                  <a:ext uri="{FF2B5EF4-FFF2-40B4-BE49-F238E27FC236}">
                    <a16:creationId xmlns:a16="http://schemas.microsoft.com/office/drawing/2014/main" id="{31BE7FF1-01E8-68EA-2EE2-A169832609CF}"/>
                  </a:ext>
                </a:extLst>
              </p:cNvPr>
              <p:cNvSpPr/>
              <p:nvPr/>
            </p:nvSpPr>
            <p:spPr>
              <a:xfrm>
                <a:off x="6836581" y="3921455"/>
                <a:ext cx="187988" cy="187956"/>
              </a:xfrm>
              <a:custGeom>
                <a:avLst/>
                <a:gdLst/>
                <a:ahLst/>
                <a:cxnLst/>
                <a:rect l="l" t="t" r="r" b="b"/>
                <a:pathLst>
                  <a:path w="5957" h="5956" extrusionOk="0">
                    <a:moveTo>
                      <a:pt x="2818" y="0"/>
                    </a:moveTo>
                    <a:lnTo>
                      <a:pt x="2677" y="13"/>
                    </a:lnTo>
                    <a:lnTo>
                      <a:pt x="2383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63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13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64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64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13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63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83" y="5905"/>
                    </a:lnTo>
                    <a:lnTo>
                      <a:pt x="2677" y="5943"/>
                    </a:lnTo>
                    <a:lnTo>
                      <a:pt x="2818" y="5956"/>
                    </a:lnTo>
                    <a:lnTo>
                      <a:pt x="3126" y="5956"/>
                    </a:lnTo>
                    <a:lnTo>
                      <a:pt x="3279" y="5943"/>
                    </a:lnTo>
                    <a:lnTo>
                      <a:pt x="3574" y="5905"/>
                    </a:lnTo>
                    <a:lnTo>
                      <a:pt x="3868" y="5828"/>
                    </a:lnTo>
                    <a:lnTo>
                      <a:pt x="4137" y="5725"/>
                    </a:lnTo>
                    <a:lnTo>
                      <a:pt x="4393" y="5597"/>
                    </a:lnTo>
                    <a:lnTo>
                      <a:pt x="4637" y="5456"/>
                    </a:lnTo>
                    <a:lnTo>
                      <a:pt x="4867" y="5277"/>
                    </a:lnTo>
                    <a:lnTo>
                      <a:pt x="5085" y="5085"/>
                    </a:lnTo>
                    <a:lnTo>
                      <a:pt x="5277" y="4880"/>
                    </a:lnTo>
                    <a:lnTo>
                      <a:pt x="5444" y="4649"/>
                    </a:lnTo>
                    <a:lnTo>
                      <a:pt x="5597" y="4406"/>
                    </a:lnTo>
                    <a:lnTo>
                      <a:pt x="5726" y="4137"/>
                    </a:lnTo>
                    <a:lnTo>
                      <a:pt x="5828" y="3868"/>
                    </a:lnTo>
                    <a:lnTo>
                      <a:pt x="5892" y="3586"/>
                    </a:lnTo>
                    <a:lnTo>
                      <a:pt x="5943" y="3279"/>
                    </a:lnTo>
                    <a:lnTo>
                      <a:pt x="5956" y="3138"/>
                    </a:lnTo>
                    <a:lnTo>
                      <a:pt x="5956" y="2984"/>
                    </a:lnTo>
                    <a:lnTo>
                      <a:pt x="5956" y="2831"/>
                    </a:lnTo>
                    <a:lnTo>
                      <a:pt x="5943" y="2677"/>
                    </a:lnTo>
                    <a:lnTo>
                      <a:pt x="5892" y="2382"/>
                    </a:lnTo>
                    <a:lnTo>
                      <a:pt x="5828" y="2088"/>
                    </a:lnTo>
                    <a:lnTo>
                      <a:pt x="5726" y="1819"/>
                    </a:lnTo>
                    <a:lnTo>
                      <a:pt x="5597" y="1563"/>
                    </a:lnTo>
                    <a:lnTo>
                      <a:pt x="5444" y="1319"/>
                    </a:lnTo>
                    <a:lnTo>
                      <a:pt x="5277" y="1089"/>
                    </a:lnTo>
                    <a:lnTo>
                      <a:pt x="5085" y="871"/>
                    </a:lnTo>
                    <a:lnTo>
                      <a:pt x="4867" y="679"/>
                    </a:lnTo>
                    <a:lnTo>
                      <a:pt x="4637" y="512"/>
                    </a:lnTo>
                    <a:lnTo>
                      <a:pt x="4393" y="359"/>
                    </a:lnTo>
                    <a:lnTo>
                      <a:pt x="4137" y="231"/>
                    </a:lnTo>
                    <a:lnTo>
                      <a:pt x="3868" y="128"/>
                    </a:lnTo>
                    <a:lnTo>
                      <a:pt x="3574" y="64"/>
                    </a:lnTo>
                    <a:lnTo>
                      <a:pt x="3279" y="13"/>
                    </a:lnTo>
                    <a:lnTo>
                      <a:pt x="3126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2107;p40">
                <a:extLst>
                  <a:ext uri="{FF2B5EF4-FFF2-40B4-BE49-F238E27FC236}">
                    <a16:creationId xmlns:a16="http://schemas.microsoft.com/office/drawing/2014/main" id="{497B4E3A-775E-751B-93B9-FEB1AAEF9EFA}"/>
                  </a:ext>
                </a:extLst>
              </p:cNvPr>
              <p:cNvSpPr/>
              <p:nvPr/>
            </p:nvSpPr>
            <p:spPr>
              <a:xfrm>
                <a:off x="6867697" y="3952981"/>
                <a:ext cx="125346" cy="125315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3971" extrusionOk="0">
                    <a:moveTo>
                      <a:pt x="1794" y="0"/>
                    </a:moveTo>
                    <a:lnTo>
                      <a:pt x="1589" y="39"/>
                    </a:lnTo>
                    <a:lnTo>
                      <a:pt x="1397" y="90"/>
                    </a:lnTo>
                    <a:lnTo>
                      <a:pt x="1217" y="154"/>
                    </a:lnTo>
                    <a:lnTo>
                      <a:pt x="1038" y="231"/>
                    </a:lnTo>
                    <a:lnTo>
                      <a:pt x="884" y="333"/>
                    </a:lnTo>
                    <a:lnTo>
                      <a:pt x="731" y="448"/>
                    </a:lnTo>
                    <a:lnTo>
                      <a:pt x="590" y="577"/>
                    </a:lnTo>
                    <a:lnTo>
                      <a:pt x="462" y="717"/>
                    </a:lnTo>
                    <a:lnTo>
                      <a:pt x="346" y="871"/>
                    </a:lnTo>
                    <a:lnTo>
                      <a:pt x="244" y="1038"/>
                    </a:lnTo>
                    <a:lnTo>
                      <a:pt x="167" y="1204"/>
                    </a:lnTo>
                    <a:lnTo>
                      <a:pt x="90" y="1396"/>
                    </a:lnTo>
                    <a:lnTo>
                      <a:pt x="39" y="1576"/>
                    </a:lnTo>
                    <a:lnTo>
                      <a:pt x="13" y="1780"/>
                    </a:lnTo>
                    <a:lnTo>
                      <a:pt x="1" y="1985"/>
                    </a:lnTo>
                    <a:lnTo>
                      <a:pt x="13" y="2178"/>
                    </a:lnTo>
                    <a:lnTo>
                      <a:pt x="39" y="2382"/>
                    </a:lnTo>
                    <a:lnTo>
                      <a:pt x="90" y="2575"/>
                    </a:lnTo>
                    <a:lnTo>
                      <a:pt x="167" y="2754"/>
                    </a:lnTo>
                    <a:lnTo>
                      <a:pt x="244" y="2933"/>
                    </a:lnTo>
                    <a:lnTo>
                      <a:pt x="346" y="3087"/>
                    </a:lnTo>
                    <a:lnTo>
                      <a:pt x="462" y="3241"/>
                    </a:lnTo>
                    <a:lnTo>
                      <a:pt x="590" y="3381"/>
                    </a:lnTo>
                    <a:lnTo>
                      <a:pt x="731" y="3510"/>
                    </a:lnTo>
                    <a:lnTo>
                      <a:pt x="884" y="3625"/>
                    </a:lnTo>
                    <a:lnTo>
                      <a:pt x="1038" y="3727"/>
                    </a:lnTo>
                    <a:lnTo>
                      <a:pt x="1217" y="3817"/>
                    </a:lnTo>
                    <a:lnTo>
                      <a:pt x="1397" y="3881"/>
                    </a:lnTo>
                    <a:lnTo>
                      <a:pt x="1589" y="3932"/>
                    </a:lnTo>
                    <a:lnTo>
                      <a:pt x="1794" y="3958"/>
                    </a:lnTo>
                    <a:lnTo>
                      <a:pt x="1986" y="3971"/>
                    </a:lnTo>
                    <a:lnTo>
                      <a:pt x="2191" y="3958"/>
                    </a:lnTo>
                    <a:lnTo>
                      <a:pt x="2396" y="3932"/>
                    </a:lnTo>
                    <a:lnTo>
                      <a:pt x="2588" y="3881"/>
                    </a:lnTo>
                    <a:lnTo>
                      <a:pt x="2767" y="3817"/>
                    </a:lnTo>
                    <a:lnTo>
                      <a:pt x="2934" y="3727"/>
                    </a:lnTo>
                    <a:lnTo>
                      <a:pt x="3100" y="3625"/>
                    </a:lnTo>
                    <a:lnTo>
                      <a:pt x="3254" y="3510"/>
                    </a:lnTo>
                    <a:lnTo>
                      <a:pt x="3395" y="3381"/>
                    </a:lnTo>
                    <a:lnTo>
                      <a:pt x="3523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94" y="2575"/>
                    </a:lnTo>
                    <a:lnTo>
                      <a:pt x="3933" y="2382"/>
                    </a:lnTo>
                    <a:lnTo>
                      <a:pt x="3971" y="2178"/>
                    </a:lnTo>
                    <a:lnTo>
                      <a:pt x="3971" y="1985"/>
                    </a:lnTo>
                    <a:lnTo>
                      <a:pt x="3971" y="1780"/>
                    </a:lnTo>
                    <a:lnTo>
                      <a:pt x="3933" y="1576"/>
                    </a:lnTo>
                    <a:lnTo>
                      <a:pt x="3894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3" y="717"/>
                    </a:lnTo>
                    <a:lnTo>
                      <a:pt x="3395" y="577"/>
                    </a:lnTo>
                    <a:lnTo>
                      <a:pt x="3254" y="448"/>
                    </a:lnTo>
                    <a:lnTo>
                      <a:pt x="3100" y="333"/>
                    </a:lnTo>
                    <a:lnTo>
                      <a:pt x="2934" y="231"/>
                    </a:lnTo>
                    <a:lnTo>
                      <a:pt x="2767" y="154"/>
                    </a:lnTo>
                    <a:lnTo>
                      <a:pt x="2588" y="90"/>
                    </a:lnTo>
                    <a:lnTo>
                      <a:pt x="2396" y="39"/>
                    </a:lnTo>
                    <a:lnTo>
                      <a:pt x="2191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2108;p40">
                <a:extLst>
                  <a:ext uri="{FF2B5EF4-FFF2-40B4-BE49-F238E27FC236}">
                    <a16:creationId xmlns:a16="http://schemas.microsoft.com/office/drawing/2014/main" id="{0CD15873-992A-1EDB-DB8A-D5E4330B4181}"/>
                  </a:ext>
                </a:extLst>
              </p:cNvPr>
              <p:cNvSpPr/>
              <p:nvPr/>
            </p:nvSpPr>
            <p:spPr>
              <a:xfrm>
                <a:off x="6903263" y="3988547"/>
                <a:ext cx="54184" cy="54184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1717" extrusionOk="0">
                    <a:moveTo>
                      <a:pt x="782" y="0"/>
                    </a:moveTo>
                    <a:lnTo>
                      <a:pt x="692" y="13"/>
                    </a:lnTo>
                    <a:lnTo>
                      <a:pt x="603" y="39"/>
                    </a:lnTo>
                    <a:lnTo>
                      <a:pt x="526" y="64"/>
                    </a:lnTo>
                    <a:lnTo>
                      <a:pt x="449" y="103"/>
                    </a:lnTo>
                    <a:lnTo>
                      <a:pt x="385" y="141"/>
                    </a:lnTo>
                    <a:lnTo>
                      <a:pt x="321" y="192"/>
                    </a:lnTo>
                    <a:lnTo>
                      <a:pt x="257" y="244"/>
                    </a:lnTo>
                    <a:lnTo>
                      <a:pt x="206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78" y="525"/>
                    </a:lnTo>
                    <a:lnTo>
                      <a:pt x="39" y="602"/>
                    </a:lnTo>
                    <a:lnTo>
                      <a:pt x="26" y="679"/>
                    </a:lnTo>
                    <a:lnTo>
                      <a:pt x="14" y="769"/>
                    </a:lnTo>
                    <a:lnTo>
                      <a:pt x="1" y="858"/>
                    </a:lnTo>
                    <a:lnTo>
                      <a:pt x="14" y="935"/>
                    </a:lnTo>
                    <a:lnTo>
                      <a:pt x="26" y="1025"/>
                    </a:lnTo>
                    <a:lnTo>
                      <a:pt x="39" y="1115"/>
                    </a:lnTo>
                    <a:lnTo>
                      <a:pt x="78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206" y="1396"/>
                    </a:lnTo>
                    <a:lnTo>
                      <a:pt x="257" y="1460"/>
                    </a:lnTo>
                    <a:lnTo>
                      <a:pt x="321" y="1512"/>
                    </a:lnTo>
                    <a:lnTo>
                      <a:pt x="385" y="1563"/>
                    </a:lnTo>
                    <a:lnTo>
                      <a:pt x="449" y="1614"/>
                    </a:lnTo>
                    <a:lnTo>
                      <a:pt x="526" y="1640"/>
                    </a:lnTo>
                    <a:lnTo>
                      <a:pt x="603" y="1678"/>
                    </a:lnTo>
                    <a:lnTo>
                      <a:pt x="692" y="1691"/>
                    </a:lnTo>
                    <a:lnTo>
                      <a:pt x="782" y="1704"/>
                    </a:lnTo>
                    <a:lnTo>
                      <a:pt x="859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5" y="1678"/>
                    </a:lnTo>
                    <a:lnTo>
                      <a:pt x="1205" y="1640"/>
                    </a:lnTo>
                    <a:lnTo>
                      <a:pt x="1269" y="1614"/>
                    </a:lnTo>
                    <a:lnTo>
                      <a:pt x="1346" y="1563"/>
                    </a:lnTo>
                    <a:lnTo>
                      <a:pt x="1410" y="1512"/>
                    </a:lnTo>
                    <a:lnTo>
                      <a:pt x="1474" y="1460"/>
                    </a:lnTo>
                    <a:lnTo>
                      <a:pt x="1525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3" y="1191"/>
                    </a:lnTo>
                    <a:lnTo>
                      <a:pt x="1679" y="1115"/>
                    </a:lnTo>
                    <a:lnTo>
                      <a:pt x="1704" y="1025"/>
                    </a:lnTo>
                    <a:lnTo>
                      <a:pt x="1717" y="935"/>
                    </a:lnTo>
                    <a:lnTo>
                      <a:pt x="1717" y="858"/>
                    </a:lnTo>
                    <a:lnTo>
                      <a:pt x="1717" y="769"/>
                    </a:lnTo>
                    <a:lnTo>
                      <a:pt x="1704" y="679"/>
                    </a:lnTo>
                    <a:lnTo>
                      <a:pt x="1679" y="602"/>
                    </a:lnTo>
                    <a:lnTo>
                      <a:pt x="1653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5" y="308"/>
                    </a:lnTo>
                    <a:lnTo>
                      <a:pt x="1474" y="244"/>
                    </a:lnTo>
                    <a:lnTo>
                      <a:pt x="1410" y="192"/>
                    </a:lnTo>
                    <a:lnTo>
                      <a:pt x="1346" y="141"/>
                    </a:lnTo>
                    <a:lnTo>
                      <a:pt x="1269" y="103"/>
                    </a:lnTo>
                    <a:lnTo>
                      <a:pt x="1205" y="64"/>
                    </a:lnTo>
                    <a:lnTo>
                      <a:pt x="1115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2109;p40">
                <a:extLst>
                  <a:ext uri="{FF2B5EF4-FFF2-40B4-BE49-F238E27FC236}">
                    <a16:creationId xmlns:a16="http://schemas.microsoft.com/office/drawing/2014/main" id="{E5E8E3D6-C5CA-1D43-A0D8-BD605710A544}"/>
                  </a:ext>
                </a:extLst>
              </p:cNvPr>
              <p:cNvSpPr/>
              <p:nvPr/>
            </p:nvSpPr>
            <p:spPr>
              <a:xfrm>
                <a:off x="5896444" y="3921455"/>
                <a:ext cx="187956" cy="187956"/>
              </a:xfrm>
              <a:custGeom>
                <a:avLst/>
                <a:gdLst/>
                <a:ahLst/>
                <a:cxnLst/>
                <a:rect l="l" t="t" r="r" b="b"/>
                <a:pathLst>
                  <a:path w="5956" h="5956" extrusionOk="0">
                    <a:moveTo>
                      <a:pt x="2818" y="0"/>
                    </a:moveTo>
                    <a:lnTo>
                      <a:pt x="2664" y="13"/>
                    </a:lnTo>
                    <a:lnTo>
                      <a:pt x="2370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50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00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52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52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00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50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70" y="5905"/>
                    </a:lnTo>
                    <a:lnTo>
                      <a:pt x="2664" y="5943"/>
                    </a:lnTo>
                    <a:lnTo>
                      <a:pt x="2818" y="5956"/>
                    </a:lnTo>
                    <a:lnTo>
                      <a:pt x="3125" y="5956"/>
                    </a:lnTo>
                    <a:lnTo>
                      <a:pt x="3279" y="5943"/>
                    </a:lnTo>
                    <a:lnTo>
                      <a:pt x="3574" y="5905"/>
                    </a:lnTo>
                    <a:lnTo>
                      <a:pt x="3855" y="5828"/>
                    </a:lnTo>
                    <a:lnTo>
                      <a:pt x="4137" y="5725"/>
                    </a:lnTo>
                    <a:lnTo>
                      <a:pt x="4393" y="5597"/>
                    </a:lnTo>
                    <a:lnTo>
                      <a:pt x="4637" y="5456"/>
                    </a:lnTo>
                    <a:lnTo>
                      <a:pt x="4867" y="5277"/>
                    </a:lnTo>
                    <a:lnTo>
                      <a:pt x="5085" y="5085"/>
                    </a:lnTo>
                    <a:lnTo>
                      <a:pt x="5277" y="4880"/>
                    </a:lnTo>
                    <a:lnTo>
                      <a:pt x="5444" y="4649"/>
                    </a:lnTo>
                    <a:lnTo>
                      <a:pt x="5597" y="4406"/>
                    </a:lnTo>
                    <a:lnTo>
                      <a:pt x="5713" y="4137"/>
                    </a:lnTo>
                    <a:lnTo>
                      <a:pt x="5815" y="3868"/>
                    </a:lnTo>
                    <a:lnTo>
                      <a:pt x="5892" y="3586"/>
                    </a:lnTo>
                    <a:lnTo>
                      <a:pt x="5943" y="3279"/>
                    </a:lnTo>
                    <a:lnTo>
                      <a:pt x="5943" y="3138"/>
                    </a:lnTo>
                    <a:lnTo>
                      <a:pt x="5956" y="2984"/>
                    </a:lnTo>
                    <a:lnTo>
                      <a:pt x="5943" y="2831"/>
                    </a:lnTo>
                    <a:lnTo>
                      <a:pt x="5943" y="2677"/>
                    </a:lnTo>
                    <a:lnTo>
                      <a:pt x="5892" y="2382"/>
                    </a:lnTo>
                    <a:lnTo>
                      <a:pt x="5815" y="2088"/>
                    </a:lnTo>
                    <a:lnTo>
                      <a:pt x="5713" y="1819"/>
                    </a:lnTo>
                    <a:lnTo>
                      <a:pt x="5597" y="1563"/>
                    </a:lnTo>
                    <a:lnTo>
                      <a:pt x="5444" y="1319"/>
                    </a:lnTo>
                    <a:lnTo>
                      <a:pt x="5277" y="1089"/>
                    </a:lnTo>
                    <a:lnTo>
                      <a:pt x="5085" y="871"/>
                    </a:lnTo>
                    <a:lnTo>
                      <a:pt x="4867" y="679"/>
                    </a:lnTo>
                    <a:lnTo>
                      <a:pt x="4637" y="512"/>
                    </a:lnTo>
                    <a:lnTo>
                      <a:pt x="4393" y="359"/>
                    </a:lnTo>
                    <a:lnTo>
                      <a:pt x="4137" y="231"/>
                    </a:lnTo>
                    <a:lnTo>
                      <a:pt x="3855" y="128"/>
                    </a:lnTo>
                    <a:lnTo>
                      <a:pt x="3574" y="64"/>
                    </a:lnTo>
                    <a:lnTo>
                      <a:pt x="3279" y="13"/>
                    </a:lnTo>
                    <a:lnTo>
                      <a:pt x="3125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2110;p40">
                <a:extLst>
                  <a:ext uri="{FF2B5EF4-FFF2-40B4-BE49-F238E27FC236}">
                    <a16:creationId xmlns:a16="http://schemas.microsoft.com/office/drawing/2014/main" id="{92390AD9-F6FD-5E2E-FF4B-F476468FB77A}"/>
                  </a:ext>
                </a:extLst>
              </p:cNvPr>
              <p:cNvSpPr/>
              <p:nvPr/>
            </p:nvSpPr>
            <p:spPr>
              <a:xfrm>
                <a:off x="5927560" y="3952981"/>
                <a:ext cx="125315" cy="125315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3971" extrusionOk="0">
                    <a:moveTo>
                      <a:pt x="1781" y="0"/>
                    </a:moveTo>
                    <a:lnTo>
                      <a:pt x="1589" y="39"/>
                    </a:lnTo>
                    <a:lnTo>
                      <a:pt x="1397" y="90"/>
                    </a:lnTo>
                    <a:lnTo>
                      <a:pt x="1217" y="154"/>
                    </a:lnTo>
                    <a:lnTo>
                      <a:pt x="1038" y="231"/>
                    </a:lnTo>
                    <a:lnTo>
                      <a:pt x="871" y="333"/>
                    </a:lnTo>
                    <a:lnTo>
                      <a:pt x="718" y="448"/>
                    </a:lnTo>
                    <a:lnTo>
                      <a:pt x="577" y="577"/>
                    </a:lnTo>
                    <a:lnTo>
                      <a:pt x="449" y="717"/>
                    </a:lnTo>
                    <a:lnTo>
                      <a:pt x="346" y="871"/>
                    </a:lnTo>
                    <a:lnTo>
                      <a:pt x="244" y="1038"/>
                    </a:lnTo>
                    <a:lnTo>
                      <a:pt x="154" y="1204"/>
                    </a:lnTo>
                    <a:lnTo>
                      <a:pt x="90" y="1396"/>
                    </a:lnTo>
                    <a:lnTo>
                      <a:pt x="39" y="1576"/>
                    </a:lnTo>
                    <a:lnTo>
                      <a:pt x="13" y="1780"/>
                    </a:lnTo>
                    <a:lnTo>
                      <a:pt x="1" y="1985"/>
                    </a:lnTo>
                    <a:lnTo>
                      <a:pt x="13" y="2178"/>
                    </a:lnTo>
                    <a:lnTo>
                      <a:pt x="39" y="2382"/>
                    </a:lnTo>
                    <a:lnTo>
                      <a:pt x="90" y="2575"/>
                    </a:lnTo>
                    <a:lnTo>
                      <a:pt x="154" y="2754"/>
                    </a:lnTo>
                    <a:lnTo>
                      <a:pt x="244" y="2933"/>
                    </a:lnTo>
                    <a:lnTo>
                      <a:pt x="346" y="3087"/>
                    </a:lnTo>
                    <a:lnTo>
                      <a:pt x="449" y="3241"/>
                    </a:lnTo>
                    <a:lnTo>
                      <a:pt x="577" y="3381"/>
                    </a:lnTo>
                    <a:lnTo>
                      <a:pt x="718" y="3510"/>
                    </a:lnTo>
                    <a:lnTo>
                      <a:pt x="871" y="3625"/>
                    </a:lnTo>
                    <a:lnTo>
                      <a:pt x="1038" y="3727"/>
                    </a:lnTo>
                    <a:lnTo>
                      <a:pt x="1217" y="3817"/>
                    </a:lnTo>
                    <a:lnTo>
                      <a:pt x="1397" y="3881"/>
                    </a:lnTo>
                    <a:lnTo>
                      <a:pt x="1589" y="3932"/>
                    </a:lnTo>
                    <a:lnTo>
                      <a:pt x="1781" y="3958"/>
                    </a:lnTo>
                    <a:lnTo>
                      <a:pt x="1986" y="3971"/>
                    </a:lnTo>
                    <a:lnTo>
                      <a:pt x="2191" y="3958"/>
                    </a:lnTo>
                    <a:lnTo>
                      <a:pt x="2383" y="3932"/>
                    </a:lnTo>
                    <a:lnTo>
                      <a:pt x="2575" y="3881"/>
                    </a:lnTo>
                    <a:lnTo>
                      <a:pt x="2767" y="3817"/>
                    </a:lnTo>
                    <a:lnTo>
                      <a:pt x="2934" y="3727"/>
                    </a:lnTo>
                    <a:lnTo>
                      <a:pt x="3100" y="3625"/>
                    </a:lnTo>
                    <a:lnTo>
                      <a:pt x="3254" y="3510"/>
                    </a:lnTo>
                    <a:lnTo>
                      <a:pt x="3395" y="3381"/>
                    </a:lnTo>
                    <a:lnTo>
                      <a:pt x="3523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81" y="2575"/>
                    </a:lnTo>
                    <a:lnTo>
                      <a:pt x="3933" y="2382"/>
                    </a:lnTo>
                    <a:lnTo>
                      <a:pt x="3958" y="2178"/>
                    </a:lnTo>
                    <a:lnTo>
                      <a:pt x="3971" y="1985"/>
                    </a:lnTo>
                    <a:lnTo>
                      <a:pt x="3958" y="1780"/>
                    </a:lnTo>
                    <a:lnTo>
                      <a:pt x="3933" y="1576"/>
                    </a:lnTo>
                    <a:lnTo>
                      <a:pt x="3881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3" y="717"/>
                    </a:lnTo>
                    <a:lnTo>
                      <a:pt x="3395" y="577"/>
                    </a:lnTo>
                    <a:lnTo>
                      <a:pt x="3254" y="448"/>
                    </a:lnTo>
                    <a:lnTo>
                      <a:pt x="3100" y="333"/>
                    </a:lnTo>
                    <a:lnTo>
                      <a:pt x="2934" y="231"/>
                    </a:lnTo>
                    <a:lnTo>
                      <a:pt x="2767" y="154"/>
                    </a:lnTo>
                    <a:lnTo>
                      <a:pt x="2575" y="90"/>
                    </a:lnTo>
                    <a:lnTo>
                      <a:pt x="2383" y="39"/>
                    </a:lnTo>
                    <a:lnTo>
                      <a:pt x="2191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2111;p40">
                <a:extLst>
                  <a:ext uri="{FF2B5EF4-FFF2-40B4-BE49-F238E27FC236}">
                    <a16:creationId xmlns:a16="http://schemas.microsoft.com/office/drawing/2014/main" id="{C743976B-9779-5802-64A6-DC981A2775CD}"/>
                  </a:ext>
                </a:extLst>
              </p:cNvPr>
              <p:cNvSpPr/>
              <p:nvPr/>
            </p:nvSpPr>
            <p:spPr>
              <a:xfrm>
                <a:off x="5963126" y="3988547"/>
                <a:ext cx="54184" cy="54184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1717" extrusionOk="0">
                    <a:moveTo>
                      <a:pt x="769" y="0"/>
                    </a:moveTo>
                    <a:lnTo>
                      <a:pt x="692" y="13"/>
                    </a:lnTo>
                    <a:lnTo>
                      <a:pt x="603" y="39"/>
                    </a:lnTo>
                    <a:lnTo>
                      <a:pt x="526" y="64"/>
                    </a:lnTo>
                    <a:lnTo>
                      <a:pt x="449" y="103"/>
                    </a:lnTo>
                    <a:lnTo>
                      <a:pt x="385" y="141"/>
                    </a:lnTo>
                    <a:lnTo>
                      <a:pt x="308" y="192"/>
                    </a:lnTo>
                    <a:lnTo>
                      <a:pt x="257" y="244"/>
                    </a:lnTo>
                    <a:lnTo>
                      <a:pt x="193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65" y="525"/>
                    </a:lnTo>
                    <a:lnTo>
                      <a:pt x="39" y="602"/>
                    </a:lnTo>
                    <a:lnTo>
                      <a:pt x="13" y="679"/>
                    </a:lnTo>
                    <a:lnTo>
                      <a:pt x="1" y="769"/>
                    </a:lnTo>
                    <a:lnTo>
                      <a:pt x="1" y="858"/>
                    </a:lnTo>
                    <a:lnTo>
                      <a:pt x="1" y="935"/>
                    </a:lnTo>
                    <a:lnTo>
                      <a:pt x="13" y="1025"/>
                    </a:lnTo>
                    <a:lnTo>
                      <a:pt x="39" y="1115"/>
                    </a:lnTo>
                    <a:lnTo>
                      <a:pt x="65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193" y="1396"/>
                    </a:lnTo>
                    <a:lnTo>
                      <a:pt x="257" y="1460"/>
                    </a:lnTo>
                    <a:lnTo>
                      <a:pt x="308" y="1512"/>
                    </a:lnTo>
                    <a:lnTo>
                      <a:pt x="385" y="1563"/>
                    </a:lnTo>
                    <a:lnTo>
                      <a:pt x="449" y="1614"/>
                    </a:lnTo>
                    <a:lnTo>
                      <a:pt x="526" y="1640"/>
                    </a:lnTo>
                    <a:lnTo>
                      <a:pt x="603" y="1678"/>
                    </a:lnTo>
                    <a:lnTo>
                      <a:pt x="692" y="1691"/>
                    </a:lnTo>
                    <a:lnTo>
                      <a:pt x="769" y="1704"/>
                    </a:lnTo>
                    <a:lnTo>
                      <a:pt x="859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5" y="1678"/>
                    </a:lnTo>
                    <a:lnTo>
                      <a:pt x="1192" y="1640"/>
                    </a:lnTo>
                    <a:lnTo>
                      <a:pt x="1269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4" y="1460"/>
                    </a:lnTo>
                    <a:lnTo>
                      <a:pt x="1525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3" y="1191"/>
                    </a:lnTo>
                    <a:lnTo>
                      <a:pt x="1678" y="1115"/>
                    </a:lnTo>
                    <a:lnTo>
                      <a:pt x="1704" y="1025"/>
                    </a:lnTo>
                    <a:lnTo>
                      <a:pt x="1717" y="935"/>
                    </a:lnTo>
                    <a:lnTo>
                      <a:pt x="1717" y="858"/>
                    </a:lnTo>
                    <a:lnTo>
                      <a:pt x="1717" y="769"/>
                    </a:lnTo>
                    <a:lnTo>
                      <a:pt x="1704" y="679"/>
                    </a:lnTo>
                    <a:lnTo>
                      <a:pt x="1678" y="602"/>
                    </a:lnTo>
                    <a:lnTo>
                      <a:pt x="1653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5" y="308"/>
                    </a:lnTo>
                    <a:lnTo>
                      <a:pt x="1474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9" y="103"/>
                    </a:lnTo>
                    <a:lnTo>
                      <a:pt x="1192" y="64"/>
                    </a:lnTo>
                    <a:lnTo>
                      <a:pt x="1115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731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22"/>
          <p:cNvGrpSpPr/>
          <p:nvPr/>
        </p:nvGrpSpPr>
        <p:grpSpPr>
          <a:xfrm>
            <a:off x="8323777" y="2931200"/>
            <a:ext cx="3621656" cy="3667660"/>
            <a:chOff x="457200" y="1485900"/>
            <a:chExt cx="3205384" cy="3246100"/>
          </a:xfrm>
        </p:grpSpPr>
        <p:sp>
          <p:nvSpPr>
            <p:cNvPr id="643" name="Google Shape;643;p22"/>
            <p:cNvSpPr/>
            <p:nvPr/>
          </p:nvSpPr>
          <p:spPr>
            <a:xfrm>
              <a:off x="457200" y="4516621"/>
              <a:ext cx="1920994" cy="173515"/>
            </a:xfrm>
            <a:custGeom>
              <a:avLst/>
              <a:gdLst/>
              <a:ahLst/>
              <a:cxnLst/>
              <a:rect l="l" t="t" r="r" b="b"/>
              <a:pathLst>
                <a:path w="47517" h="4292" extrusionOk="0">
                  <a:moveTo>
                    <a:pt x="23754" y="1"/>
                  </a:moveTo>
                  <a:lnTo>
                    <a:pt x="21330" y="10"/>
                  </a:lnTo>
                  <a:lnTo>
                    <a:pt x="18965" y="49"/>
                  </a:lnTo>
                  <a:lnTo>
                    <a:pt x="16695" y="97"/>
                  </a:lnTo>
                  <a:lnTo>
                    <a:pt x="14511" y="173"/>
                  </a:lnTo>
                  <a:lnTo>
                    <a:pt x="12432" y="259"/>
                  </a:lnTo>
                  <a:lnTo>
                    <a:pt x="11436" y="317"/>
                  </a:lnTo>
                  <a:lnTo>
                    <a:pt x="10469" y="365"/>
                  </a:lnTo>
                  <a:lnTo>
                    <a:pt x="9540" y="432"/>
                  </a:lnTo>
                  <a:lnTo>
                    <a:pt x="8639" y="489"/>
                  </a:lnTo>
                  <a:lnTo>
                    <a:pt x="7777" y="556"/>
                  </a:lnTo>
                  <a:lnTo>
                    <a:pt x="6954" y="633"/>
                  </a:lnTo>
                  <a:lnTo>
                    <a:pt x="6168" y="710"/>
                  </a:lnTo>
                  <a:lnTo>
                    <a:pt x="5421" y="786"/>
                  </a:lnTo>
                  <a:lnTo>
                    <a:pt x="4722" y="863"/>
                  </a:lnTo>
                  <a:lnTo>
                    <a:pt x="4052" y="949"/>
                  </a:lnTo>
                  <a:lnTo>
                    <a:pt x="3439" y="1035"/>
                  </a:lnTo>
                  <a:lnTo>
                    <a:pt x="2864" y="1121"/>
                  </a:lnTo>
                  <a:lnTo>
                    <a:pt x="2337" y="1217"/>
                  </a:lnTo>
                  <a:lnTo>
                    <a:pt x="1868" y="1313"/>
                  </a:lnTo>
                  <a:lnTo>
                    <a:pt x="1437" y="1409"/>
                  </a:lnTo>
                  <a:lnTo>
                    <a:pt x="1063" y="1514"/>
                  </a:lnTo>
                  <a:lnTo>
                    <a:pt x="747" y="1610"/>
                  </a:lnTo>
                  <a:lnTo>
                    <a:pt x="479" y="1715"/>
                  </a:lnTo>
                  <a:lnTo>
                    <a:pt x="364" y="1773"/>
                  </a:lnTo>
                  <a:lnTo>
                    <a:pt x="268" y="1821"/>
                  </a:lnTo>
                  <a:lnTo>
                    <a:pt x="192" y="1878"/>
                  </a:lnTo>
                  <a:lnTo>
                    <a:pt x="125" y="1926"/>
                  </a:lnTo>
                  <a:lnTo>
                    <a:pt x="67" y="1984"/>
                  </a:lnTo>
                  <a:lnTo>
                    <a:pt x="29" y="2041"/>
                  </a:lnTo>
                  <a:lnTo>
                    <a:pt x="10" y="2098"/>
                  </a:lnTo>
                  <a:lnTo>
                    <a:pt x="0" y="2146"/>
                  </a:lnTo>
                  <a:lnTo>
                    <a:pt x="10" y="2204"/>
                  </a:lnTo>
                  <a:lnTo>
                    <a:pt x="29" y="2261"/>
                  </a:lnTo>
                  <a:lnTo>
                    <a:pt x="67" y="2319"/>
                  </a:lnTo>
                  <a:lnTo>
                    <a:pt x="125" y="2367"/>
                  </a:lnTo>
                  <a:lnTo>
                    <a:pt x="192" y="2424"/>
                  </a:lnTo>
                  <a:lnTo>
                    <a:pt x="268" y="2472"/>
                  </a:lnTo>
                  <a:lnTo>
                    <a:pt x="364" y="2529"/>
                  </a:lnTo>
                  <a:lnTo>
                    <a:pt x="479" y="2577"/>
                  </a:lnTo>
                  <a:lnTo>
                    <a:pt x="747" y="2683"/>
                  </a:lnTo>
                  <a:lnTo>
                    <a:pt x="1063" y="2788"/>
                  </a:lnTo>
                  <a:lnTo>
                    <a:pt x="1437" y="2884"/>
                  </a:lnTo>
                  <a:lnTo>
                    <a:pt x="1868" y="2989"/>
                  </a:lnTo>
                  <a:lnTo>
                    <a:pt x="2337" y="3075"/>
                  </a:lnTo>
                  <a:lnTo>
                    <a:pt x="2864" y="3171"/>
                  </a:lnTo>
                  <a:lnTo>
                    <a:pt x="3439" y="3257"/>
                  </a:lnTo>
                  <a:lnTo>
                    <a:pt x="4052" y="3353"/>
                  </a:lnTo>
                  <a:lnTo>
                    <a:pt x="4722" y="3430"/>
                  </a:lnTo>
                  <a:lnTo>
                    <a:pt x="5421" y="3516"/>
                  </a:lnTo>
                  <a:lnTo>
                    <a:pt x="6168" y="3593"/>
                  </a:lnTo>
                  <a:lnTo>
                    <a:pt x="6954" y="3669"/>
                  </a:lnTo>
                  <a:lnTo>
                    <a:pt x="7777" y="3736"/>
                  </a:lnTo>
                  <a:lnTo>
                    <a:pt x="8639" y="3803"/>
                  </a:lnTo>
                  <a:lnTo>
                    <a:pt x="9540" y="3870"/>
                  </a:lnTo>
                  <a:lnTo>
                    <a:pt x="10469" y="3928"/>
                  </a:lnTo>
                  <a:lnTo>
                    <a:pt x="11436" y="3985"/>
                  </a:lnTo>
                  <a:lnTo>
                    <a:pt x="12432" y="4033"/>
                  </a:lnTo>
                  <a:lnTo>
                    <a:pt x="14511" y="4129"/>
                  </a:lnTo>
                  <a:lnTo>
                    <a:pt x="16695" y="4196"/>
                  </a:lnTo>
                  <a:lnTo>
                    <a:pt x="18965" y="4254"/>
                  </a:lnTo>
                  <a:lnTo>
                    <a:pt x="21330" y="4282"/>
                  </a:lnTo>
                  <a:lnTo>
                    <a:pt x="23754" y="4292"/>
                  </a:lnTo>
                  <a:lnTo>
                    <a:pt x="26187" y="4282"/>
                  </a:lnTo>
                  <a:lnTo>
                    <a:pt x="28543" y="4254"/>
                  </a:lnTo>
                  <a:lnTo>
                    <a:pt x="30822" y="4196"/>
                  </a:lnTo>
                  <a:lnTo>
                    <a:pt x="33006" y="4129"/>
                  </a:lnTo>
                  <a:lnTo>
                    <a:pt x="35085" y="4033"/>
                  </a:lnTo>
                  <a:lnTo>
                    <a:pt x="36071" y="3985"/>
                  </a:lnTo>
                  <a:lnTo>
                    <a:pt x="37038" y="3928"/>
                  </a:lnTo>
                  <a:lnTo>
                    <a:pt x="37968" y="3870"/>
                  </a:lnTo>
                  <a:lnTo>
                    <a:pt x="38868" y="3803"/>
                  </a:lnTo>
                  <a:lnTo>
                    <a:pt x="39730" y="3736"/>
                  </a:lnTo>
                  <a:lnTo>
                    <a:pt x="40554" y="3669"/>
                  </a:lnTo>
                  <a:lnTo>
                    <a:pt x="41339" y="3593"/>
                  </a:lnTo>
                  <a:lnTo>
                    <a:pt x="42086" y="3516"/>
                  </a:lnTo>
                  <a:lnTo>
                    <a:pt x="42795" y="3430"/>
                  </a:lnTo>
                  <a:lnTo>
                    <a:pt x="43456" y="3353"/>
                  </a:lnTo>
                  <a:lnTo>
                    <a:pt x="44078" y="3257"/>
                  </a:lnTo>
                  <a:lnTo>
                    <a:pt x="44643" y="3171"/>
                  </a:lnTo>
                  <a:lnTo>
                    <a:pt x="45170" y="3075"/>
                  </a:lnTo>
                  <a:lnTo>
                    <a:pt x="45649" y="2989"/>
                  </a:lnTo>
                  <a:lnTo>
                    <a:pt x="46071" y="2884"/>
                  </a:lnTo>
                  <a:lnTo>
                    <a:pt x="46444" y="2788"/>
                  </a:lnTo>
                  <a:lnTo>
                    <a:pt x="46770" y="2683"/>
                  </a:lnTo>
                  <a:lnTo>
                    <a:pt x="47028" y="2577"/>
                  </a:lnTo>
                  <a:lnTo>
                    <a:pt x="47143" y="2529"/>
                  </a:lnTo>
                  <a:lnTo>
                    <a:pt x="47239" y="2472"/>
                  </a:lnTo>
                  <a:lnTo>
                    <a:pt x="47325" y="2424"/>
                  </a:lnTo>
                  <a:lnTo>
                    <a:pt x="47392" y="2367"/>
                  </a:lnTo>
                  <a:lnTo>
                    <a:pt x="47450" y="2319"/>
                  </a:lnTo>
                  <a:lnTo>
                    <a:pt x="47488" y="2261"/>
                  </a:lnTo>
                  <a:lnTo>
                    <a:pt x="47507" y="2204"/>
                  </a:lnTo>
                  <a:lnTo>
                    <a:pt x="47517" y="2146"/>
                  </a:lnTo>
                  <a:lnTo>
                    <a:pt x="47507" y="2098"/>
                  </a:lnTo>
                  <a:lnTo>
                    <a:pt x="47488" y="2041"/>
                  </a:lnTo>
                  <a:lnTo>
                    <a:pt x="47450" y="1984"/>
                  </a:lnTo>
                  <a:lnTo>
                    <a:pt x="47392" y="1926"/>
                  </a:lnTo>
                  <a:lnTo>
                    <a:pt x="47325" y="1878"/>
                  </a:lnTo>
                  <a:lnTo>
                    <a:pt x="47239" y="1821"/>
                  </a:lnTo>
                  <a:lnTo>
                    <a:pt x="47143" y="1773"/>
                  </a:lnTo>
                  <a:lnTo>
                    <a:pt x="47028" y="1715"/>
                  </a:lnTo>
                  <a:lnTo>
                    <a:pt x="46770" y="1610"/>
                  </a:lnTo>
                  <a:lnTo>
                    <a:pt x="46444" y="1514"/>
                  </a:lnTo>
                  <a:lnTo>
                    <a:pt x="46071" y="1409"/>
                  </a:lnTo>
                  <a:lnTo>
                    <a:pt x="45649" y="1313"/>
                  </a:lnTo>
                  <a:lnTo>
                    <a:pt x="45170" y="1217"/>
                  </a:lnTo>
                  <a:lnTo>
                    <a:pt x="44643" y="1121"/>
                  </a:lnTo>
                  <a:lnTo>
                    <a:pt x="44078" y="1035"/>
                  </a:lnTo>
                  <a:lnTo>
                    <a:pt x="43456" y="949"/>
                  </a:lnTo>
                  <a:lnTo>
                    <a:pt x="42795" y="863"/>
                  </a:lnTo>
                  <a:lnTo>
                    <a:pt x="42086" y="786"/>
                  </a:lnTo>
                  <a:lnTo>
                    <a:pt x="41339" y="710"/>
                  </a:lnTo>
                  <a:lnTo>
                    <a:pt x="40554" y="633"/>
                  </a:lnTo>
                  <a:lnTo>
                    <a:pt x="39730" y="556"/>
                  </a:lnTo>
                  <a:lnTo>
                    <a:pt x="38868" y="489"/>
                  </a:lnTo>
                  <a:lnTo>
                    <a:pt x="37968" y="432"/>
                  </a:lnTo>
                  <a:lnTo>
                    <a:pt x="37038" y="365"/>
                  </a:lnTo>
                  <a:lnTo>
                    <a:pt x="36071" y="317"/>
                  </a:lnTo>
                  <a:lnTo>
                    <a:pt x="35085" y="259"/>
                  </a:lnTo>
                  <a:lnTo>
                    <a:pt x="33006" y="173"/>
                  </a:lnTo>
                  <a:lnTo>
                    <a:pt x="30822" y="97"/>
                  </a:lnTo>
                  <a:lnTo>
                    <a:pt x="28543" y="49"/>
                  </a:lnTo>
                  <a:lnTo>
                    <a:pt x="26187" y="10"/>
                  </a:lnTo>
                  <a:lnTo>
                    <a:pt x="2375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2360341" y="2998390"/>
              <a:ext cx="417454" cy="50373"/>
            </a:xfrm>
            <a:custGeom>
              <a:avLst/>
              <a:gdLst/>
              <a:ahLst/>
              <a:cxnLst/>
              <a:rect l="l" t="t" r="r" b="b"/>
              <a:pathLst>
                <a:path w="10326" h="1246" extrusionOk="0">
                  <a:moveTo>
                    <a:pt x="565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3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19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19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3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5" y="1236"/>
                  </a:lnTo>
                  <a:lnTo>
                    <a:pt x="623" y="1245"/>
                  </a:lnTo>
                  <a:lnTo>
                    <a:pt x="9703" y="1245"/>
                  </a:lnTo>
                  <a:lnTo>
                    <a:pt x="9770" y="1236"/>
                  </a:lnTo>
                  <a:lnTo>
                    <a:pt x="9837" y="1226"/>
                  </a:lnTo>
                  <a:lnTo>
                    <a:pt x="9894" y="1216"/>
                  </a:lnTo>
                  <a:lnTo>
                    <a:pt x="9952" y="1188"/>
                  </a:lnTo>
                  <a:lnTo>
                    <a:pt x="10000" y="1169"/>
                  </a:lnTo>
                  <a:lnTo>
                    <a:pt x="10057" y="1130"/>
                  </a:lnTo>
                  <a:lnTo>
                    <a:pt x="10144" y="1063"/>
                  </a:lnTo>
                  <a:lnTo>
                    <a:pt x="10220" y="967"/>
                  </a:lnTo>
                  <a:lnTo>
                    <a:pt x="10258" y="920"/>
                  </a:lnTo>
                  <a:lnTo>
                    <a:pt x="10278" y="862"/>
                  </a:lnTo>
                  <a:lnTo>
                    <a:pt x="10297" y="805"/>
                  </a:lnTo>
                  <a:lnTo>
                    <a:pt x="10316" y="747"/>
                  </a:lnTo>
                  <a:lnTo>
                    <a:pt x="10326" y="680"/>
                  </a:lnTo>
                  <a:lnTo>
                    <a:pt x="10326" y="623"/>
                  </a:lnTo>
                  <a:lnTo>
                    <a:pt x="10326" y="556"/>
                  </a:lnTo>
                  <a:lnTo>
                    <a:pt x="10316" y="489"/>
                  </a:lnTo>
                  <a:lnTo>
                    <a:pt x="10297" y="431"/>
                  </a:lnTo>
                  <a:lnTo>
                    <a:pt x="10278" y="374"/>
                  </a:lnTo>
                  <a:lnTo>
                    <a:pt x="10258" y="326"/>
                  </a:lnTo>
                  <a:lnTo>
                    <a:pt x="10220" y="268"/>
                  </a:lnTo>
                  <a:lnTo>
                    <a:pt x="10144" y="182"/>
                  </a:lnTo>
                  <a:lnTo>
                    <a:pt x="10057" y="105"/>
                  </a:lnTo>
                  <a:lnTo>
                    <a:pt x="10000" y="67"/>
                  </a:lnTo>
                  <a:lnTo>
                    <a:pt x="9952" y="48"/>
                  </a:lnTo>
                  <a:lnTo>
                    <a:pt x="9894" y="29"/>
                  </a:lnTo>
                  <a:lnTo>
                    <a:pt x="9837" y="10"/>
                  </a:lnTo>
                  <a:lnTo>
                    <a:pt x="977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2623642" y="2998390"/>
              <a:ext cx="154150" cy="50373"/>
            </a:xfrm>
            <a:custGeom>
              <a:avLst/>
              <a:gdLst/>
              <a:ahLst/>
              <a:cxnLst/>
              <a:rect l="l" t="t" r="r" b="b"/>
              <a:pathLst>
                <a:path w="3813" h="1246" extrusionOk="0">
                  <a:moveTo>
                    <a:pt x="566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4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20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20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4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6" y="1236"/>
                  </a:lnTo>
                  <a:lnTo>
                    <a:pt x="623" y="1245"/>
                  </a:lnTo>
                  <a:lnTo>
                    <a:pt x="3190" y="1245"/>
                  </a:lnTo>
                  <a:lnTo>
                    <a:pt x="3257" y="1236"/>
                  </a:lnTo>
                  <a:lnTo>
                    <a:pt x="3324" y="1226"/>
                  </a:lnTo>
                  <a:lnTo>
                    <a:pt x="3381" y="1216"/>
                  </a:lnTo>
                  <a:lnTo>
                    <a:pt x="3439" y="1188"/>
                  </a:lnTo>
                  <a:lnTo>
                    <a:pt x="3487" y="1169"/>
                  </a:lnTo>
                  <a:lnTo>
                    <a:pt x="3544" y="1130"/>
                  </a:lnTo>
                  <a:lnTo>
                    <a:pt x="3631" y="1063"/>
                  </a:lnTo>
                  <a:lnTo>
                    <a:pt x="3707" y="967"/>
                  </a:lnTo>
                  <a:lnTo>
                    <a:pt x="3745" y="920"/>
                  </a:lnTo>
                  <a:lnTo>
                    <a:pt x="3765" y="862"/>
                  </a:lnTo>
                  <a:lnTo>
                    <a:pt x="3784" y="805"/>
                  </a:lnTo>
                  <a:lnTo>
                    <a:pt x="3803" y="747"/>
                  </a:lnTo>
                  <a:lnTo>
                    <a:pt x="3813" y="680"/>
                  </a:lnTo>
                  <a:lnTo>
                    <a:pt x="3813" y="623"/>
                  </a:lnTo>
                  <a:lnTo>
                    <a:pt x="3813" y="556"/>
                  </a:lnTo>
                  <a:lnTo>
                    <a:pt x="3803" y="489"/>
                  </a:lnTo>
                  <a:lnTo>
                    <a:pt x="3784" y="431"/>
                  </a:lnTo>
                  <a:lnTo>
                    <a:pt x="3765" y="374"/>
                  </a:lnTo>
                  <a:lnTo>
                    <a:pt x="3745" y="326"/>
                  </a:lnTo>
                  <a:lnTo>
                    <a:pt x="3707" y="268"/>
                  </a:lnTo>
                  <a:lnTo>
                    <a:pt x="3631" y="182"/>
                  </a:lnTo>
                  <a:lnTo>
                    <a:pt x="3544" y="105"/>
                  </a:lnTo>
                  <a:lnTo>
                    <a:pt x="3487" y="67"/>
                  </a:lnTo>
                  <a:lnTo>
                    <a:pt x="3439" y="48"/>
                  </a:lnTo>
                  <a:lnTo>
                    <a:pt x="3381" y="29"/>
                  </a:lnTo>
                  <a:lnTo>
                    <a:pt x="3324" y="10"/>
                  </a:lnTo>
                  <a:lnTo>
                    <a:pt x="32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2665443" y="2196079"/>
              <a:ext cx="84453" cy="111176"/>
            </a:xfrm>
            <a:custGeom>
              <a:avLst/>
              <a:gdLst/>
              <a:ahLst/>
              <a:cxnLst/>
              <a:rect l="l" t="t" r="r" b="b"/>
              <a:pathLst>
                <a:path w="2089" h="2750" extrusionOk="0">
                  <a:moveTo>
                    <a:pt x="1821" y="0"/>
                  </a:moveTo>
                  <a:lnTo>
                    <a:pt x="1754" y="19"/>
                  </a:lnTo>
                  <a:lnTo>
                    <a:pt x="1620" y="67"/>
                  </a:lnTo>
                  <a:lnTo>
                    <a:pt x="1466" y="144"/>
                  </a:lnTo>
                  <a:lnTo>
                    <a:pt x="1303" y="240"/>
                  </a:lnTo>
                  <a:lnTo>
                    <a:pt x="1141" y="345"/>
                  </a:lnTo>
                  <a:lnTo>
                    <a:pt x="968" y="470"/>
                  </a:lnTo>
                  <a:lnTo>
                    <a:pt x="643" y="719"/>
                  </a:lnTo>
                  <a:lnTo>
                    <a:pt x="374" y="948"/>
                  </a:lnTo>
                  <a:lnTo>
                    <a:pt x="116" y="1178"/>
                  </a:lnTo>
                  <a:lnTo>
                    <a:pt x="68" y="1303"/>
                  </a:lnTo>
                  <a:lnTo>
                    <a:pt x="30" y="1437"/>
                  </a:lnTo>
                  <a:lnTo>
                    <a:pt x="10" y="1571"/>
                  </a:lnTo>
                  <a:lnTo>
                    <a:pt x="1" y="1705"/>
                  </a:lnTo>
                  <a:lnTo>
                    <a:pt x="1" y="1839"/>
                  </a:lnTo>
                  <a:lnTo>
                    <a:pt x="10" y="1964"/>
                  </a:lnTo>
                  <a:lnTo>
                    <a:pt x="39" y="2088"/>
                  </a:lnTo>
                  <a:lnTo>
                    <a:pt x="68" y="2203"/>
                  </a:lnTo>
                  <a:lnTo>
                    <a:pt x="106" y="2318"/>
                  </a:lnTo>
                  <a:lnTo>
                    <a:pt x="164" y="2414"/>
                  </a:lnTo>
                  <a:lnTo>
                    <a:pt x="221" y="2510"/>
                  </a:lnTo>
                  <a:lnTo>
                    <a:pt x="288" y="2586"/>
                  </a:lnTo>
                  <a:lnTo>
                    <a:pt x="365" y="2653"/>
                  </a:lnTo>
                  <a:lnTo>
                    <a:pt x="441" y="2701"/>
                  </a:lnTo>
                  <a:lnTo>
                    <a:pt x="528" y="2730"/>
                  </a:lnTo>
                  <a:lnTo>
                    <a:pt x="623" y="2749"/>
                  </a:lnTo>
                  <a:lnTo>
                    <a:pt x="671" y="2749"/>
                  </a:lnTo>
                  <a:lnTo>
                    <a:pt x="729" y="2730"/>
                  </a:lnTo>
                  <a:lnTo>
                    <a:pt x="786" y="2701"/>
                  </a:lnTo>
                  <a:lnTo>
                    <a:pt x="844" y="2663"/>
                  </a:lnTo>
                  <a:lnTo>
                    <a:pt x="901" y="2615"/>
                  </a:lnTo>
                  <a:lnTo>
                    <a:pt x="968" y="2548"/>
                  </a:lnTo>
                  <a:lnTo>
                    <a:pt x="1102" y="2404"/>
                  </a:lnTo>
                  <a:lnTo>
                    <a:pt x="1236" y="2232"/>
                  </a:lnTo>
                  <a:lnTo>
                    <a:pt x="1371" y="2031"/>
                  </a:lnTo>
                  <a:lnTo>
                    <a:pt x="1505" y="1810"/>
                  </a:lnTo>
                  <a:lnTo>
                    <a:pt x="1629" y="1581"/>
                  </a:lnTo>
                  <a:lnTo>
                    <a:pt x="1754" y="1351"/>
                  </a:lnTo>
                  <a:lnTo>
                    <a:pt x="1859" y="1111"/>
                  </a:lnTo>
                  <a:lnTo>
                    <a:pt x="1945" y="891"/>
                  </a:lnTo>
                  <a:lnTo>
                    <a:pt x="2012" y="671"/>
                  </a:lnTo>
                  <a:lnTo>
                    <a:pt x="2060" y="479"/>
                  </a:lnTo>
                  <a:lnTo>
                    <a:pt x="2079" y="393"/>
                  </a:lnTo>
                  <a:lnTo>
                    <a:pt x="2089" y="307"/>
                  </a:lnTo>
                  <a:lnTo>
                    <a:pt x="2089" y="240"/>
                  </a:lnTo>
                  <a:lnTo>
                    <a:pt x="2079" y="173"/>
                  </a:lnTo>
                  <a:lnTo>
                    <a:pt x="2070" y="115"/>
                  </a:lnTo>
                  <a:lnTo>
                    <a:pt x="2041" y="77"/>
                  </a:lnTo>
                  <a:lnTo>
                    <a:pt x="2012" y="39"/>
                  </a:lnTo>
                  <a:lnTo>
                    <a:pt x="1974" y="19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3148708" y="1685326"/>
              <a:ext cx="513874" cy="513874"/>
            </a:xfrm>
            <a:custGeom>
              <a:avLst/>
              <a:gdLst/>
              <a:ahLst/>
              <a:cxnLst/>
              <a:rect l="l" t="t" r="r" b="b"/>
              <a:pathLst>
                <a:path w="12711" h="12711" extrusionOk="0">
                  <a:moveTo>
                    <a:pt x="6025" y="1"/>
                  </a:moveTo>
                  <a:lnTo>
                    <a:pt x="5699" y="29"/>
                  </a:lnTo>
                  <a:lnTo>
                    <a:pt x="5383" y="68"/>
                  </a:lnTo>
                  <a:lnTo>
                    <a:pt x="5077" y="125"/>
                  </a:lnTo>
                  <a:lnTo>
                    <a:pt x="4761" y="192"/>
                  </a:lnTo>
                  <a:lnTo>
                    <a:pt x="4464" y="278"/>
                  </a:lnTo>
                  <a:lnTo>
                    <a:pt x="4167" y="384"/>
                  </a:lnTo>
                  <a:lnTo>
                    <a:pt x="3879" y="499"/>
                  </a:lnTo>
                  <a:lnTo>
                    <a:pt x="3602" y="623"/>
                  </a:lnTo>
                  <a:lnTo>
                    <a:pt x="3324" y="767"/>
                  </a:lnTo>
                  <a:lnTo>
                    <a:pt x="3056" y="920"/>
                  </a:lnTo>
                  <a:lnTo>
                    <a:pt x="2797" y="1083"/>
                  </a:lnTo>
                  <a:lnTo>
                    <a:pt x="2548" y="1255"/>
                  </a:lnTo>
                  <a:lnTo>
                    <a:pt x="2309" y="1447"/>
                  </a:lnTo>
                  <a:lnTo>
                    <a:pt x="2079" y="1648"/>
                  </a:lnTo>
                  <a:lnTo>
                    <a:pt x="1858" y="1859"/>
                  </a:lnTo>
                  <a:lnTo>
                    <a:pt x="1648" y="2079"/>
                  </a:lnTo>
                  <a:lnTo>
                    <a:pt x="1447" y="2309"/>
                  </a:lnTo>
                  <a:lnTo>
                    <a:pt x="1265" y="2548"/>
                  </a:lnTo>
                  <a:lnTo>
                    <a:pt x="1083" y="2797"/>
                  </a:lnTo>
                  <a:lnTo>
                    <a:pt x="920" y="3056"/>
                  </a:lnTo>
                  <a:lnTo>
                    <a:pt x="767" y="3324"/>
                  </a:lnTo>
                  <a:lnTo>
                    <a:pt x="623" y="3592"/>
                  </a:lnTo>
                  <a:lnTo>
                    <a:pt x="498" y="3880"/>
                  </a:lnTo>
                  <a:lnTo>
                    <a:pt x="383" y="4167"/>
                  </a:lnTo>
                  <a:lnTo>
                    <a:pt x="288" y="4464"/>
                  </a:lnTo>
                  <a:lnTo>
                    <a:pt x="201" y="4761"/>
                  </a:lnTo>
                  <a:lnTo>
                    <a:pt x="125" y="5068"/>
                  </a:lnTo>
                  <a:lnTo>
                    <a:pt x="67" y="5384"/>
                  </a:lnTo>
                  <a:lnTo>
                    <a:pt x="29" y="5700"/>
                  </a:lnTo>
                  <a:lnTo>
                    <a:pt x="10" y="6025"/>
                  </a:lnTo>
                  <a:lnTo>
                    <a:pt x="0" y="6351"/>
                  </a:lnTo>
                  <a:lnTo>
                    <a:pt x="10" y="6677"/>
                  </a:lnTo>
                  <a:lnTo>
                    <a:pt x="29" y="7002"/>
                  </a:lnTo>
                  <a:lnTo>
                    <a:pt x="67" y="7318"/>
                  </a:lnTo>
                  <a:lnTo>
                    <a:pt x="125" y="7634"/>
                  </a:lnTo>
                  <a:lnTo>
                    <a:pt x="201" y="7941"/>
                  </a:lnTo>
                  <a:lnTo>
                    <a:pt x="288" y="8238"/>
                  </a:lnTo>
                  <a:lnTo>
                    <a:pt x="383" y="8535"/>
                  </a:lnTo>
                  <a:lnTo>
                    <a:pt x="498" y="8822"/>
                  </a:lnTo>
                  <a:lnTo>
                    <a:pt x="623" y="9109"/>
                  </a:lnTo>
                  <a:lnTo>
                    <a:pt x="767" y="9378"/>
                  </a:lnTo>
                  <a:lnTo>
                    <a:pt x="920" y="9646"/>
                  </a:lnTo>
                  <a:lnTo>
                    <a:pt x="1083" y="9904"/>
                  </a:lnTo>
                  <a:lnTo>
                    <a:pt x="1265" y="10153"/>
                  </a:lnTo>
                  <a:lnTo>
                    <a:pt x="1447" y="10393"/>
                  </a:lnTo>
                  <a:lnTo>
                    <a:pt x="1648" y="10623"/>
                  </a:lnTo>
                  <a:lnTo>
                    <a:pt x="1858" y="10843"/>
                  </a:lnTo>
                  <a:lnTo>
                    <a:pt x="2079" y="11054"/>
                  </a:lnTo>
                  <a:lnTo>
                    <a:pt x="2309" y="11255"/>
                  </a:lnTo>
                  <a:lnTo>
                    <a:pt x="2548" y="11447"/>
                  </a:lnTo>
                  <a:lnTo>
                    <a:pt x="2797" y="11619"/>
                  </a:lnTo>
                  <a:lnTo>
                    <a:pt x="3056" y="11791"/>
                  </a:lnTo>
                  <a:lnTo>
                    <a:pt x="3324" y="11945"/>
                  </a:lnTo>
                  <a:lnTo>
                    <a:pt x="3602" y="12079"/>
                  </a:lnTo>
                  <a:lnTo>
                    <a:pt x="3879" y="12203"/>
                  </a:lnTo>
                  <a:lnTo>
                    <a:pt x="4167" y="12318"/>
                  </a:lnTo>
                  <a:lnTo>
                    <a:pt x="4464" y="12423"/>
                  </a:lnTo>
                  <a:lnTo>
                    <a:pt x="4761" y="12510"/>
                  </a:lnTo>
                  <a:lnTo>
                    <a:pt x="5077" y="12577"/>
                  </a:lnTo>
                  <a:lnTo>
                    <a:pt x="5383" y="12634"/>
                  </a:lnTo>
                  <a:lnTo>
                    <a:pt x="5699" y="12673"/>
                  </a:lnTo>
                  <a:lnTo>
                    <a:pt x="6025" y="12701"/>
                  </a:lnTo>
                  <a:lnTo>
                    <a:pt x="6351" y="12711"/>
                  </a:lnTo>
                  <a:lnTo>
                    <a:pt x="6676" y="12701"/>
                  </a:lnTo>
                  <a:lnTo>
                    <a:pt x="7002" y="12673"/>
                  </a:lnTo>
                  <a:lnTo>
                    <a:pt x="7318" y="12634"/>
                  </a:lnTo>
                  <a:lnTo>
                    <a:pt x="7634" y="12577"/>
                  </a:lnTo>
                  <a:lnTo>
                    <a:pt x="7941" y="12510"/>
                  </a:lnTo>
                  <a:lnTo>
                    <a:pt x="8247" y="12423"/>
                  </a:lnTo>
                  <a:lnTo>
                    <a:pt x="8534" y="12318"/>
                  </a:lnTo>
                  <a:lnTo>
                    <a:pt x="8831" y="12203"/>
                  </a:lnTo>
                  <a:lnTo>
                    <a:pt x="9109" y="12079"/>
                  </a:lnTo>
                  <a:lnTo>
                    <a:pt x="9387" y="11945"/>
                  </a:lnTo>
                  <a:lnTo>
                    <a:pt x="9645" y="11791"/>
                  </a:lnTo>
                  <a:lnTo>
                    <a:pt x="9904" y="11619"/>
                  </a:lnTo>
                  <a:lnTo>
                    <a:pt x="10153" y="11447"/>
                  </a:lnTo>
                  <a:lnTo>
                    <a:pt x="10393" y="11255"/>
                  </a:lnTo>
                  <a:lnTo>
                    <a:pt x="10622" y="11054"/>
                  </a:lnTo>
                  <a:lnTo>
                    <a:pt x="10843" y="10843"/>
                  </a:lnTo>
                  <a:lnTo>
                    <a:pt x="11053" y="10623"/>
                  </a:lnTo>
                  <a:lnTo>
                    <a:pt x="11255" y="10393"/>
                  </a:lnTo>
                  <a:lnTo>
                    <a:pt x="11446" y="10153"/>
                  </a:lnTo>
                  <a:lnTo>
                    <a:pt x="11619" y="9904"/>
                  </a:lnTo>
                  <a:lnTo>
                    <a:pt x="11791" y="9646"/>
                  </a:lnTo>
                  <a:lnTo>
                    <a:pt x="11944" y="9378"/>
                  </a:lnTo>
                  <a:lnTo>
                    <a:pt x="12078" y="9109"/>
                  </a:lnTo>
                  <a:lnTo>
                    <a:pt x="12212" y="8822"/>
                  </a:lnTo>
                  <a:lnTo>
                    <a:pt x="12327" y="8535"/>
                  </a:lnTo>
                  <a:lnTo>
                    <a:pt x="12423" y="8238"/>
                  </a:lnTo>
                  <a:lnTo>
                    <a:pt x="12509" y="7941"/>
                  </a:lnTo>
                  <a:lnTo>
                    <a:pt x="12576" y="7634"/>
                  </a:lnTo>
                  <a:lnTo>
                    <a:pt x="12634" y="7318"/>
                  </a:lnTo>
                  <a:lnTo>
                    <a:pt x="12672" y="7002"/>
                  </a:lnTo>
                  <a:lnTo>
                    <a:pt x="12701" y="6677"/>
                  </a:lnTo>
                  <a:lnTo>
                    <a:pt x="12710" y="6351"/>
                  </a:lnTo>
                  <a:lnTo>
                    <a:pt x="12701" y="6025"/>
                  </a:lnTo>
                  <a:lnTo>
                    <a:pt x="12672" y="5700"/>
                  </a:lnTo>
                  <a:lnTo>
                    <a:pt x="12634" y="5384"/>
                  </a:lnTo>
                  <a:lnTo>
                    <a:pt x="12576" y="5068"/>
                  </a:lnTo>
                  <a:lnTo>
                    <a:pt x="12509" y="4761"/>
                  </a:lnTo>
                  <a:lnTo>
                    <a:pt x="12423" y="4464"/>
                  </a:lnTo>
                  <a:lnTo>
                    <a:pt x="12327" y="4167"/>
                  </a:lnTo>
                  <a:lnTo>
                    <a:pt x="12212" y="3880"/>
                  </a:lnTo>
                  <a:lnTo>
                    <a:pt x="12078" y="3592"/>
                  </a:lnTo>
                  <a:lnTo>
                    <a:pt x="11944" y="3324"/>
                  </a:lnTo>
                  <a:lnTo>
                    <a:pt x="11791" y="3056"/>
                  </a:lnTo>
                  <a:lnTo>
                    <a:pt x="11619" y="2797"/>
                  </a:lnTo>
                  <a:lnTo>
                    <a:pt x="11446" y="2548"/>
                  </a:lnTo>
                  <a:lnTo>
                    <a:pt x="11255" y="2309"/>
                  </a:lnTo>
                  <a:lnTo>
                    <a:pt x="11053" y="2079"/>
                  </a:lnTo>
                  <a:lnTo>
                    <a:pt x="10843" y="1859"/>
                  </a:lnTo>
                  <a:lnTo>
                    <a:pt x="10622" y="1648"/>
                  </a:lnTo>
                  <a:lnTo>
                    <a:pt x="10393" y="1447"/>
                  </a:lnTo>
                  <a:lnTo>
                    <a:pt x="10153" y="1255"/>
                  </a:lnTo>
                  <a:lnTo>
                    <a:pt x="9904" y="1083"/>
                  </a:lnTo>
                  <a:lnTo>
                    <a:pt x="9645" y="920"/>
                  </a:lnTo>
                  <a:lnTo>
                    <a:pt x="9387" y="767"/>
                  </a:lnTo>
                  <a:lnTo>
                    <a:pt x="9109" y="623"/>
                  </a:lnTo>
                  <a:lnTo>
                    <a:pt x="8831" y="499"/>
                  </a:lnTo>
                  <a:lnTo>
                    <a:pt x="8534" y="384"/>
                  </a:lnTo>
                  <a:lnTo>
                    <a:pt x="8247" y="278"/>
                  </a:lnTo>
                  <a:lnTo>
                    <a:pt x="7941" y="192"/>
                  </a:lnTo>
                  <a:lnTo>
                    <a:pt x="7634" y="125"/>
                  </a:lnTo>
                  <a:lnTo>
                    <a:pt x="7318" y="68"/>
                  </a:lnTo>
                  <a:lnTo>
                    <a:pt x="7002" y="29"/>
                  </a:lnTo>
                  <a:lnTo>
                    <a:pt x="6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1460840" y="4303652"/>
              <a:ext cx="374844" cy="292776"/>
            </a:xfrm>
            <a:custGeom>
              <a:avLst/>
              <a:gdLst/>
              <a:ahLst/>
              <a:cxnLst/>
              <a:rect l="l" t="t" r="r" b="b"/>
              <a:pathLst>
                <a:path w="9272" h="7242" extrusionOk="0">
                  <a:moveTo>
                    <a:pt x="7548" y="1"/>
                  </a:moveTo>
                  <a:lnTo>
                    <a:pt x="3228" y="5470"/>
                  </a:lnTo>
                  <a:lnTo>
                    <a:pt x="2759" y="5623"/>
                  </a:lnTo>
                  <a:lnTo>
                    <a:pt x="2280" y="5805"/>
                  </a:lnTo>
                  <a:lnTo>
                    <a:pt x="1715" y="6026"/>
                  </a:lnTo>
                  <a:lnTo>
                    <a:pt x="1428" y="6150"/>
                  </a:lnTo>
                  <a:lnTo>
                    <a:pt x="1140" y="6284"/>
                  </a:lnTo>
                  <a:lnTo>
                    <a:pt x="872" y="6418"/>
                  </a:lnTo>
                  <a:lnTo>
                    <a:pt x="623" y="6552"/>
                  </a:lnTo>
                  <a:lnTo>
                    <a:pt x="403" y="6686"/>
                  </a:lnTo>
                  <a:lnTo>
                    <a:pt x="307" y="6763"/>
                  </a:lnTo>
                  <a:lnTo>
                    <a:pt x="221" y="6830"/>
                  </a:lnTo>
                  <a:lnTo>
                    <a:pt x="154" y="6897"/>
                  </a:lnTo>
                  <a:lnTo>
                    <a:pt x="87" y="6964"/>
                  </a:lnTo>
                  <a:lnTo>
                    <a:pt x="39" y="7031"/>
                  </a:lnTo>
                  <a:lnTo>
                    <a:pt x="10" y="7089"/>
                  </a:lnTo>
                  <a:lnTo>
                    <a:pt x="0" y="7117"/>
                  </a:lnTo>
                  <a:lnTo>
                    <a:pt x="10" y="7146"/>
                  </a:lnTo>
                  <a:lnTo>
                    <a:pt x="29" y="7165"/>
                  </a:lnTo>
                  <a:lnTo>
                    <a:pt x="48" y="7184"/>
                  </a:lnTo>
                  <a:lnTo>
                    <a:pt x="87" y="7204"/>
                  </a:lnTo>
                  <a:lnTo>
                    <a:pt x="135" y="7223"/>
                  </a:lnTo>
                  <a:lnTo>
                    <a:pt x="249" y="7232"/>
                  </a:lnTo>
                  <a:lnTo>
                    <a:pt x="393" y="7242"/>
                  </a:lnTo>
                  <a:lnTo>
                    <a:pt x="566" y="7242"/>
                  </a:lnTo>
                  <a:lnTo>
                    <a:pt x="977" y="7223"/>
                  </a:lnTo>
                  <a:lnTo>
                    <a:pt x="1428" y="7194"/>
                  </a:lnTo>
                  <a:lnTo>
                    <a:pt x="1897" y="7146"/>
                  </a:lnTo>
                  <a:lnTo>
                    <a:pt x="2357" y="7108"/>
                  </a:lnTo>
                  <a:lnTo>
                    <a:pt x="2749" y="7089"/>
                  </a:lnTo>
                  <a:lnTo>
                    <a:pt x="3075" y="7089"/>
                  </a:lnTo>
                  <a:lnTo>
                    <a:pt x="3238" y="7079"/>
                  </a:lnTo>
                  <a:lnTo>
                    <a:pt x="3401" y="7070"/>
                  </a:lnTo>
                  <a:lnTo>
                    <a:pt x="3544" y="7041"/>
                  </a:lnTo>
                  <a:lnTo>
                    <a:pt x="3621" y="7022"/>
                  </a:lnTo>
                  <a:lnTo>
                    <a:pt x="3688" y="6993"/>
                  </a:lnTo>
                  <a:lnTo>
                    <a:pt x="3765" y="6964"/>
                  </a:lnTo>
                  <a:lnTo>
                    <a:pt x="3832" y="6926"/>
                  </a:lnTo>
                  <a:lnTo>
                    <a:pt x="3889" y="6878"/>
                  </a:lnTo>
                  <a:lnTo>
                    <a:pt x="3956" y="6830"/>
                  </a:lnTo>
                  <a:lnTo>
                    <a:pt x="9272" y="166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1460840" y="4527860"/>
              <a:ext cx="213376" cy="68565"/>
            </a:xfrm>
            <a:custGeom>
              <a:avLst/>
              <a:gdLst/>
              <a:ahLst/>
              <a:cxnLst/>
              <a:rect l="l" t="t" r="r" b="b"/>
              <a:pathLst>
                <a:path w="5278" h="1696" extrusionOk="0">
                  <a:moveTo>
                    <a:pt x="5278" y="1"/>
                  </a:moveTo>
                  <a:lnTo>
                    <a:pt x="5077" y="96"/>
                  </a:lnTo>
                  <a:lnTo>
                    <a:pt x="4876" y="192"/>
                  </a:lnTo>
                  <a:lnTo>
                    <a:pt x="4665" y="269"/>
                  </a:lnTo>
                  <a:lnTo>
                    <a:pt x="4435" y="336"/>
                  </a:lnTo>
                  <a:lnTo>
                    <a:pt x="4205" y="384"/>
                  </a:lnTo>
                  <a:lnTo>
                    <a:pt x="3956" y="422"/>
                  </a:lnTo>
                  <a:lnTo>
                    <a:pt x="3698" y="441"/>
                  </a:lnTo>
                  <a:lnTo>
                    <a:pt x="3439" y="451"/>
                  </a:lnTo>
                  <a:lnTo>
                    <a:pt x="3276" y="451"/>
                  </a:lnTo>
                  <a:lnTo>
                    <a:pt x="3113" y="441"/>
                  </a:lnTo>
                  <a:lnTo>
                    <a:pt x="2960" y="422"/>
                  </a:lnTo>
                  <a:lnTo>
                    <a:pt x="2807" y="403"/>
                  </a:lnTo>
                  <a:lnTo>
                    <a:pt x="2654" y="384"/>
                  </a:lnTo>
                  <a:lnTo>
                    <a:pt x="2510" y="355"/>
                  </a:lnTo>
                  <a:lnTo>
                    <a:pt x="2232" y="278"/>
                  </a:lnTo>
                  <a:lnTo>
                    <a:pt x="1887" y="412"/>
                  </a:lnTo>
                  <a:lnTo>
                    <a:pt x="1533" y="556"/>
                  </a:lnTo>
                  <a:lnTo>
                    <a:pt x="1179" y="719"/>
                  </a:lnTo>
                  <a:lnTo>
                    <a:pt x="853" y="882"/>
                  </a:lnTo>
                  <a:lnTo>
                    <a:pt x="546" y="1054"/>
                  </a:lnTo>
                  <a:lnTo>
                    <a:pt x="422" y="1131"/>
                  </a:lnTo>
                  <a:lnTo>
                    <a:pt x="297" y="1217"/>
                  </a:lnTo>
                  <a:lnTo>
                    <a:pt x="202" y="1303"/>
                  </a:lnTo>
                  <a:lnTo>
                    <a:pt x="115" y="1389"/>
                  </a:lnTo>
                  <a:lnTo>
                    <a:pt x="48" y="1466"/>
                  </a:lnTo>
                  <a:lnTo>
                    <a:pt x="10" y="1543"/>
                  </a:lnTo>
                  <a:lnTo>
                    <a:pt x="0" y="1571"/>
                  </a:lnTo>
                  <a:lnTo>
                    <a:pt x="10" y="1600"/>
                  </a:lnTo>
                  <a:lnTo>
                    <a:pt x="29" y="1619"/>
                  </a:lnTo>
                  <a:lnTo>
                    <a:pt x="48" y="1638"/>
                  </a:lnTo>
                  <a:lnTo>
                    <a:pt x="87" y="1658"/>
                  </a:lnTo>
                  <a:lnTo>
                    <a:pt x="135" y="1677"/>
                  </a:lnTo>
                  <a:lnTo>
                    <a:pt x="249" y="1686"/>
                  </a:lnTo>
                  <a:lnTo>
                    <a:pt x="393" y="1696"/>
                  </a:lnTo>
                  <a:lnTo>
                    <a:pt x="566" y="1696"/>
                  </a:lnTo>
                  <a:lnTo>
                    <a:pt x="977" y="1677"/>
                  </a:lnTo>
                  <a:lnTo>
                    <a:pt x="1428" y="1648"/>
                  </a:lnTo>
                  <a:lnTo>
                    <a:pt x="1897" y="1600"/>
                  </a:lnTo>
                  <a:lnTo>
                    <a:pt x="2357" y="1562"/>
                  </a:lnTo>
                  <a:lnTo>
                    <a:pt x="2749" y="1543"/>
                  </a:lnTo>
                  <a:lnTo>
                    <a:pt x="3104" y="1533"/>
                  </a:lnTo>
                  <a:lnTo>
                    <a:pt x="3295" y="1533"/>
                  </a:lnTo>
                  <a:lnTo>
                    <a:pt x="3487" y="1514"/>
                  </a:lnTo>
                  <a:lnTo>
                    <a:pt x="3678" y="1485"/>
                  </a:lnTo>
                  <a:lnTo>
                    <a:pt x="3765" y="1456"/>
                  </a:lnTo>
                  <a:lnTo>
                    <a:pt x="3851" y="1428"/>
                  </a:lnTo>
                  <a:lnTo>
                    <a:pt x="3927" y="1399"/>
                  </a:lnTo>
                  <a:lnTo>
                    <a:pt x="4004" y="1361"/>
                  </a:lnTo>
                  <a:lnTo>
                    <a:pt x="4071" y="1313"/>
                  </a:lnTo>
                  <a:lnTo>
                    <a:pt x="4138" y="1255"/>
                  </a:lnTo>
                  <a:lnTo>
                    <a:pt x="52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1728790" y="3425460"/>
              <a:ext cx="999449" cy="975071"/>
            </a:xfrm>
            <a:custGeom>
              <a:avLst/>
              <a:gdLst/>
              <a:ahLst/>
              <a:cxnLst/>
              <a:rect l="l" t="t" r="r" b="b"/>
              <a:pathLst>
                <a:path w="24722" h="24119" extrusionOk="0">
                  <a:moveTo>
                    <a:pt x="16063" y="1"/>
                  </a:moveTo>
                  <a:lnTo>
                    <a:pt x="15728" y="413"/>
                  </a:lnTo>
                  <a:lnTo>
                    <a:pt x="15364" y="872"/>
                  </a:lnTo>
                  <a:lnTo>
                    <a:pt x="14569" y="1916"/>
                  </a:lnTo>
                  <a:lnTo>
                    <a:pt x="13668" y="3104"/>
                  </a:lnTo>
                  <a:lnTo>
                    <a:pt x="12691" y="4426"/>
                  </a:lnTo>
                  <a:lnTo>
                    <a:pt x="11647" y="5843"/>
                  </a:lnTo>
                  <a:lnTo>
                    <a:pt x="10556" y="7347"/>
                  </a:lnTo>
                  <a:lnTo>
                    <a:pt x="8276" y="10508"/>
                  </a:lnTo>
                  <a:lnTo>
                    <a:pt x="5968" y="13717"/>
                  </a:lnTo>
                  <a:lnTo>
                    <a:pt x="3736" y="16801"/>
                  </a:lnTo>
                  <a:lnTo>
                    <a:pt x="2692" y="18247"/>
                  </a:lnTo>
                  <a:lnTo>
                    <a:pt x="1715" y="19588"/>
                  </a:lnTo>
                  <a:lnTo>
                    <a:pt x="815" y="20804"/>
                  </a:lnTo>
                  <a:lnTo>
                    <a:pt x="0" y="21877"/>
                  </a:lnTo>
                  <a:lnTo>
                    <a:pt x="125" y="22078"/>
                  </a:lnTo>
                  <a:lnTo>
                    <a:pt x="259" y="22270"/>
                  </a:lnTo>
                  <a:lnTo>
                    <a:pt x="393" y="22452"/>
                  </a:lnTo>
                  <a:lnTo>
                    <a:pt x="537" y="22634"/>
                  </a:lnTo>
                  <a:lnTo>
                    <a:pt x="681" y="22797"/>
                  </a:lnTo>
                  <a:lnTo>
                    <a:pt x="834" y="22959"/>
                  </a:lnTo>
                  <a:lnTo>
                    <a:pt x="997" y="23113"/>
                  </a:lnTo>
                  <a:lnTo>
                    <a:pt x="1159" y="23256"/>
                  </a:lnTo>
                  <a:lnTo>
                    <a:pt x="1332" y="23390"/>
                  </a:lnTo>
                  <a:lnTo>
                    <a:pt x="1514" y="23515"/>
                  </a:lnTo>
                  <a:lnTo>
                    <a:pt x="1696" y="23640"/>
                  </a:lnTo>
                  <a:lnTo>
                    <a:pt x="1887" y="23754"/>
                  </a:lnTo>
                  <a:lnTo>
                    <a:pt x="2079" y="23850"/>
                  </a:lnTo>
                  <a:lnTo>
                    <a:pt x="2280" y="23946"/>
                  </a:lnTo>
                  <a:lnTo>
                    <a:pt x="2491" y="24032"/>
                  </a:lnTo>
                  <a:lnTo>
                    <a:pt x="2701" y="24118"/>
                  </a:lnTo>
                  <a:lnTo>
                    <a:pt x="3573" y="23343"/>
                  </a:lnTo>
                  <a:lnTo>
                    <a:pt x="4742" y="22289"/>
                  </a:lnTo>
                  <a:lnTo>
                    <a:pt x="7749" y="19559"/>
                  </a:lnTo>
                  <a:lnTo>
                    <a:pt x="11341" y="16274"/>
                  </a:lnTo>
                  <a:lnTo>
                    <a:pt x="15134" y="12788"/>
                  </a:lnTo>
                  <a:lnTo>
                    <a:pt x="21819" y="6638"/>
                  </a:lnTo>
                  <a:lnTo>
                    <a:pt x="24722" y="3956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3025971" y="3702707"/>
              <a:ext cx="60035" cy="868585"/>
            </a:xfrm>
            <a:custGeom>
              <a:avLst/>
              <a:gdLst/>
              <a:ahLst/>
              <a:cxnLst/>
              <a:rect l="l" t="t" r="r" b="b"/>
              <a:pathLst>
                <a:path w="1485" h="21485" extrusionOk="0">
                  <a:moveTo>
                    <a:pt x="0" y="1"/>
                  </a:moveTo>
                  <a:lnTo>
                    <a:pt x="0" y="21484"/>
                  </a:lnTo>
                  <a:lnTo>
                    <a:pt x="1485" y="21484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2769624" y="4502714"/>
              <a:ext cx="572736" cy="154514"/>
            </a:xfrm>
            <a:custGeom>
              <a:avLst/>
              <a:gdLst/>
              <a:ahLst/>
              <a:cxnLst/>
              <a:rect l="l" t="t" r="r" b="b"/>
              <a:pathLst>
                <a:path w="14167" h="3822" extrusionOk="0">
                  <a:moveTo>
                    <a:pt x="3630" y="0"/>
                  </a:moveTo>
                  <a:lnTo>
                    <a:pt x="3429" y="19"/>
                  </a:lnTo>
                  <a:lnTo>
                    <a:pt x="3247" y="38"/>
                  </a:lnTo>
                  <a:lnTo>
                    <a:pt x="3056" y="77"/>
                  </a:lnTo>
                  <a:lnTo>
                    <a:pt x="2874" y="115"/>
                  </a:lnTo>
                  <a:lnTo>
                    <a:pt x="2692" y="163"/>
                  </a:lnTo>
                  <a:lnTo>
                    <a:pt x="2510" y="230"/>
                  </a:lnTo>
                  <a:lnTo>
                    <a:pt x="2337" y="297"/>
                  </a:lnTo>
                  <a:lnTo>
                    <a:pt x="2165" y="374"/>
                  </a:lnTo>
                  <a:lnTo>
                    <a:pt x="2002" y="460"/>
                  </a:lnTo>
                  <a:lnTo>
                    <a:pt x="1839" y="546"/>
                  </a:lnTo>
                  <a:lnTo>
                    <a:pt x="1686" y="651"/>
                  </a:lnTo>
                  <a:lnTo>
                    <a:pt x="1533" y="757"/>
                  </a:lnTo>
                  <a:lnTo>
                    <a:pt x="1389" y="872"/>
                  </a:lnTo>
                  <a:lnTo>
                    <a:pt x="1255" y="987"/>
                  </a:lnTo>
                  <a:lnTo>
                    <a:pt x="1121" y="1121"/>
                  </a:lnTo>
                  <a:lnTo>
                    <a:pt x="996" y="1245"/>
                  </a:lnTo>
                  <a:lnTo>
                    <a:pt x="872" y="1389"/>
                  </a:lnTo>
                  <a:lnTo>
                    <a:pt x="757" y="1533"/>
                  </a:lnTo>
                  <a:lnTo>
                    <a:pt x="652" y="1686"/>
                  </a:lnTo>
                  <a:lnTo>
                    <a:pt x="556" y="1839"/>
                  </a:lnTo>
                  <a:lnTo>
                    <a:pt x="460" y="2002"/>
                  </a:lnTo>
                  <a:lnTo>
                    <a:pt x="374" y="2165"/>
                  </a:lnTo>
                  <a:lnTo>
                    <a:pt x="297" y="2337"/>
                  </a:lnTo>
                  <a:lnTo>
                    <a:pt x="230" y="2510"/>
                  </a:lnTo>
                  <a:lnTo>
                    <a:pt x="173" y="2682"/>
                  </a:lnTo>
                  <a:lnTo>
                    <a:pt x="115" y="2864"/>
                  </a:lnTo>
                  <a:lnTo>
                    <a:pt x="77" y="3046"/>
                  </a:lnTo>
                  <a:lnTo>
                    <a:pt x="39" y="3237"/>
                  </a:lnTo>
                  <a:lnTo>
                    <a:pt x="20" y="3429"/>
                  </a:lnTo>
                  <a:lnTo>
                    <a:pt x="0" y="3621"/>
                  </a:lnTo>
                  <a:lnTo>
                    <a:pt x="0" y="3822"/>
                  </a:lnTo>
                  <a:lnTo>
                    <a:pt x="1217" y="3822"/>
                  </a:lnTo>
                  <a:lnTo>
                    <a:pt x="1217" y="3688"/>
                  </a:lnTo>
                  <a:lnTo>
                    <a:pt x="1226" y="3554"/>
                  </a:lnTo>
                  <a:lnTo>
                    <a:pt x="1246" y="3419"/>
                  </a:lnTo>
                  <a:lnTo>
                    <a:pt x="1265" y="3295"/>
                  </a:lnTo>
                  <a:lnTo>
                    <a:pt x="1303" y="3170"/>
                  </a:lnTo>
                  <a:lnTo>
                    <a:pt x="1332" y="3046"/>
                  </a:lnTo>
                  <a:lnTo>
                    <a:pt x="1370" y="2921"/>
                  </a:lnTo>
                  <a:lnTo>
                    <a:pt x="1418" y="2806"/>
                  </a:lnTo>
                  <a:lnTo>
                    <a:pt x="1475" y="2691"/>
                  </a:lnTo>
                  <a:lnTo>
                    <a:pt x="1533" y="2577"/>
                  </a:lnTo>
                  <a:lnTo>
                    <a:pt x="1590" y="2471"/>
                  </a:lnTo>
                  <a:lnTo>
                    <a:pt x="1667" y="2366"/>
                  </a:lnTo>
                  <a:lnTo>
                    <a:pt x="1734" y="2260"/>
                  </a:lnTo>
                  <a:lnTo>
                    <a:pt x="1811" y="2165"/>
                  </a:lnTo>
                  <a:lnTo>
                    <a:pt x="1897" y="2069"/>
                  </a:lnTo>
                  <a:lnTo>
                    <a:pt x="1983" y="1973"/>
                  </a:lnTo>
                  <a:lnTo>
                    <a:pt x="2069" y="1887"/>
                  </a:lnTo>
                  <a:lnTo>
                    <a:pt x="2165" y="1810"/>
                  </a:lnTo>
                  <a:lnTo>
                    <a:pt x="2261" y="1734"/>
                  </a:lnTo>
                  <a:lnTo>
                    <a:pt x="2366" y="1657"/>
                  </a:lnTo>
                  <a:lnTo>
                    <a:pt x="2472" y="1590"/>
                  </a:lnTo>
                  <a:lnTo>
                    <a:pt x="2586" y="1523"/>
                  </a:lnTo>
                  <a:lnTo>
                    <a:pt x="2692" y="1465"/>
                  </a:lnTo>
                  <a:lnTo>
                    <a:pt x="2807" y="1418"/>
                  </a:lnTo>
                  <a:lnTo>
                    <a:pt x="2931" y="1370"/>
                  </a:lnTo>
                  <a:lnTo>
                    <a:pt x="3046" y="1331"/>
                  </a:lnTo>
                  <a:lnTo>
                    <a:pt x="3171" y="1293"/>
                  </a:lnTo>
                  <a:lnTo>
                    <a:pt x="3295" y="1264"/>
                  </a:lnTo>
                  <a:lnTo>
                    <a:pt x="3429" y="1245"/>
                  </a:lnTo>
                  <a:lnTo>
                    <a:pt x="3554" y="1226"/>
                  </a:lnTo>
                  <a:lnTo>
                    <a:pt x="3688" y="1216"/>
                  </a:lnTo>
                  <a:lnTo>
                    <a:pt x="10479" y="1216"/>
                  </a:lnTo>
                  <a:lnTo>
                    <a:pt x="10613" y="1226"/>
                  </a:lnTo>
                  <a:lnTo>
                    <a:pt x="10737" y="1245"/>
                  </a:lnTo>
                  <a:lnTo>
                    <a:pt x="10872" y="1264"/>
                  </a:lnTo>
                  <a:lnTo>
                    <a:pt x="10996" y="1293"/>
                  </a:lnTo>
                  <a:lnTo>
                    <a:pt x="11121" y="1331"/>
                  </a:lnTo>
                  <a:lnTo>
                    <a:pt x="11235" y="1370"/>
                  </a:lnTo>
                  <a:lnTo>
                    <a:pt x="11360" y="1418"/>
                  </a:lnTo>
                  <a:lnTo>
                    <a:pt x="11475" y="1465"/>
                  </a:lnTo>
                  <a:lnTo>
                    <a:pt x="11590" y="1523"/>
                  </a:lnTo>
                  <a:lnTo>
                    <a:pt x="11695" y="1590"/>
                  </a:lnTo>
                  <a:lnTo>
                    <a:pt x="11801" y="1657"/>
                  </a:lnTo>
                  <a:lnTo>
                    <a:pt x="11906" y="1734"/>
                  </a:lnTo>
                  <a:lnTo>
                    <a:pt x="12002" y="1810"/>
                  </a:lnTo>
                  <a:lnTo>
                    <a:pt x="12098" y="1887"/>
                  </a:lnTo>
                  <a:lnTo>
                    <a:pt x="12184" y="1973"/>
                  </a:lnTo>
                  <a:lnTo>
                    <a:pt x="12270" y="2069"/>
                  </a:lnTo>
                  <a:lnTo>
                    <a:pt x="12356" y="2165"/>
                  </a:lnTo>
                  <a:lnTo>
                    <a:pt x="12433" y="2260"/>
                  </a:lnTo>
                  <a:lnTo>
                    <a:pt x="12509" y="2366"/>
                  </a:lnTo>
                  <a:lnTo>
                    <a:pt x="12576" y="2471"/>
                  </a:lnTo>
                  <a:lnTo>
                    <a:pt x="12634" y="2577"/>
                  </a:lnTo>
                  <a:lnTo>
                    <a:pt x="12691" y="2691"/>
                  </a:lnTo>
                  <a:lnTo>
                    <a:pt x="12749" y="2806"/>
                  </a:lnTo>
                  <a:lnTo>
                    <a:pt x="12797" y="2921"/>
                  </a:lnTo>
                  <a:lnTo>
                    <a:pt x="12835" y="3046"/>
                  </a:lnTo>
                  <a:lnTo>
                    <a:pt x="12873" y="3170"/>
                  </a:lnTo>
                  <a:lnTo>
                    <a:pt x="12902" y="3295"/>
                  </a:lnTo>
                  <a:lnTo>
                    <a:pt x="12921" y="3419"/>
                  </a:lnTo>
                  <a:lnTo>
                    <a:pt x="12940" y="3554"/>
                  </a:lnTo>
                  <a:lnTo>
                    <a:pt x="12950" y="3688"/>
                  </a:lnTo>
                  <a:lnTo>
                    <a:pt x="12950" y="3822"/>
                  </a:lnTo>
                  <a:lnTo>
                    <a:pt x="14166" y="3822"/>
                  </a:lnTo>
                  <a:lnTo>
                    <a:pt x="14166" y="3621"/>
                  </a:lnTo>
                  <a:lnTo>
                    <a:pt x="14147" y="3429"/>
                  </a:lnTo>
                  <a:lnTo>
                    <a:pt x="14128" y="3237"/>
                  </a:lnTo>
                  <a:lnTo>
                    <a:pt x="14090" y="3046"/>
                  </a:lnTo>
                  <a:lnTo>
                    <a:pt x="14051" y="2864"/>
                  </a:lnTo>
                  <a:lnTo>
                    <a:pt x="13994" y="2682"/>
                  </a:lnTo>
                  <a:lnTo>
                    <a:pt x="13936" y="2510"/>
                  </a:lnTo>
                  <a:lnTo>
                    <a:pt x="13869" y="2337"/>
                  </a:lnTo>
                  <a:lnTo>
                    <a:pt x="13793" y="2165"/>
                  </a:lnTo>
                  <a:lnTo>
                    <a:pt x="13707" y="2002"/>
                  </a:lnTo>
                  <a:lnTo>
                    <a:pt x="13611" y="1839"/>
                  </a:lnTo>
                  <a:lnTo>
                    <a:pt x="13515" y="1686"/>
                  </a:lnTo>
                  <a:lnTo>
                    <a:pt x="13410" y="1533"/>
                  </a:lnTo>
                  <a:lnTo>
                    <a:pt x="13295" y="1389"/>
                  </a:lnTo>
                  <a:lnTo>
                    <a:pt x="13170" y="1245"/>
                  </a:lnTo>
                  <a:lnTo>
                    <a:pt x="13046" y="1121"/>
                  </a:lnTo>
                  <a:lnTo>
                    <a:pt x="12912" y="987"/>
                  </a:lnTo>
                  <a:lnTo>
                    <a:pt x="12778" y="872"/>
                  </a:lnTo>
                  <a:lnTo>
                    <a:pt x="12634" y="757"/>
                  </a:lnTo>
                  <a:lnTo>
                    <a:pt x="12481" y="651"/>
                  </a:lnTo>
                  <a:lnTo>
                    <a:pt x="12327" y="546"/>
                  </a:lnTo>
                  <a:lnTo>
                    <a:pt x="12165" y="460"/>
                  </a:lnTo>
                  <a:lnTo>
                    <a:pt x="12002" y="374"/>
                  </a:lnTo>
                  <a:lnTo>
                    <a:pt x="11829" y="297"/>
                  </a:lnTo>
                  <a:lnTo>
                    <a:pt x="11657" y="230"/>
                  </a:lnTo>
                  <a:lnTo>
                    <a:pt x="11475" y="163"/>
                  </a:lnTo>
                  <a:lnTo>
                    <a:pt x="11303" y="115"/>
                  </a:lnTo>
                  <a:lnTo>
                    <a:pt x="11111" y="77"/>
                  </a:lnTo>
                  <a:lnTo>
                    <a:pt x="10929" y="38"/>
                  </a:lnTo>
                  <a:lnTo>
                    <a:pt x="10737" y="19"/>
                  </a:lnTo>
                  <a:lnTo>
                    <a:pt x="105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2991123" y="3677925"/>
              <a:ext cx="129732" cy="201774"/>
            </a:xfrm>
            <a:custGeom>
              <a:avLst/>
              <a:gdLst/>
              <a:ahLst/>
              <a:cxnLst/>
              <a:rect l="l" t="t" r="r" b="b"/>
              <a:pathLst>
                <a:path w="3209" h="4991" extrusionOk="0">
                  <a:moveTo>
                    <a:pt x="0" y="1"/>
                  </a:moveTo>
                  <a:lnTo>
                    <a:pt x="603" y="4991"/>
                  </a:lnTo>
                  <a:lnTo>
                    <a:pt x="2605" y="4991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2638357" y="3666323"/>
              <a:ext cx="835273" cy="68565"/>
            </a:xfrm>
            <a:custGeom>
              <a:avLst/>
              <a:gdLst/>
              <a:ahLst/>
              <a:cxnLst/>
              <a:rect l="l" t="t" r="r" b="b"/>
              <a:pathLst>
                <a:path w="20661" h="1696" extrusionOk="0">
                  <a:moveTo>
                    <a:pt x="0" y="0"/>
                  </a:moveTo>
                  <a:lnTo>
                    <a:pt x="0" y="1696"/>
                  </a:lnTo>
                  <a:lnTo>
                    <a:pt x="20660" y="1696"/>
                  </a:lnTo>
                  <a:lnTo>
                    <a:pt x="2066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2608158" y="3560607"/>
              <a:ext cx="895671" cy="132845"/>
            </a:xfrm>
            <a:custGeom>
              <a:avLst/>
              <a:gdLst/>
              <a:ahLst/>
              <a:cxnLst/>
              <a:rect l="l" t="t" r="r" b="b"/>
              <a:pathLst>
                <a:path w="22155" h="3286" extrusionOk="0">
                  <a:moveTo>
                    <a:pt x="3286" y="0"/>
                  </a:moveTo>
                  <a:lnTo>
                    <a:pt x="3113" y="10"/>
                  </a:lnTo>
                  <a:lnTo>
                    <a:pt x="2950" y="20"/>
                  </a:lnTo>
                  <a:lnTo>
                    <a:pt x="2788" y="39"/>
                  </a:lnTo>
                  <a:lnTo>
                    <a:pt x="2625" y="68"/>
                  </a:lnTo>
                  <a:lnTo>
                    <a:pt x="2462" y="106"/>
                  </a:lnTo>
                  <a:lnTo>
                    <a:pt x="2309" y="154"/>
                  </a:lnTo>
                  <a:lnTo>
                    <a:pt x="2155" y="202"/>
                  </a:lnTo>
                  <a:lnTo>
                    <a:pt x="2012" y="259"/>
                  </a:lnTo>
                  <a:lnTo>
                    <a:pt x="1858" y="326"/>
                  </a:lnTo>
                  <a:lnTo>
                    <a:pt x="1724" y="403"/>
                  </a:lnTo>
                  <a:lnTo>
                    <a:pt x="1581" y="479"/>
                  </a:lnTo>
                  <a:lnTo>
                    <a:pt x="1447" y="566"/>
                  </a:lnTo>
                  <a:lnTo>
                    <a:pt x="1322" y="652"/>
                  </a:lnTo>
                  <a:lnTo>
                    <a:pt x="1198" y="757"/>
                  </a:lnTo>
                  <a:lnTo>
                    <a:pt x="1083" y="853"/>
                  </a:lnTo>
                  <a:lnTo>
                    <a:pt x="968" y="968"/>
                  </a:lnTo>
                  <a:lnTo>
                    <a:pt x="853" y="1083"/>
                  </a:lnTo>
                  <a:lnTo>
                    <a:pt x="757" y="1198"/>
                  </a:lnTo>
                  <a:lnTo>
                    <a:pt x="652" y="1322"/>
                  </a:lnTo>
                  <a:lnTo>
                    <a:pt x="565" y="1447"/>
                  </a:lnTo>
                  <a:lnTo>
                    <a:pt x="479" y="1581"/>
                  </a:lnTo>
                  <a:lnTo>
                    <a:pt x="403" y="1725"/>
                  </a:lnTo>
                  <a:lnTo>
                    <a:pt x="326" y="1859"/>
                  </a:lnTo>
                  <a:lnTo>
                    <a:pt x="259" y="2012"/>
                  </a:lnTo>
                  <a:lnTo>
                    <a:pt x="201" y="2156"/>
                  </a:lnTo>
                  <a:lnTo>
                    <a:pt x="154" y="2309"/>
                  </a:lnTo>
                  <a:lnTo>
                    <a:pt x="106" y="2462"/>
                  </a:lnTo>
                  <a:lnTo>
                    <a:pt x="67" y="2625"/>
                  </a:lnTo>
                  <a:lnTo>
                    <a:pt x="39" y="2788"/>
                  </a:lnTo>
                  <a:lnTo>
                    <a:pt x="19" y="2951"/>
                  </a:lnTo>
                  <a:lnTo>
                    <a:pt x="10" y="3113"/>
                  </a:lnTo>
                  <a:lnTo>
                    <a:pt x="0" y="3286"/>
                  </a:lnTo>
                  <a:lnTo>
                    <a:pt x="22154" y="3286"/>
                  </a:lnTo>
                  <a:lnTo>
                    <a:pt x="22145" y="3113"/>
                  </a:lnTo>
                  <a:lnTo>
                    <a:pt x="22135" y="2951"/>
                  </a:lnTo>
                  <a:lnTo>
                    <a:pt x="22116" y="2788"/>
                  </a:lnTo>
                  <a:lnTo>
                    <a:pt x="22087" y="2625"/>
                  </a:lnTo>
                  <a:lnTo>
                    <a:pt x="22049" y="2462"/>
                  </a:lnTo>
                  <a:lnTo>
                    <a:pt x="22001" y="2309"/>
                  </a:lnTo>
                  <a:lnTo>
                    <a:pt x="21953" y="2156"/>
                  </a:lnTo>
                  <a:lnTo>
                    <a:pt x="21896" y="2012"/>
                  </a:lnTo>
                  <a:lnTo>
                    <a:pt x="21829" y="1859"/>
                  </a:lnTo>
                  <a:lnTo>
                    <a:pt x="21752" y="1725"/>
                  </a:lnTo>
                  <a:lnTo>
                    <a:pt x="21676" y="1581"/>
                  </a:lnTo>
                  <a:lnTo>
                    <a:pt x="21589" y="1447"/>
                  </a:lnTo>
                  <a:lnTo>
                    <a:pt x="21503" y="1322"/>
                  </a:lnTo>
                  <a:lnTo>
                    <a:pt x="21407" y="1198"/>
                  </a:lnTo>
                  <a:lnTo>
                    <a:pt x="21302" y="1083"/>
                  </a:lnTo>
                  <a:lnTo>
                    <a:pt x="21187" y="968"/>
                  </a:lnTo>
                  <a:lnTo>
                    <a:pt x="21082" y="853"/>
                  </a:lnTo>
                  <a:lnTo>
                    <a:pt x="20957" y="757"/>
                  </a:lnTo>
                  <a:lnTo>
                    <a:pt x="20833" y="652"/>
                  </a:lnTo>
                  <a:lnTo>
                    <a:pt x="20708" y="566"/>
                  </a:lnTo>
                  <a:lnTo>
                    <a:pt x="20574" y="479"/>
                  </a:lnTo>
                  <a:lnTo>
                    <a:pt x="20430" y="403"/>
                  </a:lnTo>
                  <a:lnTo>
                    <a:pt x="20296" y="326"/>
                  </a:lnTo>
                  <a:lnTo>
                    <a:pt x="20153" y="259"/>
                  </a:lnTo>
                  <a:lnTo>
                    <a:pt x="19999" y="202"/>
                  </a:lnTo>
                  <a:lnTo>
                    <a:pt x="19846" y="154"/>
                  </a:lnTo>
                  <a:lnTo>
                    <a:pt x="19693" y="106"/>
                  </a:lnTo>
                  <a:lnTo>
                    <a:pt x="19530" y="68"/>
                  </a:lnTo>
                  <a:lnTo>
                    <a:pt x="19367" y="39"/>
                  </a:lnTo>
                  <a:lnTo>
                    <a:pt x="19204" y="20"/>
                  </a:lnTo>
                  <a:lnTo>
                    <a:pt x="19042" y="10"/>
                  </a:lnTo>
                  <a:lnTo>
                    <a:pt x="188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2727418" y="3376301"/>
              <a:ext cx="506516" cy="60439"/>
            </a:xfrm>
            <a:custGeom>
              <a:avLst/>
              <a:gdLst/>
              <a:ahLst/>
              <a:cxnLst/>
              <a:rect l="l" t="t" r="r" b="b"/>
              <a:pathLst>
                <a:path w="12529" h="1495" extrusionOk="0">
                  <a:moveTo>
                    <a:pt x="39" y="0"/>
                  </a:moveTo>
                  <a:lnTo>
                    <a:pt x="0" y="537"/>
                  </a:lnTo>
                  <a:lnTo>
                    <a:pt x="12481" y="1494"/>
                  </a:lnTo>
                  <a:lnTo>
                    <a:pt x="12529" y="94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87A0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2636821" y="1931606"/>
              <a:ext cx="169998" cy="314445"/>
            </a:xfrm>
            <a:custGeom>
              <a:avLst/>
              <a:gdLst/>
              <a:ahLst/>
              <a:cxnLst/>
              <a:rect l="l" t="t" r="r" b="b"/>
              <a:pathLst>
                <a:path w="4205" h="7778" extrusionOk="0">
                  <a:moveTo>
                    <a:pt x="1839" y="0"/>
                  </a:moveTo>
                  <a:lnTo>
                    <a:pt x="1782" y="20"/>
                  </a:lnTo>
                  <a:lnTo>
                    <a:pt x="1724" y="48"/>
                  </a:lnTo>
                  <a:lnTo>
                    <a:pt x="1686" y="96"/>
                  </a:lnTo>
                  <a:lnTo>
                    <a:pt x="1648" y="144"/>
                  </a:lnTo>
                  <a:lnTo>
                    <a:pt x="1628" y="202"/>
                  </a:lnTo>
                  <a:lnTo>
                    <a:pt x="0" y="7663"/>
                  </a:lnTo>
                  <a:lnTo>
                    <a:pt x="517" y="7778"/>
                  </a:lnTo>
                  <a:lnTo>
                    <a:pt x="2069" y="671"/>
                  </a:lnTo>
                  <a:lnTo>
                    <a:pt x="3946" y="1744"/>
                  </a:lnTo>
                  <a:lnTo>
                    <a:pt x="4205" y="1293"/>
                  </a:lnTo>
                  <a:lnTo>
                    <a:pt x="2011" y="29"/>
                  </a:lnTo>
                  <a:lnTo>
                    <a:pt x="1964" y="10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2378129" y="3053371"/>
              <a:ext cx="1130353" cy="532066"/>
            </a:xfrm>
            <a:custGeom>
              <a:avLst/>
              <a:gdLst/>
              <a:ahLst/>
              <a:cxnLst/>
              <a:rect l="l" t="t" r="r" b="b"/>
              <a:pathLst>
                <a:path w="27960" h="13161" extrusionOk="0">
                  <a:moveTo>
                    <a:pt x="13975" y="0"/>
                  </a:moveTo>
                  <a:lnTo>
                    <a:pt x="13458" y="278"/>
                  </a:lnTo>
                  <a:lnTo>
                    <a:pt x="12079" y="1006"/>
                  </a:lnTo>
                  <a:lnTo>
                    <a:pt x="11159" y="1504"/>
                  </a:lnTo>
                  <a:lnTo>
                    <a:pt x="10125" y="2069"/>
                  </a:lnTo>
                  <a:lnTo>
                    <a:pt x="9014" y="2682"/>
                  </a:lnTo>
                  <a:lnTo>
                    <a:pt x="7865" y="3343"/>
                  </a:lnTo>
                  <a:lnTo>
                    <a:pt x="6715" y="4023"/>
                  </a:lnTo>
                  <a:lnTo>
                    <a:pt x="6140" y="4368"/>
                  </a:lnTo>
                  <a:lnTo>
                    <a:pt x="5585" y="4713"/>
                  </a:lnTo>
                  <a:lnTo>
                    <a:pt x="5039" y="5048"/>
                  </a:lnTo>
                  <a:lnTo>
                    <a:pt x="4522" y="5393"/>
                  </a:lnTo>
                  <a:lnTo>
                    <a:pt x="4024" y="5718"/>
                  </a:lnTo>
                  <a:lnTo>
                    <a:pt x="3554" y="6044"/>
                  </a:lnTo>
                  <a:lnTo>
                    <a:pt x="3123" y="6360"/>
                  </a:lnTo>
                  <a:lnTo>
                    <a:pt x="2721" y="6667"/>
                  </a:lnTo>
                  <a:lnTo>
                    <a:pt x="2367" y="6954"/>
                  </a:lnTo>
                  <a:lnTo>
                    <a:pt x="2060" y="7222"/>
                  </a:lnTo>
                  <a:lnTo>
                    <a:pt x="1917" y="7356"/>
                  </a:lnTo>
                  <a:lnTo>
                    <a:pt x="1792" y="7481"/>
                  </a:lnTo>
                  <a:lnTo>
                    <a:pt x="1687" y="7605"/>
                  </a:lnTo>
                  <a:lnTo>
                    <a:pt x="1591" y="7720"/>
                  </a:lnTo>
                  <a:lnTo>
                    <a:pt x="1514" y="7835"/>
                  </a:lnTo>
                  <a:lnTo>
                    <a:pt x="1447" y="7940"/>
                  </a:lnTo>
                  <a:lnTo>
                    <a:pt x="1399" y="8036"/>
                  </a:lnTo>
                  <a:lnTo>
                    <a:pt x="1361" y="8132"/>
                  </a:lnTo>
                  <a:lnTo>
                    <a:pt x="1" y="13160"/>
                  </a:lnTo>
                  <a:lnTo>
                    <a:pt x="22787" y="12136"/>
                  </a:lnTo>
                  <a:lnTo>
                    <a:pt x="27959" y="2874"/>
                  </a:lnTo>
                  <a:lnTo>
                    <a:pt x="13975" y="0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2548892" y="2179787"/>
              <a:ext cx="691229" cy="743906"/>
            </a:xfrm>
            <a:custGeom>
              <a:avLst/>
              <a:gdLst/>
              <a:ahLst/>
              <a:cxnLst/>
              <a:rect l="l" t="t" r="r" b="b"/>
              <a:pathLst>
                <a:path w="17098" h="18401" extrusionOk="0">
                  <a:moveTo>
                    <a:pt x="16169" y="1"/>
                  </a:moveTo>
                  <a:lnTo>
                    <a:pt x="16102" y="11"/>
                  </a:lnTo>
                  <a:lnTo>
                    <a:pt x="15958" y="49"/>
                  </a:lnTo>
                  <a:lnTo>
                    <a:pt x="15805" y="106"/>
                  </a:lnTo>
                  <a:lnTo>
                    <a:pt x="15651" y="192"/>
                  </a:lnTo>
                  <a:lnTo>
                    <a:pt x="15489" y="298"/>
                  </a:lnTo>
                  <a:lnTo>
                    <a:pt x="15316" y="422"/>
                  </a:lnTo>
                  <a:lnTo>
                    <a:pt x="15134" y="566"/>
                  </a:lnTo>
                  <a:lnTo>
                    <a:pt x="14962" y="729"/>
                  </a:lnTo>
                  <a:lnTo>
                    <a:pt x="14770" y="911"/>
                  </a:lnTo>
                  <a:lnTo>
                    <a:pt x="14579" y="1112"/>
                  </a:lnTo>
                  <a:lnTo>
                    <a:pt x="14387" y="1323"/>
                  </a:lnTo>
                  <a:lnTo>
                    <a:pt x="14186" y="1553"/>
                  </a:lnTo>
                  <a:lnTo>
                    <a:pt x="13985" y="1792"/>
                  </a:lnTo>
                  <a:lnTo>
                    <a:pt x="13573" y="2319"/>
                  </a:lnTo>
                  <a:lnTo>
                    <a:pt x="13152" y="2884"/>
                  </a:lnTo>
                  <a:lnTo>
                    <a:pt x="12721" y="3487"/>
                  </a:lnTo>
                  <a:lnTo>
                    <a:pt x="12290" y="4120"/>
                  </a:lnTo>
                  <a:lnTo>
                    <a:pt x="11868" y="4780"/>
                  </a:lnTo>
                  <a:lnTo>
                    <a:pt x="11437" y="5441"/>
                  </a:lnTo>
                  <a:lnTo>
                    <a:pt x="11025" y="6121"/>
                  </a:lnTo>
                  <a:lnTo>
                    <a:pt x="10623" y="6792"/>
                  </a:lnTo>
                  <a:lnTo>
                    <a:pt x="10230" y="7453"/>
                  </a:lnTo>
                  <a:lnTo>
                    <a:pt x="9847" y="8094"/>
                  </a:lnTo>
                  <a:lnTo>
                    <a:pt x="9167" y="9301"/>
                  </a:lnTo>
                  <a:lnTo>
                    <a:pt x="8592" y="10345"/>
                  </a:lnTo>
                  <a:lnTo>
                    <a:pt x="8142" y="11169"/>
                  </a:lnTo>
                  <a:lnTo>
                    <a:pt x="7759" y="11907"/>
                  </a:lnTo>
                  <a:lnTo>
                    <a:pt x="202" y="1802"/>
                  </a:lnTo>
                  <a:lnTo>
                    <a:pt x="1" y="3832"/>
                  </a:lnTo>
                  <a:lnTo>
                    <a:pt x="231" y="4455"/>
                  </a:lnTo>
                  <a:lnTo>
                    <a:pt x="489" y="5173"/>
                  </a:lnTo>
                  <a:lnTo>
                    <a:pt x="834" y="6102"/>
                  </a:lnTo>
                  <a:lnTo>
                    <a:pt x="1256" y="7204"/>
                  </a:lnTo>
                  <a:lnTo>
                    <a:pt x="1734" y="8439"/>
                  </a:lnTo>
                  <a:lnTo>
                    <a:pt x="2271" y="9751"/>
                  </a:lnTo>
                  <a:lnTo>
                    <a:pt x="2549" y="10432"/>
                  </a:lnTo>
                  <a:lnTo>
                    <a:pt x="2846" y="11112"/>
                  </a:lnTo>
                  <a:lnTo>
                    <a:pt x="3142" y="11792"/>
                  </a:lnTo>
                  <a:lnTo>
                    <a:pt x="3449" y="12472"/>
                  </a:lnTo>
                  <a:lnTo>
                    <a:pt x="3755" y="13142"/>
                  </a:lnTo>
                  <a:lnTo>
                    <a:pt x="4072" y="13793"/>
                  </a:lnTo>
                  <a:lnTo>
                    <a:pt x="4388" y="14416"/>
                  </a:lnTo>
                  <a:lnTo>
                    <a:pt x="4704" y="15019"/>
                  </a:lnTo>
                  <a:lnTo>
                    <a:pt x="5010" y="15594"/>
                  </a:lnTo>
                  <a:lnTo>
                    <a:pt x="5326" y="16121"/>
                  </a:lnTo>
                  <a:lnTo>
                    <a:pt x="5633" y="16609"/>
                  </a:lnTo>
                  <a:lnTo>
                    <a:pt x="5786" y="16839"/>
                  </a:lnTo>
                  <a:lnTo>
                    <a:pt x="5939" y="17060"/>
                  </a:lnTo>
                  <a:lnTo>
                    <a:pt x="6083" y="17261"/>
                  </a:lnTo>
                  <a:lnTo>
                    <a:pt x="6236" y="17443"/>
                  </a:lnTo>
                  <a:lnTo>
                    <a:pt x="6380" y="17615"/>
                  </a:lnTo>
                  <a:lnTo>
                    <a:pt x="6524" y="17778"/>
                  </a:lnTo>
                  <a:lnTo>
                    <a:pt x="6658" y="17912"/>
                  </a:lnTo>
                  <a:lnTo>
                    <a:pt x="6801" y="18037"/>
                  </a:lnTo>
                  <a:lnTo>
                    <a:pt x="6935" y="18142"/>
                  </a:lnTo>
                  <a:lnTo>
                    <a:pt x="7069" y="18238"/>
                  </a:lnTo>
                  <a:lnTo>
                    <a:pt x="7194" y="18305"/>
                  </a:lnTo>
                  <a:lnTo>
                    <a:pt x="7319" y="18362"/>
                  </a:lnTo>
                  <a:lnTo>
                    <a:pt x="7443" y="18391"/>
                  </a:lnTo>
                  <a:lnTo>
                    <a:pt x="7568" y="18400"/>
                  </a:lnTo>
                  <a:lnTo>
                    <a:pt x="7721" y="18391"/>
                  </a:lnTo>
                  <a:lnTo>
                    <a:pt x="7884" y="18372"/>
                  </a:lnTo>
                  <a:lnTo>
                    <a:pt x="8056" y="18343"/>
                  </a:lnTo>
                  <a:lnTo>
                    <a:pt x="8228" y="18295"/>
                  </a:lnTo>
                  <a:lnTo>
                    <a:pt x="8410" y="18228"/>
                  </a:lnTo>
                  <a:lnTo>
                    <a:pt x="8583" y="18161"/>
                  </a:lnTo>
                  <a:lnTo>
                    <a:pt x="8765" y="18075"/>
                  </a:lnTo>
                  <a:lnTo>
                    <a:pt x="8956" y="17979"/>
                  </a:lnTo>
                  <a:lnTo>
                    <a:pt x="9138" y="17874"/>
                  </a:lnTo>
                  <a:lnTo>
                    <a:pt x="9330" y="17759"/>
                  </a:lnTo>
                  <a:lnTo>
                    <a:pt x="9531" y="17625"/>
                  </a:lnTo>
                  <a:lnTo>
                    <a:pt x="9723" y="17481"/>
                  </a:lnTo>
                  <a:lnTo>
                    <a:pt x="9924" y="17328"/>
                  </a:lnTo>
                  <a:lnTo>
                    <a:pt x="10115" y="17165"/>
                  </a:lnTo>
                  <a:lnTo>
                    <a:pt x="10316" y="17002"/>
                  </a:lnTo>
                  <a:lnTo>
                    <a:pt x="10518" y="16820"/>
                  </a:lnTo>
                  <a:lnTo>
                    <a:pt x="10719" y="16629"/>
                  </a:lnTo>
                  <a:lnTo>
                    <a:pt x="10929" y="16427"/>
                  </a:lnTo>
                  <a:lnTo>
                    <a:pt x="11131" y="16217"/>
                  </a:lnTo>
                  <a:lnTo>
                    <a:pt x="11332" y="15996"/>
                  </a:lnTo>
                  <a:lnTo>
                    <a:pt x="11744" y="15537"/>
                  </a:lnTo>
                  <a:lnTo>
                    <a:pt x="12146" y="15039"/>
                  </a:lnTo>
                  <a:lnTo>
                    <a:pt x="12548" y="14512"/>
                  </a:lnTo>
                  <a:lnTo>
                    <a:pt x="12941" y="13966"/>
                  </a:lnTo>
                  <a:lnTo>
                    <a:pt x="13334" y="13391"/>
                  </a:lnTo>
                  <a:lnTo>
                    <a:pt x="13717" y="12788"/>
                  </a:lnTo>
                  <a:lnTo>
                    <a:pt x="14081" y="12165"/>
                  </a:lnTo>
                  <a:lnTo>
                    <a:pt x="14435" y="11533"/>
                  </a:lnTo>
                  <a:lnTo>
                    <a:pt x="14780" y="10872"/>
                  </a:lnTo>
                  <a:lnTo>
                    <a:pt x="15106" y="10202"/>
                  </a:lnTo>
                  <a:lnTo>
                    <a:pt x="15412" y="9512"/>
                  </a:lnTo>
                  <a:lnTo>
                    <a:pt x="15565" y="9167"/>
                  </a:lnTo>
                  <a:lnTo>
                    <a:pt x="15699" y="8822"/>
                  </a:lnTo>
                  <a:lnTo>
                    <a:pt x="15843" y="8468"/>
                  </a:lnTo>
                  <a:lnTo>
                    <a:pt x="15968" y="8114"/>
                  </a:lnTo>
                  <a:lnTo>
                    <a:pt x="16092" y="7759"/>
                  </a:lnTo>
                  <a:lnTo>
                    <a:pt x="16207" y="7405"/>
                  </a:lnTo>
                  <a:lnTo>
                    <a:pt x="16322" y="7050"/>
                  </a:lnTo>
                  <a:lnTo>
                    <a:pt x="16427" y="6696"/>
                  </a:lnTo>
                  <a:lnTo>
                    <a:pt x="16523" y="6342"/>
                  </a:lnTo>
                  <a:lnTo>
                    <a:pt x="16619" y="5978"/>
                  </a:lnTo>
                  <a:lnTo>
                    <a:pt x="16705" y="5623"/>
                  </a:lnTo>
                  <a:lnTo>
                    <a:pt x="16782" y="5259"/>
                  </a:lnTo>
                  <a:lnTo>
                    <a:pt x="16849" y="4905"/>
                  </a:lnTo>
                  <a:lnTo>
                    <a:pt x="16906" y="4551"/>
                  </a:lnTo>
                  <a:lnTo>
                    <a:pt x="16964" y="4196"/>
                  </a:lnTo>
                  <a:lnTo>
                    <a:pt x="17002" y="3842"/>
                  </a:lnTo>
                  <a:lnTo>
                    <a:pt x="17040" y="3487"/>
                  </a:lnTo>
                  <a:lnTo>
                    <a:pt x="17069" y="3143"/>
                  </a:lnTo>
                  <a:lnTo>
                    <a:pt x="17088" y="2788"/>
                  </a:lnTo>
                  <a:lnTo>
                    <a:pt x="17098" y="2443"/>
                  </a:lnTo>
                  <a:lnTo>
                    <a:pt x="17098" y="2099"/>
                  </a:lnTo>
                  <a:lnTo>
                    <a:pt x="17079" y="1763"/>
                  </a:lnTo>
                  <a:lnTo>
                    <a:pt x="17059" y="1438"/>
                  </a:lnTo>
                  <a:lnTo>
                    <a:pt x="17031" y="1150"/>
                  </a:lnTo>
                  <a:lnTo>
                    <a:pt x="16983" y="901"/>
                  </a:lnTo>
                  <a:lnTo>
                    <a:pt x="16925" y="681"/>
                  </a:lnTo>
                  <a:lnTo>
                    <a:pt x="16858" y="499"/>
                  </a:lnTo>
                  <a:lnTo>
                    <a:pt x="16820" y="413"/>
                  </a:lnTo>
                  <a:lnTo>
                    <a:pt x="16772" y="346"/>
                  </a:lnTo>
                  <a:lnTo>
                    <a:pt x="16734" y="279"/>
                  </a:lnTo>
                  <a:lnTo>
                    <a:pt x="16686" y="221"/>
                  </a:lnTo>
                  <a:lnTo>
                    <a:pt x="16638" y="164"/>
                  </a:lnTo>
                  <a:lnTo>
                    <a:pt x="16590" y="125"/>
                  </a:lnTo>
                  <a:lnTo>
                    <a:pt x="16533" y="87"/>
                  </a:lnTo>
                  <a:lnTo>
                    <a:pt x="16475" y="58"/>
                  </a:lnTo>
                  <a:lnTo>
                    <a:pt x="16418" y="30"/>
                  </a:lnTo>
                  <a:lnTo>
                    <a:pt x="16360" y="2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2861757" y="2179019"/>
              <a:ext cx="379129" cy="650964"/>
            </a:xfrm>
            <a:custGeom>
              <a:avLst/>
              <a:gdLst/>
              <a:ahLst/>
              <a:cxnLst/>
              <a:rect l="l" t="t" r="r" b="b"/>
              <a:pathLst>
                <a:path w="9378" h="16102" extrusionOk="0">
                  <a:moveTo>
                    <a:pt x="8363" y="1"/>
                  </a:moveTo>
                  <a:lnTo>
                    <a:pt x="8229" y="20"/>
                  </a:lnTo>
                  <a:lnTo>
                    <a:pt x="8094" y="68"/>
                  </a:lnTo>
                  <a:lnTo>
                    <a:pt x="7951" y="125"/>
                  </a:lnTo>
                  <a:lnTo>
                    <a:pt x="7798" y="202"/>
                  </a:lnTo>
                  <a:lnTo>
                    <a:pt x="7644" y="298"/>
                  </a:lnTo>
                  <a:lnTo>
                    <a:pt x="7491" y="413"/>
                  </a:lnTo>
                  <a:lnTo>
                    <a:pt x="7319" y="547"/>
                  </a:lnTo>
                  <a:lnTo>
                    <a:pt x="7156" y="690"/>
                  </a:lnTo>
                  <a:lnTo>
                    <a:pt x="6983" y="844"/>
                  </a:lnTo>
                  <a:lnTo>
                    <a:pt x="6801" y="1016"/>
                  </a:lnTo>
                  <a:lnTo>
                    <a:pt x="6619" y="1198"/>
                  </a:lnTo>
                  <a:lnTo>
                    <a:pt x="6246" y="1610"/>
                  </a:lnTo>
                  <a:lnTo>
                    <a:pt x="5863" y="2060"/>
                  </a:lnTo>
                  <a:lnTo>
                    <a:pt x="5480" y="2549"/>
                  </a:lnTo>
                  <a:lnTo>
                    <a:pt x="5077" y="3066"/>
                  </a:lnTo>
                  <a:lnTo>
                    <a:pt x="4675" y="3612"/>
                  </a:lnTo>
                  <a:lnTo>
                    <a:pt x="4282" y="4186"/>
                  </a:lnTo>
                  <a:lnTo>
                    <a:pt x="3880" y="4771"/>
                  </a:lnTo>
                  <a:lnTo>
                    <a:pt x="3487" y="5365"/>
                  </a:lnTo>
                  <a:lnTo>
                    <a:pt x="3104" y="5958"/>
                  </a:lnTo>
                  <a:lnTo>
                    <a:pt x="2721" y="6562"/>
                  </a:lnTo>
                  <a:lnTo>
                    <a:pt x="2357" y="7146"/>
                  </a:lnTo>
                  <a:lnTo>
                    <a:pt x="2003" y="7730"/>
                  </a:lnTo>
                  <a:lnTo>
                    <a:pt x="1351" y="8822"/>
                  </a:lnTo>
                  <a:lnTo>
                    <a:pt x="786" y="9799"/>
                  </a:lnTo>
                  <a:lnTo>
                    <a:pt x="336" y="10623"/>
                  </a:lnTo>
                  <a:lnTo>
                    <a:pt x="1" y="11226"/>
                  </a:lnTo>
                  <a:lnTo>
                    <a:pt x="3909" y="16102"/>
                  </a:lnTo>
                  <a:lnTo>
                    <a:pt x="4072" y="16063"/>
                  </a:lnTo>
                  <a:lnTo>
                    <a:pt x="4234" y="16015"/>
                  </a:lnTo>
                  <a:lnTo>
                    <a:pt x="4388" y="15967"/>
                  </a:lnTo>
                  <a:lnTo>
                    <a:pt x="4541" y="15900"/>
                  </a:lnTo>
                  <a:lnTo>
                    <a:pt x="4694" y="15833"/>
                  </a:lnTo>
                  <a:lnTo>
                    <a:pt x="4847" y="15757"/>
                  </a:lnTo>
                  <a:lnTo>
                    <a:pt x="5001" y="15671"/>
                  </a:lnTo>
                  <a:lnTo>
                    <a:pt x="5154" y="15575"/>
                  </a:lnTo>
                  <a:lnTo>
                    <a:pt x="5298" y="15469"/>
                  </a:lnTo>
                  <a:lnTo>
                    <a:pt x="5441" y="15354"/>
                  </a:lnTo>
                  <a:lnTo>
                    <a:pt x="5585" y="15240"/>
                  </a:lnTo>
                  <a:lnTo>
                    <a:pt x="5719" y="15115"/>
                  </a:lnTo>
                  <a:lnTo>
                    <a:pt x="5863" y="14981"/>
                  </a:lnTo>
                  <a:lnTo>
                    <a:pt x="5997" y="14847"/>
                  </a:lnTo>
                  <a:lnTo>
                    <a:pt x="6131" y="14703"/>
                  </a:lnTo>
                  <a:lnTo>
                    <a:pt x="6265" y="14550"/>
                  </a:lnTo>
                  <a:lnTo>
                    <a:pt x="6390" y="14387"/>
                  </a:lnTo>
                  <a:lnTo>
                    <a:pt x="6524" y="14224"/>
                  </a:lnTo>
                  <a:lnTo>
                    <a:pt x="6773" y="13870"/>
                  </a:lnTo>
                  <a:lnTo>
                    <a:pt x="7003" y="13496"/>
                  </a:lnTo>
                  <a:lnTo>
                    <a:pt x="7232" y="13094"/>
                  </a:lnTo>
                  <a:lnTo>
                    <a:pt x="7453" y="12673"/>
                  </a:lnTo>
                  <a:lnTo>
                    <a:pt x="7663" y="12232"/>
                  </a:lnTo>
                  <a:lnTo>
                    <a:pt x="7855" y="11763"/>
                  </a:lnTo>
                  <a:lnTo>
                    <a:pt x="8047" y="11284"/>
                  </a:lnTo>
                  <a:lnTo>
                    <a:pt x="8219" y="10776"/>
                  </a:lnTo>
                  <a:lnTo>
                    <a:pt x="8382" y="10259"/>
                  </a:lnTo>
                  <a:lnTo>
                    <a:pt x="8535" y="9723"/>
                  </a:lnTo>
                  <a:lnTo>
                    <a:pt x="8679" y="9177"/>
                  </a:lnTo>
                  <a:lnTo>
                    <a:pt x="8803" y="8612"/>
                  </a:lnTo>
                  <a:lnTo>
                    <a:pt x="8918" y="8037"/>
                  </a:lnTo>
                  <a:lnTo>
                    <a:pt x="9024" y="7443"/>
                  </a:lnTo>
                  <a:lnTo>
                    <a:pt x="9119" y="6849"/>
                  </a:lnTo>
                  <a:lnTo>
                    <a:pt x="9196" y="6236"/>
                  </a:lnTo>
                  <a:lnTo>
                    <a:pt x="9263" y="5614"/>
                  </a:lnTo>
                  <a:lnTo>
                    <a:pt x="9311" y="4991"/>
                  </a:lnTo>
                  <a:lnTo>
                    <a:pt x="9349" y="4359"/>
                  </a:lnTo>
                  <a:lnTo>
                    <a:pt x="9368" y="3717"/>
                  </a:lnTo>
                  <a:lnTo>
                    <a:pt x="9378" y="3075"/>
                  </a:lnTo>
                  <a:lnTo>
                    <a:pt x="9368" y="2434"/>
                  </a:lnTo>
                  <a:lnTo>
                    <a:pt x="9340" y="1782"/>
                  </a:lnTo>
                  <a:lnTo>
                    <a:pt x="9320" y="1485"/>
                  </a:lnTo>
                  <a:lnTo>
                    <a:pt x="9292" y="1227"/>
                  </a:lnTo>
                  <a:lnTo>
                    <a:pt x="9253" y="987"/>
                  </a:lnTo>
                  <a:lnTo>
                    <a:pt x="9206" y="777"/>
                  </a:lnTo>
                  <a:lnTo>
                    <a:pt x="9148" y="595"/>
                  </a:lnTo>
                  <a:lnTo>
                    <a:pt x="9071" y="441"/>
                  </a:lnTo>
                  <a:lnTo>
                    <a:pt x="8995" y="307"/>
                  </a:lnTo>
                  <a:lnTo>
                    <a:pt x="8909" y="202"/>
                  </a:lnTo>
                  <a:lnTo>
                    <a:pt x="8813" y="116"/>
                  </a:lnTo>
                  <a:lnTo>
                    <a:pt x="8765" y="77"/>
                  </a:lnTo>
                  <a:lnTo>
                    <a:pt x="8717" y="49"/>
                  </a:lnTo>
                  <a:lnTo>
                    <a:pt x="8660" y="30"/>
                  </a:lnTo>
                  <a:lnTo>
                    <a:pt x="8602" y="10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2947341" y="2125574"/>
              <a:ext cx="715243" cy="1044000"/>
            </a:xfrm>
            <a:custGeom>
              <a:avLst/>
              <a:gdLst/>
              <a:ahLst/>
              <a:cxnLst/>
              <a:rect l="l" t="t" r="r" b="b"/>
              <a:pathLst>
                <a:path w="17692" h="25824" extrusionOk="0">
                  <a:moveTo>
                    <a:pt x="8698" y="1"/>
                  </a:moveTo>
                  <a:lnTo>
                    <a:pt x="8257" y="20"/>
                  </a:lnTo>
                  <a:lnTo>
                    <a:pt x="7816" y="49"/>
                  </a:lnTo>
                  <a:lnTo>
                    <a:pt x="7673" y="68"/>
                  </a:lnTo>
                  <a:lnTo>
                    <a:pt x="7510" y="106"/>
                  </a:lnTo>
                  <a:lnTo>
                    <a:pt x="7338" y="145"/>
                  </a:lnTo>
                  <a:lnTo>
                    <a:pt x="7146" y="202"/>
                  </a:lnTo>
                  <a:lnTo>
                    <a:pt x="6954" y="269"/>
                  </a:lnTo>
                  <a:lnTo>
                    <a:pt x="6744" y="346"/>
                  </a:lnTo>
                  <a:lnTo>
                    <a:pt x="6533" y="432"/>
                  </a:lnTo>
                  <a:lnTo>
                    <a:pt x="6303" y="537"/>
                  </a:lnTo>
                  <a:lnTo>
                    <a:pt x="6073" y="652"/>
                  </a:lnTo>
                  <a:lnTo>
                    <a:pt x="5834" y="777"/>
                  </a:lnTo>
                  <a:lnTo>
                    <a:pt x="5594" y="911"/>
                  </a:lnTo>
                  <a:lnTo>
                    <a:pt x="5345" y="1064"/>
                  </a:lnTo>
                  <a:lnTo>
                    <a:pt x="5096" y="1227"/>
                  </a:lnTo>
                  <a:lnTo>
                    <a:pt x="4838" y="1409"/>
                  </a:lnTo>
                  <a:lnTo>
                    <a:pt x="4579" y="1601"/>
                  </a:lnTo>
                  <a:lnTo>
                    <a:pt x="4320" y="1802"/>
                  </a:lnTo>
                  <a:lnTo>
                    <a:pt x="4062" y="2012"/>
                  </a:lnTo>
                  <a:lnTo>
                    <a:pt x="3813" y="2252"/>
                  </a:lnTo>
                  <a:lnTo>
                    <a:pt x="3554" y="2491"/>
                  </a:lnTo>
                  <a:lnTo>
                    <a:pt x="3305" y="2750"/>
                  </a:lnTo>
                  <a:lnTo>
                    <a:pt x="3056" y="3028"/>
                  </a:lnTo>
                  <a:lnTo>
                    <a:pt x="2807" y="3315"/>
                  </a:lnTo>
                  <a:lnTo>
                    <a:pt x="2568" y="3612"/>
                  </a:lnTo>
                  <a:lnTo>
                    <a:pt x="2338" y="3928"/>
                  </a:lnTo>
                  <a:lnTo>
                    <a:pt x="2117" y="4263"/>
                  </a:lnTo>
                  <a:lnTo>
                    <a:pt x="1897" y="4608"/>
                  </a:lnTo>
                  <a:lnTo>
                    <a:pt x="1686" y="4962"/>
                  </a:lnTo>
                  <a:lnTo>
                    <a:pt x="1495" y="5346"/>
                  </a:lnTo>
                  <a:lnTo>
                    <a:pt x="1303" y="5738"/>
                  </a:lnTo>
                  <a:lnTo>
                    <a:pt x="1131" y="6141"/>
                  </a:lnTo>
                  <a:lnTo>
                    <a:pt x="968" y="6562"/>
                  </a:lnTo>
                  <a:lnTo>
                    <a:pt x="824" y="7003"/>
                  </a:lnTo>
                  <a:lnTo>
                    <a:pt x="738" y="7280"/>
                  </a:lnTo>
                  <a:lnTo>
                    <a:pt x="662" y="7568"/>
                  </a:lnTo>
                  <a:lnTo>
                    <a:pt x="585" y="7865"/>
                  </a:lnTo>
                  <a:lnTo>
                    <a:pt x="518" y="8171"/>
                  </a:lnTo>
                  <a:lnTo>
                    <a:pt x="451" y="8478"/>
                  </a:lnTo>
                  <a:lnTo>
                    <a:pt x="393" y="8784"/>
                  </a:lnTo>
                  <a:lnTo>
                    <a:pt x="288" y="9435"/>
                  </a:lnTo>
                  <a:lnTo>
                    <a:pt x="202" y="10096"/>
                  </a:lnTo>
                  <a:lnTo>
                    <a:pt x="135" y="10776"/>
                  </a:lnTo>
                  <a:lnTo>
                    <a:pt x="77" y="11466"/>
                  </a:lnTo>
                  <a:lnTo>
                    <a:pt x="39" y="12165"/>
                  </a:lnTo>
                  <a:lnTo>
                    <a:pt x="10" y="12874"/>
                  </a:lnTo>
                  <a:lnTo>
                    <a:pt x="1" y="13583"/>
                  </a:lnTo>
                  <a:lnTo>
                    <a:pt x="1" y="14301"/>
                  </a:lnTo>
                  <a:lnTo>
                    <a:pt x="10" y="15010"/>
                  </a:lnTo>
                  <a:lnTo>
                    <a:pt x="29" y="15709"/>
                  </a:lnTo>
                  <a:lnTo>
                    <a:pt x="49" y="16408"/>
                  </a:lnTo>
                  <a:lnTo>
                    <a:pt x="87" y="17098"/>
                  </a:lnTo>
                  <a:lnTo>
                    <a:pt x="125" y="17768"/>
                  </a:lnTo>
                  <a:lnTo>
                    <a:pt x="173" y="18420"/>
                  </a:lnTo>
                  <a:lnTo>
                    <a:pt x="221" y="19061"/>
                  </a:lnTo>
                  <a:lnTo>
                    <a:pt x="336" y="20249"/>
                  </a:lnTo>
                  <a:lnTo>
                    <a:pt x="451" y="21331"/>
                  </a:lnTo>
                  <a:lnTo>
                    <a:pt x="566" y="22270"/>
                  </a:lnTo>
                  <a:lnTo>
                    <a:pt x="662" y="23036"/>
                  </a:lnTo>
                  <a:lnTo>
                    <a:pt x="748" y="23621"/>
                  </a:lnTo>
                  <a:lnTo>
                    <a:pt x="824" y="24109"/>
                  </a:lnTo>
                  <a:lnTo>
                    <a:pt x="13879" y="25824"/>
                  </a:lnTo>
                  <a:lnTo>
                    <a:pt x="14042" y="25546"/>
                  </a:lnTo>
                  <a:lnTo>
                    <a:pt x="14224" y="25201"/>
                  </a:lnTo>
                  <a:lnTo>
                    <a:pt x="14473" y="24722"/>
                  </a:lnTo>
                  <a:lnTo>
                    <a:pt x="14761" y="24128"/>
                  </a:lnTo>
                  <a:lnTo>
                    <a:pt x="14914" y="23774"/>
                  </a:lnTo>
                  <a:lnTo>
                    <a:pt x="15086" y="23400"/>
                  </a:lnTo>
                  <a:lnTo>
                    <a:pt x="15249" y="22988"/>
                  </a:lnTo>
                  <a:lnTo>
                    <a:pt x="15431" y="22557"/>
                  </a:lnTo>
                  <a:lnTo>
                    <a:pt x="15603" y="22098"/>
                  </a:lnTo>
                  <a:lnTo>
                    <a:pt x="15785" y="21600"/>
                  </a:lnTo>
                  <a:lnTo>
                    <a:pt x="15958" y="21082"/>
                  </a:lnTo>
                  <a:lnTo>
                    <a:pt x="16140" y="20536"/>
                  </a:lnTo>
                  <a:lnTo>
                    <a:pt x="16312" y="19962"/>
                  </a:lnTo>
                  <a:lnTo>
                    <a:pt x="16485" y="19368"/>
                  </a:lnTo>
                  <a:lnTo>
                    <a:pt x="16647" y="18736"/>
                  </a:lnTo>
                  <a:lnTo>
                    <a:pt x="16801" y="18094"/>
                  </a:lnTo>
                  <a:lnTo>
                    <a:pt x="16954" y="17414"/>
                  </a:lnTo>
                  <a:lnTo>
                    <a:pt x="17098" y="16724"/>
                  </a:lnTo>
                  <a:lnTo>
                    <a:pt x="17222" y="15996"/>
                  </a:lnTo>
                  <a:lnTo>
                    <a:pt x="17337" y="15259"/>
                  </a:lnTo>
                  <a:lnTo>
                    <a:pt x="17442" y="14493"/>
                  </a:lnTo>
                  <a:lnTo>
                    <a:pt x="17529" y="13707"/>
                  </a:lnTo>
                  <a:lnTo>
                    <a:pt x="17596" y="12893"/>
                  </a:lnTo>
                  <a:lnTo>
                    <a:pt x="17644" y="12069"/>
                  </a:lnTo>
                  <a:lnTo>
                    <a:pt x="17682" y="11217"/>
                  </a:lnTo>
                  <a:lnTo>
                    <a:pt x="17691" y="10355"/>
                  </a:lnTo>
                  <a:lnTo>
                    <a:pt x="17682" y="9972"/>
                  </a:lnTo>
                  <a:lnTo>
                    <a:pt x="17672" y="9608"/>
                  </a:lnTo>
                  <a:lnTo>
                    <a:pt x="17653" y="9244"/>
                  </a:lnTo>
                  <a:lnTo>
                    <a:pt x="17634" y="8889"/>
                  </a:lnTo>
                  <a:lnTo>
                    <a:pt x="17596" y="8545"/>
                  </a:lnTo>
                  <a:lnTo>
                    <a:pt x="17557" y="8209"/>
                  </a:lnTo>
                  <a:lnTo>
                    <a:pt x="17509" y="7884"/>
                  </a:lnTo>
                  <a:lnTo>
                    <a:pt x="17452" y="7558"/>
                  </a:lnTo>
                  <a:lnTo>
                    <a:pt x="17395" y="7242"/>
                  </a:lnTo>
                  <a:lnTo>
                    <a:pt x="17327" y="6936"/>
                  </a:lnTo>
                  <a:lnTo>
                    <a:pt x="17260" y="6639"/>
                  </a:lnTo>
                  <a:lnTo>
                    <a:pt x="17174" y="6351"/>
                  </a:lnTo>
                  <a:lnTo>
                    <a:pt x="17088" y="6064"/>
                  </a:lnTo>
                  <a:lnTo>
                    <a:pt x="17002" y="5786"/>
                  </a:lnTo>
                  <a:lnTo>
                    <a:pt x="16906" y="5518"/>
                  </a:lnTo>
                  <a:lnTo>
                    <a:pt x="16801" y="5250"/>
                  </a:lnTo>
                  <a:lnTo>
                    <a:pt x="16695" y="5001"/>
                  </a:lnTo>
                  <a:lnTo>
                    <a:pt x="16580" y="4752"/>
                  </a:lnTo>
                  <a:lnTo>
                    <a:pt x="16456" y="4503"/>
                  </a:lnTo>
                  <a:lnTo>
                    <a:pt x="16331" y="4273"/>
                  </a:lnTo>
                  <a:lnTo>
                    <a:pt x="16207" y="4043"/>
                  </a:lnTo>
                  <a:lnTo>
                    <a:pt x="16073" y="3823"/>
                  </a:lnTo>
                  <a:lnTo>
                    <a:pt x="15939" y="3612"/>
                  </a:lnTo>
                  <a:lnTo>
                    <a:pt x="15795" y="3401"/>
                  </a:lnTo>
                  <a:lnTo>
                    <a:pt x="15642" y="3200"/>
                  </a:lnTo>
                  <a:lnTo>
                    <a:pt x="15488" y="3009"/>
                  </a:lnTo>
                  <a:lnTo>
                    <a:pt x="15335" y="2817"/>
                  </a:lnTo>
                  <a:lnTo>
                    <a:pt x="15172" y="2645"/>
                  </a:lnTo>
                  <a:lnTo>
                    <a:pt x="15010" y="2463"/>
                  </a:lnTo>
                  <a:lnTo>
                    <a:pt x="14847" y="2300"/>
                  </a:lnTo>
                  <a:lnTo>
                    <a:pt x="14674" y="2137"/>
                  </a:lnTo>
                  <a:lnTo>
                    <a:pt x="14492" y="1984"/>
                  </a:lnTo>
                  <a:lnTo>
                    <a:pt x="14320" y="1830"/>
                  </a:lnTo>
                  <a:lnTo>
                    <a:pt x="14138" y="1687"/>
                  </a:lnTo>
                  <a:lnTo>
                    <a:pt x="13946" y="1553"/>
                  </a:lnTo>
                  <a:lnTo>
                    <a:pt x="13764" y="1419"/>
                  </a:lnTo>
                  <a:lnTo>
                    <a:pt x="13573" y="1304"/>
                  </a:lnTo>
                  <a:lnTo>
                    <a:pt x="13381" y="1179"/>
                  </a:lnTo>
                  <a:lnTo>
                    <a:pt x="13180" y="1064"/>
                  </a:lnTo>
                  <a:lnTo>
                    <a:pt x="12979" y="959"/>
                  </a:lnTo>
                  <a:lnTo>
                    <a:pt x="12778" y="863"/>
                  </a:lnTo>
                  <a:lnTo>
                    <a:pt x="12577" y="767"/>
                  </a:lnTo>
                  <a:lnTo>
                    <a:pt x="12376" y="681"/>
                  </a:lnTo>
                  <a:lnTo>
                    <a:pt x="12165" y="595"/>
                  </a:lnTo>
                  <a:lnTo>
                    <a:pt x="11954" y="518"/>
                  </a:lnTo>
                  <a:lnTo>
                    <a:pt x="11743" y="442"/>
                  </a:lnTo>
                  <a:lnTo>
                    <a:pt x="11322" y="317"/>
                  </a:lnTo>
                  <a:lnTo>
                    <a:pt x="10891" y="212"/>
                  </a:lnTo>
                  <a:lnTo>
                    <a:pt x="10450" y="126"/>
                  </a:lnTo>
                  <a:lnTo>
                    <a:pt x="10019" y="68"/>
                  </a:lnTo>
                  <a:lnTo>
                    <a:pt x="9579" y="3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3213755" y="1813115"/>
              <a:ext cx="234682" cy="453071"/>
            </a:xfrm>
            <a:custGeom>
              <a:avLst/>
              <a:gdLst/>
              <a:ahLst/>
              <a:cxnLst/>
              <a:rect l="l" t="t" r="r" b="b"/>
              <a:pathLst>
                <a:path w="5805" h="11207" extrusionOk="0">
                  <a:moveTo>
                    <a:pt x="5805" y="0"/>
                  </a:moveTo>
                  <a:lnTo>
                    <a:pt x="1629" y="3698"/>
                  </a:lnTo>
                  <a:lnTo>
                    <a:pt x="1648" y="3793"/>
                  </a:lnTo>
                  <a:lnTo>
                    <a:pt x="1667" y="3908"/>
                  </a:lnTo>
                  <a:lnTo>
                    <a:pt x="1677" y="4062"/>
                  </a:lnTo>
                  <a:lnTo>
                    <a:pt x="1686" y="4263"/>
                  </a:lnTo>
                  <a:lnTo>
                    <a:pt x="1686" y="4502"/>
                  </a:lnTo>
                  <a:lnTo>
                    <a:pt x="1667" y="4780"/>
                  </a:lnTo>
                  <a:lnTo>
                    <a:pt x="1638" y="5096"/>
                  </a:lnTo>
                  <a:lnTo>
                    <a:pt x="1581" y="5450"/>
                  </a:lnTo>
                  <a:lnTo>
                    <a:pt x="1504" y="5853"/>
                  </a:lnTo>
                  <a:lnTo>
                    <a:pt x="1447" y="6063"/>
                  </a:lnTo>
                  <a:lnTo>
                    <a:pt x="1389" y="6284"/>
                  </a:lnTo>
                  <a:lnTo>
                    <a:pt x="1322" y="6504"/>
                  </a:lnTo>
                  <a:lnTo>
                    <a:pt x="1246" y="6743"/>
                  </a:lnTo>
                  <a:lnTo>
                    <a:pt x="1159" y="6992"/>
                  </a:lnTo>
                  <a:lnTo>
                    <a:pt x="1064" y="7251"/>
                  </a:lnTo>
                  <a:lnTo>
                    <a:pt x="949" y="7510"/>
                  </a:lnTo>
                  <a:lnTo>
                    <a:pt x="834" y="7778"/>
                  </a:lnTo>
                  <a:lnTo>
                    <a:pt x="700" y="8056"/>
                  </a:lnTo>
                  <a:lnTo>
                    <a:pt x="556" y="8343"/>
                  </a:lnTo>
                  <a:lnTo>
                    <a:pt x="403" y="8640"/>
                  </a:lnTo>
                  <a:lnTo>
                    <a:pt x="230" y="8946"/>
                  </a:lnTo>
                  <a:lnTo>
                    <a:pt x="182" y="9042"/>
                  </a:lnTo>
                  <a:lnTo>
                    <a:pt x="135" y="9148"/>
                  </a:lnTo>
                  <a:lnTo>
                    <a:pt x="96" y="9253"/>
                  </a:lnTo>
                  <a:lnTo>
                    <a:pt x="58" y="9358"/>
                  </a:lnTo>
                  <a:lnTo>
                    <a:pt x="39" y="9473"/>
                  </a:lnTo>
                  <a:lnTo>
                    <a:pt x="20" y="9579"/>
                  </a:lnTo>
                  <a:lnTo>
                    <a:pt x="10" y="9694"/>
                  </a:lnTo>
                  <a:lnTo>
                    <a:pt x="0" y="9799"/>
                  </a:lnTo>
                  <a:lnTo>
                    <a:pt x="10" y="9914"/>
                  </a:lnTo>
                  <a:lnTo>
                    <a:pt x="20" y="10019"/>
                  </a:lnTo>
                  <a:lnTo>
                    <a:pt x="39" y="10134"/>
                  </a:lnTo>
                  <a:lnTo>
                    <a:pt x="67" y="10239"/>
                  </a:lnTo>
                  <a:lnTo>
                    <a:pt x="106" y="10345"/>
                  </a:lnTo>
                  <a:lnTo>
                    <a:pt x="154" y="10450"/>
                  </a:lnTo>
                  <a:lnTo>
                    <a:pt x="202" y="10546"/>
                  </a:lnTo>
                  <a:lnTo>
                    <a:pt x="269" y="10642"/>
                  </a:lnTo>
                  <a:lnTo>
                    <a:pt x="355" y="10747"/>
                  </a:lnTo>
                  <a:lnTo>
                    <a:pt x="460" y="10852"/>
                  </a:lnTo>
                  <a:lnTo>
                    <a:pt x="585" y="10948"/>
                  </a:lnTo>
                  <a:lnTo>
                    <a:pt x="738" y="11025"/>
                  </a:lnTo>
                  <a:lnTo>
                    <a:pt x="901" y="11101"/>
                  </a:lnTo>
                  <a:lnTo>
                    <a:pt x="1083" y="11149"/>
                  </a:lnTo>
                  <a:lnTo>
                    <a:pt x="1284" y="11188"/>
                  </a:lnTo>
                  <a:lnTo>
                    <a:pt x="1389" y="11197"/>
                  </a:lnTo>
                  <a:lnTo>
                    <a:pt x="1495" y="11207"/>
                  </a:lnTo>
                  <a:lnTo>
                    <a:pt x="1610" y="11197"/>
                  </a:lnTo>
                  <a:lnTo>
                    <a:pt x="1724" y="11197"/>
                  </a:lnTo>
                  <a:lnTo>
                    <a:pt x="1849" y="11178"/>
                  </a:lnTo>
                  <a:lnTo>
                    <a:pt x="1974" y="11159"/>
                  </a:lnTo>
                  <a:lnTo>
                    <a:pt x="2098" y="11130"/>
                  </a:lnTo>
                  <a:lnTo>
                    <a:pt x="2232" y="11101"/>
                  </a:lnTo>
                  <a:lnTo>
                    <a:pt x="2366" y="11054"/>
                  </a:lnTo>
                  <a:lnTo>
                    <a:pt x="2500" y="11006"/>
                  </a:lnTo>
                  <a:lnTo>
                    <a:pt x="2634" y="10948"/>
                  </a:lnTo>
                  <a:lnTo>
                    <a:pt x="2778" y="10881"/>
                  </a:lnTo>
                  <a:lnTo>
                    <a:pt x="2922" y="10805"/>
                  </a:lnTo>
                  <a:lnTo>
                    <a:pt x="3065" y="10718"/>
                  </a:lnTo>
                  <a:lnTo>
                    <a:pt x="3219" y="10623"/>
                  </a:lnTo>
                  <a:lnTo>
                    <a:pt x="3372" y="10517"/>
                  </a:lnTo>
                  <a:lnTo>
                    <a:pt x="3525" y="10402"/>
                  </a:lnTo>
                  <a:lnTo>
                    <a:pt x="3678" y="10278"/>
                  </a:lnTo>
                  <a:lnTo>
                    <a:pt x="3765" y="10211"/>
                  </a:lnTo>
                  <a:lnTo>
                    <a:pt x="3832" y="10134"/>
                  </a:lnTo>
                  <a:lnTo>
                    <a:pt x="3975" y="9971"/>
                  </a:lnTo>
                  <a:lnTo>
                    <a:pt x="4090" y="9808"/>
                  </a:lnTo>
                  <a:lnTo>
                    <a:pt x="4186" y="9626"/>
                  </a:lnTo>
                  <a:lnTo>
                    <a:pt x="4272" y="9435"/>
                  </a:lnTo>
                  <a:lnTo>
                    <a:pt x="4330" y="9234"/>
                  </a:lnTo>
                  <a:lnTo>
                    <a:pt x="4368" y="9023"/>
                  </a:lnTo>
                  <a:lnTo>
                    <a:pt x="4378" y="8812"/>
                  </a:lnTo>
                  <a:lnTo>
                    <a:pt x="4387" y="8075"/>
                  </a:lnTo>
                  <a:lnTo>
                    <a:pt x="4387" y="7146"/>
                  </a:lnTo>
                  <a:lnTo>
                    <a:pt x="4397" y="6629"/>
                  </a:lnTo>
                  <a:lnTo>
                    <a:pt x="4416" y="6073"/>
                  </a:lnTo>
                  <a:lnTo>
                    <a:pt x="4454" y="5498"/>
                  </a:lnTo>
                  <a:lnTo>
                    <a:pt x="4493" y="4904"/>
                  </a:lnTo>
                  <a:lnTo>
                    <a:pt x="4560" y="4291"/>
                  </a:lnTo>
                  <a:lnTo>
                    <a:pt x="4655" y="3669"/>
                  </a:lnTo>
                  <a:lnTo>
                    <a:pt x="4703" y="3353"/>
                  </a:lnTo>
                  <a:lnTo>
                    <a:pt x="4761" y="3037"/>
                  </a:lnTo>
                  <a:lnTo>
                    <a:pt x="4828" y="2730"/>
                  </a:lnTo>
                  <a:lnTo>
                    <a:pt x="4904" y="2414"/>
                  </a:lnTo>
                  <a:lnTo>
                    <a:pt x="4981" y="2098"/>
                  </a:lnTo>
                  <a:lnTo>
                    <a:pt x="5077" y="1792"/>
                  </a:lnTo>
                  <a:lnTo>
                    <a:pt x="5173" y="1485"/>
                  </a:lnTo>
                  <a:lnTo>
                    <a:pt x="5278" y="1179"/>
                  </a:lnTo>
                  <a:lnTo>
                    <a:pt x="5402" y="872"/>
                  </a:lnTo>
                  <a:lnTo>
                    <a:pt x="5527" y="575"/>
                  </a:lnTo>
                  <a:lnTo>
                    <a:pt x="5661" y="288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3095263" y="1636935"/>
              <a:ext cx="328797" cy="476317"/>
            </a:xfrm>
            <a:custGeom>
              <a:avLst/>
              <a:gdLst/>
              <a:ahLst/>
              <a:cxnLst/>
              <a:rect l="l" t="t" r="r" b="b"/>
              <a:pathLst>
                <a:path w="8133" h="11782" extrusionOk="0">
                  <a:moveTo>
                    <a:pt x="1734" y="0"/>
                  </a:moveTo>
                  <a:lnTo>
                    <a:pt x="1533" y="10"/>
                  </a:lnTo>
                  <a:lnTo>
                    <a:pt x="1341" y="39"/>
                  </a:lnTo>
                  <a:lnTo>
                    <a:pt x="1159" y="77"/>
                  </a:lnTo>
                  <a:lnTo>
                    <a:pt x="997" y="125"/>
                  </a:lnTo>
                  <a:lnTo>
                    <a:pt x="834" y="192"/>
                  </a:lnTo>
                  <a:lnTo>
                    <a:pt x="681" y="278"/>
                  </a:lnTo>
                  <a:lnTo>
                    <a:pt x="546" y="374"/>
                  </a:lnTo>
                  <a:lnTo>
                    <a:pt x="422" y="489"/>
                  </a:lnTo>
                  <a:lnTo>
                    <a:pt x="317" y="623"/>
                  </a:lnTo>
                  <a:lnTo>
                    <a:pt x="221" y="767"/>
                  </a:lnTo>
                  <a:lnTo>
                    <a:pt x="144" y="929"/>
                  </a:lnTo>
                  <a:lnTo>
                    <a:pt x="87" y="1121"/>
                  </a:lnTo>
                  <a:lnTo>
                    <a:pt x="39" y="1322"/>
                  </a:lnTo>
                  <a:lnTo>
                    <a:pt x="10" y="1542"/>
                  </a:lnTo>
                  <a:lnTo>
                    <a:pt x="1" y="1782"/>
                  </a:lnTo>
                  <a:lnTo>
                    <a:pt x="10" y="2050"/>
                  </a:lnTo>
                  <a:lnTo>
                    <a:pt x="1" y="2251"/>
                  </a:lnTo>
                  <a:lnTo>
                    <a:pt x="1" y="2797"/>
                  </a:lnTo>
                  <a:lnTo>
                    <a:pt x="1" y="3190"/>
                  </a:lnTo>
                  <a:lnTo>
                    <a:pt x="10" y="3631"/>
                  </a:lnTo>
                  <a:lnTo>
                    <a:pt x="29" y="4129"/>
                  </a:lnTo>
                  <a:lnTo>
                    <a:pt x="68" y="4665"/>
                  </a:lnTo>
                  <a:lnTo>
                    <a:pt x="125" y="5240"/>
                  </a:lnTo>
                  <a:lnTo>
                    <a:pt x="192" y="5833"/>
                  </a:lnTo>
                  <a:lnTo>
                    <a:pt x="288" y="6446"/>
                  </a:lnTo>
                  <a:lnTo>
                    <a:pt x="345" y="6753"/>
                  </a:lnTo>
                  <a:lnTo>
                    <a:pt x="412" y="7069"/>
                  </a:lnTo>
                  <a:lnTo>
                    <a:pt x="479" y="7376"/>
                  </a:lnTo>
                  <a:lnTo>
                    <a:pt x="556" y="7682"/>
                  </a:lnTo>
                  <a:lnTo>
                    <a:pt x="642" y="7979"/>
                  </a:lnTo>
                  <a:lnTo>
                    <a:pt x="728" y="8276"/>
                  </a:lnTo>
                  <a:lnTo>
                    <a:pt x="834" y="8573"/>
                  </a:lnTo>
                  <a:lnTo>
                    <a:pt x="939" y="8860"/>
                  </a:lnTo>
                  <a:lnTo>
                    <a:pt x="1064" y="9138"/>
                  </a:lnTo>
                  <a:lnTo>
                    <a:pt x="1188" y="9406"/>
                  </a:lnTo>
                  <a:lnTo>
                    <a:pt x="1380" y="9780"/>
                  </a:lnTo>
                  <a:lnTo>
                    <a:pt x="1600" y="10163"/>
                  </a:lnTo>
                  <a:lnTo>
                    <a:pt x="1715" y="10354"/>
                  </a:lnTo>
                  <a:lnTo>
                    <a:pt x="1830" y="10546"/>
                  </a:lnTo>
                  <a:lnTo>
                    <a:pt x="1954" y="10728"/>
                  </a:lnTo>
                  <a:lnTo>
                    <a:pt x="2089" y="10910"/>
                  </a:lnTo>
                  <a:lnTo>
                    <a:pt x="2223" y="11073"/>
                  </a:lnTo>
                  <a:lnTo>
                    <a:pt x="2357" y="11226"/>
                  </a:lnTo>
                  <a:lnTo>
                    <a:pt x="2491" y="11370"/>
                  </a:lnTo>
                  <a:lnTo>
                    <a:pt x="2635" y="11494"/>
                  </a:lnTo>
                  <a:lnTo>
                    <a:pt x="2778" y="11600"/>
                  </a:lnTo>
                  <a:lnTo>
                    <a:pt x="2931" y="11676"/>
                  </a:lnTo>
                  <a:lnTo>
                    <a:pt x="2998" y="11714"/>
                  </a:lnTo>
                  <a:lnTo>
                    <a:pt x="3075" y="11734"/>
                  </a:lnTo>
                  <a:lnTo>
                    <a:pt x="3152" y="11753"/>
                  </a:lnTo>
                  <a:lnTo>
                    <a:pt x="3228" y="11772"/>
                  </a:lnTo>
                  <a:lnTo>
                    <a:pt x="3372" y="11781"/>
                  </a:lnTo>
                  <a:lnTo>
                    <a:pt x="3516" y="11772"/>
                  </a:lnTo>
                  <a:lnTo>
                    <a:pt x="3669" y="11753"/>
                  </a:lnTo>
                  <a:lnTo>
                    <a:pt x="3832" y="11714"/>
                  </a:lnTo>
                  <a:lnTo>
                    <a:pt x="3995" y="11667"/>
                  </a:lnTo>
                  <a:lnTo>
                    <a:pt x="4157" y="11600"/>
                  </a:lnTo>
                  <a:lnTo>
                    <a:pt x="4330" y="11523"/>
                  </a:lnTo>
                  <a:lnTo>
                    <a:pt x="4502" y="11437"/>
                  </a:lnTo>
                  <a:lnTo>
                    <a:pt x="4684" y="11331"/>
                  </a:lnTo>
                  <a:lnTo>
                    <a:pt x="4857" y="11216"/>
                  </a:lnTo>
                  <a:lnTo>
                    <a:pt x="5039" y="11092"/>
                  </a:lnTo>
                  <a:lnTo>
                    <a:pt x="5221" y="10958"/>
                  </a:lnTo>
                  <a:lnTo>
                    <a:pt x="5403" y="10805"/>
                  </a:lnTo>
                  <a:lnTo>
                    <a:pt x="5575" y="10651"/>
                  </a:lnTo>
                  <a:lnTo>
                    <a:pt x="5757" y="10479"/>
                  </a:lnTo>
                  <a:lnTo>
                    <a:pt x="5929" y="10297"/>
                  </a:lnTo>
                  <a:lnTo>
                    <a:pt x="6150" y="10057"/>
                  </a:lnTo>
                  <a:lnTo>
                    <a:pt x="6380" y="9780"/>
                  </a:lnTo>
                  <a:lnTo>
                    <a:pt x="6609" y="9473"/>
                  </a:lnTo>
                  <a:lnTo>
                    <a:pt x="6839" y="9128"/>
                  </a:lnTo>
                  <a:lnTo>
                    <a:pt x="7069" y="8755"/>
                  </a:lnTo>
                  <a:lnTo>
                    <a:pt x="7280" y="8362"/>
                  </a:lnTo>
                  <a:lnTo>
                    <a:pt x="7385" y="8151"/>
                  </a:lnTo>
                  <a:lnTo>
                    <a:pt x="7481" y="7931"/>
                  </a:lnTo>
                  <a:lnTo>
                    <a:pt x="7577" y="7711"/>
                  </a:lnTo>
                  <a:lnTo>
                    <a:pt x="7673" y="7481"/>
                  </a:lnTo>
                  <a:lnTo>
                    <a:pt x="7759" y="7241"/>
                  </a:lnTo>
                  <a:lnTo>
                    <a:pt x="7845" y="6992"/>
                  </a:lnTo>
                  <a:lnTo>
                    <a:pt x="7912" y="6753"/>
                  </a:lnTo>
                  <a:lnTo>
                    <a:pt x="7970" y="6514"/>
                  </a:lnTo>
                  <a:lnTo>
                    <a:pt x="8027" y="6274"/>
                  </a:lnTo>
                  <a:lnTo>
                    <a:pt x="8065" y="6035"/>
                  </a:lnTo>
                  <a:lnTo>
                    <a:pt x="8094" y="5795"/>
                  </a:lnTo>
                  <a:lnTo>
                    <a:pt x="8123" y="5556"/>
                  </a:lnTo>
                  <a:lnTo>
                    <a:pt x="8132" y="5326"/>
                  </a:lnTo>
                  <a:lnTo>
                    <a:pt x="8132" y="5086"/>
                  </a:lnTo>
                  <a:lnTo>
                    <a:pt x="8132" y="4857"/>
                  </a:lnTo>
                  <a:lnTo>
                    <a:pt x="8113" y="4636"/>
                  </a:lnTo>
                  <a:lnTo>
                    <a:pt x="8084" y="4406"/>
                  </a:lnTo>
                  <a:lnTo>
                    <a:pt x="8046" y="4186"/>
                  </a:lnTo>
                  <a:lnTo>
                    <a:pt x="7998" y="3975"/>
                  </a:lnTo>
                  <a:lnTo>
                    <a:pt x="7941" y="3755"/>
                  </a:lnTo>
                  <a:lnTo>
                    <a:pt x="7874" y="3554"/>
                  </a:lnTo>
                  <a:lnTo>
                    <a:pt x="7797" y="3343"/>
                  </a:lnTo>
                  <a:lnTo>
                    <a:pt x="7711" y="3142"/>
                  </a:lnTo>
                  <a:lnTo>
                    <a:pt x="7615" y="2950"/>
                  </a:lnTo>
                  <a:lnTo>
                    <a:pt x="7500" y="2759"/>
                  </a:lnTo>
                  <a:lnTo>
                    <a:pt x="7385" y="2577"/>
                  </a:lnTo>
                  <a:lnTo>
                    <a:pt x="7251" y="2395"/>
                  </a:lnTo>
                  <a:lnTo>
                    <a:pt x="7107" y="2223"/>
                  </a:lnTo>
                  <a:lnTo>
                    <a:pt x="6954" y="2060"/>
                  </a:lnTo>
                  <a:lnTo>
                    <a:pt x="6791" y="1897"/>
                  </a:lnTo>
                  <a:lnTo>
                    <a:pt x="6619" y="1744"/>
                  </a:lnTo>
                  <a:lnTo>
                    <a:pt x="6437" y="1600"/>
                  </a:lnTo>
                  <a:lnTo>
                    <a:pt x="6236" y="1456"/>
                  </a:lnTo>
                  <a:lnTo>
                    <a:pt x="6035" y="1322"/>
                  </a:lnTo>
                  <a:lnTo>
                    <a:pt x="5814" y="1198"/>
                  </a:lnTo>
                  <a:lnTo>
                    <a:pt x="5585" y="1083"/>
                  </a:lnTo>
                  <a:lnTo>
                    <a:pt x="5087" y="853"/>
                  </a:lnTo>
                  <a:lnTo>
                    <a:pt x="4588" y="642"/>
                  </a:lnTo>
                  <a:lnTo>
                    <a:pt x="4081" y="451"/>
                  </a:lnTo>
                  <a:lnTo>
                    <a:pt x="3832" y="374"/>
                  </a:lnTo>
                  <a:lnTo>
                    <a:pt x="3583" y="297"/>
                  </a:lnTo>
                  <a:lnTo>
                    <a:pt x="3334" y="221"/>
                  </a:lnTo>
                  <a:lnTo>
                    <a:pt x="3094" y="163"/>
                  </a:lnTo>
                  <a:lnTo>
                    <a:pt x="2855" y="106"/>
                  </a:lnTo>
                  <a:lnTo>
                    <a:pt x="2615" y="67"/>
                  </a:lnTo>
                  <a:lnTo>
                    <a:pt x="2385" y="29"/>
                  </a:lnTo>
                  <a:lnTo>
                    <a:pt x="2165" y="1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3144827" y="1846022"/>
              <a:ext cx="22114" cy="45360"/>
            </a:xfrm>
            <a:custGeom>
              <a:avLst/>
              <a:gdLst/>
              <a:ahLst/>
              <a:cxnLst/>
              <a:rect l="l" t="t" r="r" b="b"/>
              <a:pathLst>
                <a:path w="547" h="1122" extrusionOk="0">
                  <a:moveTo>
                    <a:pt x="269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1" y="556"/>
                  </a:lnTo>
                  <a:lnTo>
                    <a:pt x="1" y="661"/>
                  </a:lnTo>
                  <a:lnTo>
                    <a:pt x="20" y="776"/>
                  </a:lnTo>
                  <a:lnTo>
                    <a:pt x="39" y="872"/>
                  </a:lnTo>
                  <a:lnTo>
                    <a:pt x="68" y="949"/>
                  </a:lnTo>
                  <a:lnTo>
                    <a:pt x="106" y="1025"/>
                  </a:lnTo>
                  <a:lnTo>
                    <a:pt x="154" y="1073"/>
                  </a:lnTo>
                  <a:lnTo>
                    <a:pt x="202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5" y="1083"/>
                  </a:lnTo>
                  <a:lnTo>
                    <a:pt x="412" y="1035"/>
                  </a:lnTo>
                  <a:lnTo>
                    <a:pt x="451" y="968"/>
                  </a:lnTo>
                  <a:lnTo>
                    <a:pt x="489" y="882"/>
                  </a:lnTo>
                  <a:lnTo>
                    <a:pt x="518" y="796"/>
                  </a:lnTo>
                  <a:lnTo>
                    <a:pt x="537" y="690"/>
                  </a:lnTo>
                  <a:lnTo>
                    <a:pt x="546" y="575"/>
                  </a:lnTo>
                  <a:lnTo>
                    <a:pt x="546" y="460"/>
                  </a:lnTo>
                  <a:lnTo>
                    <a:pt x="537" y="355"/>
                  </a:lnTo>
                  <a:lnTo>
                    <a:pt x="518" y="259"/>
                  </a:lnTo>
                  <a:lnTo>
                    <a:pt x="489" y="173"/>
                  </a:lnTo>
                  <a:lnTo>
                    <a:pt x="451" y="106"/>
                  </a:lnTo>
                  <a:lnTo>
                    <a:pt x="403" y="48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3252484" y="1852208"/>
              <a:ext cx="22114" cy="45360"/>
            </a:xfrm>
            <a:custGeom>
              <a:avLst/>
              <a:gdLst/>
              <a:ahLst/>
              <a:cxnLst/>
              <a:rect l="l" t="t" r="r" b="b"/>
              <a:pathLst>
                <a:path w="547" h="1122" extrusionOk="0">
                  <a:moveTo>
                    <a:pt x="268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0" y="556"/>
                  </a:lnTo>
                  <a:lnTo>
                    <a:pt x="0" y="662"/>
                  </a:lnTo>
                  <a:lnTo>
                    <a:pt x="19" y="767"/>
                  </a:lnTo>
                  <a:lnTo>
                    <a:pt x="39" y="872"/>
                  </a:lnTo>
                  <a:lnTo>
                    <a:pt x="67" y="949"/>
                  </a:lnTo>
                  <a:lnTo>
                    <a:pt x="106" y="1026"/>
                  </a:lnTo>
                  <a:lnTo>
                    <a:pt x="154" y="1074"/>
                  </a:lnTo>
                  <a:lnTo>
                    <a:pt x="201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4" y="1083"/>
                  </a:lnTo>
                  <a:lnTo>
                    <a:pt x="412" y="1035"/>
                  </a:lnTo>
                  <a:lnTo>
                    <a:pt x="450" y="968"/>
                  </a:lnTo>
                  <a:lnTo>
                    <a:pt x="489" y="882"/>
                  </a:lnTo>
                  <a:lnTo>
                    <a:pt x="517" y="786"/>
                  </a:lnTo>
                  <a:lnTo>
                    <a:pt x="537" y="690"/>
                  </a:lnTo>
                  <a:lnTo>
                    <a:pt x="546" y="576"/>
                  </a:lnTo>
                  <a:lnTo>
                    <a:pt x="546" y="461"/>
                  </a:lnTo>
                  <a:lnTo>
                    <a:pt x="537" y="355"/>
                  </a:lnTo>
                  <a:lnTo>
                    <a:pt x="517" y="259"/>
                  </a:lnTo>
                  <a:lnTo>
                    <a:pt x="489" y="173"/>
                  </a:lnTo>
                  <a:lnTo>
                    <a:pt x="450" y="106"/>
                  </a:lnTo>
                  <a:lnTo>
                    <a:pt x="403" y="49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3173085" y="1864619"/>
              <a:ext cx="38366" cy="102645"/>
            </a:xfrm>
            <a:custGeom>
              <a:avLst/>
              <a:gdLst/>
              <a:ahLst/>
              <a:cxnLst/>
              <a:rect l="l" t="t" r="r" b="b"/>
              <a:pathLst>
                <a:path w="949" h="2539" extrusionOk="0">
                  <a:moveTo>
                    <a:pt x="690" y="0"/>
                  </a:moveTo>
                  <a:lnTo>
                    <a:pt x="595" y="240"/>
                  </a:lnTo>
                  <a:lnTo>
                    <a:pt x="374" y="786"/>
                  </a:lnTo>
                  <a:lnTo>
                    <a:pt x="250" y="1111"/>
                  </a:lnTo>
                  <a:lnTo>
                    <a:pt x="144" y="1418"/>
                  </a:lnTo>
                  <a:lnTo>
                    <a:pt x="58" y="1696"/>
                  </a:lnTo>
                  <a:lnTo>
                    <a:pt x="29" y="1811"/>
                  </a:lnTo>
                  <a:lnTo>
                    <a:pt x="10" y="1897"/>
                  </a:lnTo>
                  <a:lnTo>
                    <a:pt x="1" y="1983"/>
                  </a:lnTo>
                  <a:lnTo>
                    <a:pt x="1" y="2050"/>
                  </a:lnTo>
                  <a:lnTo>
                    <a:pt x="10" y="2117"/>
                  </a:lnTo>
                  <a:lnTo>
                    <a:pt x="29" y="2184"/>
                  </a:lnTo>
                  <a:lnTo>
                    <a:pt x="58" y="2242"/>
                  </a:lnTo>
                  <a:lnTo>
                    <a:pt x="97" y="2290"/>
                  </a:lnTo>
                  <a:lnTo>
                    <a:pt x="135" y="2337"/>
                  </a:lnTo>
                  <a:lnTo>
                    <a:pt x="173" y="2376"/>
                  </a:lnTo>
                  <a:lnTo>
                    <a:pt x="221" y="2414"/>
                  </a:lnTo>
                  <a:lnTo>
                    <a:pt x="269" y="2443"/>
                  </a:lnTo>
                  <a:lnTo>
                    <a:pt x="374" y="2491"/>
                  </a:lnTo>
                  <a:lnTo>
                    <a:pt x="480" y="2529"/>
                  </a:lnTo>
                  <a:lnTo>
                    <a:pt x="575" y="2539"/>
                  </a:lnTo>
                  <a:lnTo>
                    <a:pt x="652" y="2529"/>
                  </a:lnTo>
                  <a:lnTo>
                    <a:pt x="729" y="2510"/>
                  </a:lnTo>
                  <a:lnTo>
                    <a:pt x="796" y="2472"/>
                  </a:lnTo>
                  <a:lnTo>
                    <a:pt x="853" y="2424"/>
                  </a:lnTo>
                  <a:lnTo>
                    <a:pt x="901" y="2366"/>
                  </a:lnTo>
                  <a:lnTo>
                    <a:pt x="930" y="2299"/>
                  </a:lnTo>
                  <a:lnTo>
                    <a:pt x="949" y="2222"/>
                  </a:lnTo>
                  <a:lnTo>
                    <a:pt x="949" y="2146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3239709" y="1819705"/>
              <a:ext cx="50737" cy="27531"/>
            </a:xfrm>
            <a:custGeom>
              <a:avLst/>
              <a:gdLst/>
              <a:ahLst/>
              <a:cxnLst/>
              <a:rect l="l" t="t" r="r" b="b"/>
              <a:pathLst>
                <a:path w="1255" h="681" extrusionOk="0">
                  <a:moveTo>
                    <a:pt x="470" y="0"/>
                  </a:moveTo>
                  <a:lnTo>
                    <a:pt x="364" y="10"/>
                  </a:lnTo>
                  <a:lnTo>
                    <a:pt x="259" y="29"/>
                  </a:lnTo>
                  <a:lnTo>
                    <a:pt x="163" y="58"/>
                  </a:lnTo>
                  <a:lnTo>
                    <a:pt x="115" y="77"/>
                  </a:lnTo>
                  <a:lnTo>
                    <a:pt x="67" y="96"/>
                  </a:lnTo>
                  <a:lnTo>
                    <a:pt x="29" y="134"/>
                  </a:lnTo>
                  <a:lnTo>
                    <a:pt x="0" y="182"/>
                  </a:lnTo>
                  <a:lnTo>
                    <a:pt x="86" y="192"/>
                  </a:lnTo>
                  <a:lnTo>
                    <a:pt x="173" y="211"/>
                  </a:lnTo>
                  <a:lnTo>
                    <a:pt x="345" y="259"/>
                  </a:lnTo>
                  <a:lnTo>
                    <a:pt x="498" y="316"/>
                  </a:lnTo>
                  <a:lnTo>
                    <a:pt x="642" y="374"/>
                  </a:lnTo>
                  <a:lnTo>
                    <a:pt x="786" y="431"/>
                  </a:lnTo>
                  <a:lnTo>
                    <a:pt x="939" y="508"/>
                  </a:lnTo>
                  <a:lnTo>
                    <a:pt x="1092" y="585"/>
                  </a:lnTo>
                  <a:lnTo>
                    <a:pt x="1255" y="680"/>
                  </a:lnTo>
                  <a:lnTo>
                    <a:pt x="1236" y="585"/>
                  </a:lnTo>
                  <a:lnTo>
                    <a:pt x="1207" y="489"/>
                  </a:lnTo>
                  <a:lnTo>
                    <a:pt x="1159" y="393"/>
                  </a:lnTo>
                  <a:lnTo>
                    <a:pt x="1102" y="316"/>
                  </a:lnTo>
                  <a:lnTo>
                    <a:pt x="1025" y="240"/>
                  </a:lnTo>
                  <a:lnTo>
                    <a:pt x="948" y="173"/>
                  </a:lnTo>
                  <a:lnTo>
                    <a:pt x="862" y="115"/>
                  </a:lnTo>
                  <a:lnTo>
                    <a:pt x="766" y="67"/>
                  </a:lnTo>
                  <a:lnTo>
                    <a:pt x="671" y="39"/>
                  </a:lnTo>
                  <a:lnTo>
                    <a:pt x="565" y="1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3129343" y="1813519"/>
              <a:ext cx="53486" cy="24822"/>
            </a:xfrm>
            <a:custGeom>
              <a:avLst/>
              <a:gdLst/>
              <a:ahLst/>
              <a:cxnLst/>
              <a:rect l="l" t="t" r="r" b="b"/>
              <a:pathLst>
                <a:path w="1323" h="614" extrusionOk="0">
                  <a:moveTo>
                    <a:pt x="748" y="0"/>
                  </a:moveTo>
                  <a:lnTo>
                    <a:pt x="652" y="10"/>
                  </a:lnTo>
                  <a:lnTo>
                    <a:pt x="546" y="29"/>
                  </a:lnTo>
                  <a:lnTo>
                    <a:pt x="441" y="58"/>
                  </a:lnTo>
                  <a:lnTo>
                    <a:pt x="345" y="105"/>
                  </a:lnTo>
                  <a:lnTo>
                    <a:pt x="259" y="172"/>
                  </a:lnTo>
                  <a:lnTo>
                    <a:pt x="173" y="239"/>
                  </a:lnTo>
                  <a:lnTo>
                    <a:pt x="106" y="326"/>
                  </a:lnTo>
                  <a:lnTo>
                    <a:pt x="48" y="412"/>
                  </a:lnTo>
                  <a:lnTo>
                    <a:pt x="10" y="508"/>
                  </a:lnTo>
                  <a:lnTo>
                    <a:pt x="0" y="613"/>
                  </a:lnTo>
                  <a:lnTo>
                    <a:pt x="163" y="517"/>
                  </a:lnTo>
                  <a:lnTo>
                    <a:pt x="240" y="479"/>
                  </a:lnTo>
                  <a:lnTo>
                    <a:pt x="326" y="441"/>
                  </a:lnTo>
                  <a:lnTo>
                    <a:pt x="470" y="393"/>
                  </a:lnTo>
                  <a:lnTo>
                    <a:pt x="546" y="364"/>
                  </a:lnTo>
                  <a:lnTo>
                    <a:pt x="623" y="345"/>
                  </a:lnTo>
                  <a:lnTo>
                    <a:pt x="786" y="307"/>
                  </a:lnTo>
                  <a:lnTo>
                    <a:pt x="949" y="268"/>
                  </a:lnTo>
                  <a:lnTo>
                    <a:pt x="1131" y="239"/>
                  </a:lnTo>
                  <a:lnTo>
                    <a:pt x="1322" y="192"/>
                  </a:lnTo>
                  <a:lnTo>
                    <a:pt x="1236" y="134"/>
                  </a:lnTo>
                  <a:lnTo>
                    <a:pt x="1150" y="86"/>
                  </a:lnTo>
                  <a:lnTo>
                    <a:pt x="1054" y="48"/>
                  </a:lnTo>
                  <a:lnTo>
                    <a:pt x="958" y="19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3172317" y="1990832"/>
              <a:ext cx="74791" cy="39174"/>
            </a:xfrm>
            <a:custGeom>
              <a:avLst/>
              <a:gdLst/>
              <a:ahLst/>
              <a:cxnLst/>
              <a:rect l="l" t="t" r="r" b="b"/>
              <a:pathLst>
                <a:path w="1850" h="969" extrusionOk="0">
                  <a:moveTo>
                    <a:pt x="1" y="1"/>
                  </a:moveTo>
                  <a:lnTo>
                    <a:pt x="1" y="97"/>
                  </a:lnTo>
                  <a:lnTo>
                    <a:pt x="10" y="192"/>
                  </a:lnTo>
                  <a:lnTo>
                    <a:pt x="29" y="279"/>
                  </a:lnTo>
                  <a:lnTo>
                    <a:pt x="58" y="365"/>
                  </a:lnTo>
                  <a:lnTo>
                    <a:pt x="87" y="451"/>
                  </a:lnTo>
                  <a:lnTo>
                    <a:pt x="135" y="528"/>
                  </a:lnTo>
                  <a:lnTo>
                    <a:pt x="183" y="604"/>
                  </a:lnTo>
                  <a:lnTo>
                    <a:pt x="240" y="671"/>
                  </a:lnTo>
                  <a:lnTo>
                    <a:pt x="307" y="729"/>
                  </a:lnTo>
                  <a:lnTo>
                    <a:pt x="374" y="786"/>
                  </a:lnTo>
                  <a:lnTo>
                    <a:pt x="451" y="834"/>
                  </a:lnTo>
                  <a:lnTo>
                    <a:pt x="527" y="882"/>
                  </a:lnTo>
                  <a:lnTo>
                    <a:pt x="614" y="911"/>
                  </a:lnTo>
                  <a:lnTo>
                    <a:pt x="700" y="939"/>
                  </a:lnTo>
                  <a:lnTo>
                    <a:pt x="786" y="959"/>
                  </a:lnTo>
                  <a:lnTo>
                    <a:pt x="882" y="968"/>
                  </a:lnTo>
                  <a:lnTo>
                    <a:pt x="978" y="968"/>
                  </a:lnTo>
                  <a:lnTo>
                    <a:pt x="1073" y="959"/>
                  </a:lnTo>
                  <a:lnTo>
                    <a:pt x="1160" y="939"/>
                  </a:lnTo>
                  <a:lnTo>
                    <a:pt x="1246" y="911"/>
                  </a:lnTo>
                  <a:lnTo>
                    <a:pt x="1332" y="872"/>
                  </a:lnTo>
                  <a:lnTo>
                    <a:pt x="1409" y="834"/>
                  </a:lnTo>
                  <a:lnTo>
                    <a:pt x="1476" y="777"/>
                  </a:lnTo>
                  <a:lnTo>
                    <a:pt x="1552" y="729"/>
                  </a:lnTo>
                  <a:lnTo>
                    <a:pt x="1610" y="662"/>
                  </a:lnTo>
                  <a:lnTo>
                    <a:pt x="1667" y="595"/>
                  </a:lnTo>
                  <a:lnTo>
                    <a:pt x="1715" y="518"/>
                  </a:lnTo>
                  <a:lnTo>
                    <a:pt x="1763" y="441"/>
                  </a:lnTo>
                  <a:lnTo>
                    <a:pt x="1792" y="355"/>
                  </a:lnTo>
                  <a:lnTo>
                    <a:pt x="1820" y="269"/>
                  </a:lnTo>
                  <a:lnTo>
                    <a:pt x="1840" y="173"/>
                  </a:lnTo>
                  <a:lnTo>
                    <a:pt x="1849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2936102" y="1485900"/>
              <a:ext cx="533643" cy="434151"/>
            </a:xfrm>
            <a:custGeom>
              <a:avLst/>
              <a:gdLst/>
              <a:ahLst/>
              <a:cxnLst/>
              <a:rect l="l" t="t" r="r" b="b"/>
              <a:pathLst>
                <a:path w="13200" h="10739" extrusionOk="0">
                  <a:moveTo>
                    <a:pt x="4752" y="1"/>
                  </a:moveTo>
                  <a:lnTo>
                    <a:pt x="4531" y="20"/>
                  </a:lnTo>
                  <a:lnTo>
                    <a:pt x="4311" y="49"/>
                  </a:lnTo>
                  <a:lnTo>
                    <a:pt x="4091" y="87"/>
                  </a:lnTo>
                  <a:lnTo>
                    <a:pt x="3880" y="145"/>
                  </a:lnTo>
                  <a:lnTo>
                    <a:pt x="3660" y="202"/>
                  </a:lnTo>
                  <a:lnTo>
                    <a:pt x="3449" y="279"/>
                  </a:lnTo>
                  <a:lnTo>
                    <a:pt x="3238" y="365"/>
                  </a:lnTo>
                  <a:lnTo>
                    <a:pt x="3028" y="451"/>
                  </a:lnTo>
                  <a:lnTo>
                    <a:pt x="2826" y="566"/>
                  </a:lnTo>
                  <a:lnTo>
                    <a:pt x="2625" y="681"/>
                  </a:lnTo>
                  <a:lnTo>
                    <a:pt x="2424" y="806"/>
                  </a:lnTo>
                  <a:lnTo>
                    <a:pt x="2223" y="949"/>
                  </a:lnTo>
                  <a:lnTo>
                    <a:pt x="2032" y="1102"/>
                  </a:lnTo>
                  <a:lnTo>
                    <a:pt x="1840" y="1265"/>
                  </a:lnTo>
                  <a:lnTo>
                    <a:pt x="1658" y="1438"/>
                  </a:lnTo>
                  <a:lnTo>
                    <a:pt x="1476" y="1629"/>
                  </a:lnTo>
                  <a:lnTo>
                    <a:pt x="1304" y="1821"/>
                  </a:lnTo>
                  <a:lnTo>
                    <a:pt x="1131" y="2032"/>
                  </a:lnTo>
                  <a:lnTo>
                    <a:pt x="968" y="2252"/>
                  </a:lnTo>
                  <a:lnTo>
                    <a:pt x="806" y="2482"/>
                  </a:lnTo>
                  <a:lnTo>
                    <a:pt x="643" y="2721"/>
                  </a:lnTo>
                  <a:lnTo>
                    <a:pt x="528" y="2922"/>
                  </a:lnTo>
                  <a:lnTo>
                    <a:pt x="432" y="3114"/>
                  </a:lnTo>
                  <a:lnTo>
                    <a:pt x="336" y="3296"/>
                  </a:lnTo>
                  <a:lnTo>
                    <a:pt x="260" y="3487"/>
                  </a:lnTo>
                  <a:lnTo>
                    <a:pt x="193" y="3660"/>
                  </a:lnTo>
                  <a:lnTo>
                    <a:pt x="135" y="3842"/>
                  </a:lnTo>
                  <a:lnTo>
                    <a:pt x="97" y="4014"/>
                  </a:lnTo>
                  <a:lnTo>
                    <a:pt x="58" y="4177"/>
                  </a:lnTo>
                  <a:lnTo>
                    <a:pt x="30" y="4340"/>
                  </a:lnTo>
                  <a:lnTo>
                    <a:pt x="11" y="4503"/>
                  </a:lnTo>
                  <a:lnTo>
                    <a:pt x="1" y="4656"/>
                  </a:lnTo>
                  <a:lnTo>
                    <a:pt x="1" y="4809"/>
                  </a:lnTo>
                  <a:lnTo>
                    <a:pt x="1" y="4953"/>
                  </a:lnTo>
                  <a:lnTo>
                    <a:pt x="20" y="5087"/>
                  </a:lnTo>
                  <a:lnTo>
                    <a:pt x="30" y="5221"/>
                  </a:lnTo>
                  <a:lnTo>
                    <a:pt x="49" y="5355"/>
                  </a:lnTo>
                  <a:lnTo>
                    <a:pt x="106" y="5595"/>
                  </a:lnTo>
                  <a:lnTo>
                    <a:pt x="173" y="5815"/>
                  </a:lnTo>
                  <a:lnTo>
                    <a:pt x="250" y="6006"/>
                  </a:lnTo>
                  <a:lnTo>
                    <a:pt x="327" y="6179"/>
                  </a:lnTo>
                  <a:lnTo>
                    <a:pt x="403" y="6323"/>
                  </a:lnTo>
                  <a:lnTo>
                    <a:pt x="470" y="6437"/>
                  </a:lnTo>
                  <a:lnTo>
                    <a:pt x="576" y="6591"/>
                  </a:lnTo>
                  <a:lnTo>
                    <a:pt x="786" y="6840"/>
                  </a:lnTo>
                  <a:lnTo>
                    <a:pt x="1007" y="7070"/>
                  </a:lnTo>
                  <a:lnTo>
                    <a:pt x="1227" y="7271"/>
                  </a:lnTo>
                  <a:lnTo>
                    <a:pt x="1447" y="7453"/>
                  </a:lnTo>
                  <a:lnTo>
                    <a:pt x="1677" y="7616"/>
                  </a:lnTo>
                  <a:lnTo>
                    <a:pt x="1907" y="7750"/>
                  </a:lnTo>
                  <a:lnTo>
                    <a:pt x="2146" y="7874"/>
                  </a:lnTo>
                  <a:lnTo>
                    <a:pt x="2386" y="7970"/>
                  </a:lnTo>
                  <a:lnTo>
                    <a:pt x="2625" y="8056"/>
                  </a:lnTo>
                  <a:lnTo>
                    <a:pt x="2865" y="8123"/>
                  </a:lnTo>
                  <a:lnTo>
                    <a:pt x="3104" y="8171"/>
                  </a:lnTo>
                  <a:lnTo>
                    <a:pt x="3344" y="8200"/>
                  </a:lnTo>
                  <a:lnTo>
                    <a:pt x="3583" y="8229"/>
                  </a:lnTo>
                  <a:lnTo>
                    <a:pt x="4072" y="8229"/>
                  </a:lnTo>
                  <a:lnTo>
                    <a:pt x="4311" y="8209"/>
                  </a:lnTo>
                  <a:lnTo>
                    <a:pt x="4551" y="8190"/>
                  </a:lnTo>
                  <a:lnTo>
                    <a:pt x="4790" y="8152"/>
                  </a:lnTo>
                  <a:lnTo>
                    <a:pt x="5029" y="8114"/>
                  </a:lnTo>
                  <a:lnTo>
                    <a:pt x="5269" y="8066"/>
                  </a:lnTo>
                  <a:lnTo>
                    <a:pt x="5499" y="8008"/>
                  </a:lnTo>
                  <a:lnTo>
                    <a:pt x="5729" y="7941"/>
                  </a:lnTo>
                  <a:lnTo>
                    <a:pt x="6179" y="7817"/>
                  </a:lnTo>
                  <a:lnTo>
                    <a:pt x="6610" y="7673"/>
                  </a:lnTo>
                  <a:lnTo>
                    <a:pt x="7022" y="7539"/>
                  </a:lnTo>
                  <a:lnTo>
                    <a:pt x="7414" y="7405"/>
                  </a:lnTo>
                  <a:lnTo>
                    <a:pt x="7788" y="7290"/>
                  </a:lnTo>
                  <a:lnTo>
                    <a:pt x="7970" y="7252"/>
                  </a:lnTo>
                  <a:lnTo>
                    <a:pt x="8152" y="7223"/>
                  </a:lnTo>
                  <a:lnTo>
                    <a:pt x="8334" y="7213"/>
                  </a:lnTo>
                  <a:lnTo>
                    <a:pt x="8525" y="7213"/>
                  </a:lnTo>
                  <a:lnTo>
                    <a:pt x="8717" y="7232"/>
                  </a:lnTo>
                  <a:lnTo>
                    <a:pt x="8899" y="7261"/>
                  </a:lnTo>
                  <a:lnTo>
                    <a:pt x="9081" y="7309"/>
                  </a:lnTo>
                  <a:lnTo>
                    <a:pt x="9263" y="7376"/>
                  </a:lnTo>
                  <a:lnTo>
                    <a:pt x="9435" y="7453"/>
                  </a:lnTo>
                  <a:lnTo>
                    <a:pt x="9598" y="7539"/>
                  </a:lnTo>
                  <a:lnTo>
                    <a:pt x="9751" y="7644"/>
                  </a:lnTo>
                  <a:lnTo>
                    <a:pt x="9895" y="7759"/>
                  </a:lnTo>
                  <a:lnTo>
                    <a:pt x="10020" y="7884"/>
                  </a:lnTo>
                  <a:lnTo>
                    <a:pt x="10125" y="8027"/>
                  </a:lnTo>
                  <a:lnTo>
                    <a:pt x="10221" y="8181"/>
                  </a:lnTo>
                  <a:lnTo>
                    <a:pt x="10297" y="8343"/>
                  </a:lnTo>
                  <a:lnTo>
                    <a:pt x="10326" y="8449"/>
                  </a:lnTo>
                  <a:lnTo>
                    <a:pt x="10355" y="8573"/>
                  </a:lnTo>
                  <a:lnTo>
                    <a:pt x="10374" y="8727"/>
                  </a:lnTo>
                  <a:lnTo>
                    <a:pt x="10393" y="8899"/>
                  </a:lnTo>
                  <a:lnTo>
                    <a:pt x="10412" y="9273"/>
                  </a:lnTo>
                  <a:lnTo>
                    <a:pt x="10412" y="9665"/>
                  </a:lnTo>
                  <a:lnTo>
                    <a:pt x="10422" y="10345"/>
                  </a:lnTo>
                  <a:lnTo>
                    <a:pt x="10431" y="10566"/>
                  </a:lnTo>
                  <a:lnTo>
                    <a:pt x="10431" y="10633"/>
                  </a:lnTo>
                  <a:lnTo>
                    <a:pt x="10441" y="10661"/>
                  </a:lnTo>
                  <a:lnTo>
                    <a:pt x="10499" y="10690"/>
                  </a:lnTo>
                  <a:lnTo>
                    <a:pt x="10556" y="10719"/>
                  </a:lnTo>
                  <a:lnTo>
                    <a:pt x="10613" y="10738"/>
                  </a:lnTo>
                  <a:lnTo>
                    <a:pt x="10805" y="10738"/>
                  </a:lnTo>
                  <a:lnTo>
                    <a:pt x="10872" y="10719"/>
                  </a:lnTo>
                  <a:lnTo>
                    <a:pt x="10939" y="10700"/>
                  </a:lnTo>
                  <a:lnTo>
                    <a:pt x="11083" y="10642"/>
                  </a:lnTo>
                  <a:lnTo>
                    <a:pt x="11217" y="10556"/>
                  </a:lnTo>
                  <a:lnTo>
                    <a:pt x="11361" y="10460"/>
                  </a:lnTo>
                  <a:lnTo>
                    <a:pt x="11514" y="10345"/>
                  </a:lnTo>
                  <a:lnTo>
                    <a:pt x="11657" y="10211"/>
                  </a:lnTo>
                  <a:lnTo>
                    <a:pt x="11801" y="10077"/>
                  </a:lnTo>
                  <a:lnTo>
                    <a:pt x="12089" y="9790"/>
                  </a:lnTo>
                  <a:lnTo>
                    <a:pt x="12366" y="9512"/>
                  </a:lnTo>
                  <a:lnTo>
                    <a:pt x="12615" y="9253"/>
                  </a:lnTo>
                  <a:lnTo>
                    <a:pt x="12673" y="9244"/>
                  </a:lnTo>
                  <a:lnTo>
                    <a:pt x="12730" y="9234"/>
                  </a:lnTo>
                  <a:lnTo>
                    <a:pt x="12778" y="9206"/>
                  </a:lnTo>
                  <a:lnTo>
                    <a:pt x="12826" y="9167"/>
                  </a:lnTo>
                  <a:lnTo>
                    <a:pt x="12874" y="9119"/>
                  </a:lnTo>
                  <a:lnTo>
                    <a:pt x="12922" y="9071"/>
                  </a:lnTo>
                  <a:lnTo>
                    <a:pt x="12960" y="9004"/>
                  </a:lnTo>
                  <a:lnTo>
                    <a:pt x="12998" y="8937"/>
                  </a:lnTo>
                  <a:lnTo>
                    <a:pt x="13065" y="8784"/>
                  </a:lnTo>
                  <a:lnTo>
                    <a:pt x="13113" y="8602"/>
                  </a:lnTo>
                  <a:lnTo>
                    <a:pt x="13161" y="8411"/>
                  </a:lnTo>
                  <a:lnTo>
                    <a:pt x="13180" y="8190"/>
                  </a:lnTo>
                  <a:lnTo>
                    <a:pt x="13200" y="7970"/>
                  </a:lnTo>
                  <a:lnTo>
                    <a:pt x="13200" y="7730"/>
                  </a:lnTo>
                  <a:lnTo>
                    <a:pt x="13180" y="7501"/>
                  </a:lnTo>
                  <a:lnTo>
                    <a:pt x="13161" y="7261"/>
                  </a:lnTo>
                  <a:lnTo>
                    <a:pt x="13113" y="7022"/>
                  </a:lnTo>
                  <a:lnTo>
                    <a:pt x="13056" y="6792"/>
                  </a:lnTo>
                  <a:lnTo>
                    <a:pt x="12989" y="6572"/>
                  </a:lnTo>
                  <a:lnTo>
                    <a:pt x="12893" y="6370"/>
                  </a:lnTo>
                  <a:lnTo>
                    <a:pt x="12836" y="6246"/>
                  </a:lnTo>
                  <a:lnTo>
                    <a:pt x="12778" y="6102"/>
                  </a:lnTo>
                  <a:lnTo>
                    <a:pt x="12654" y="5767"/>
                  </a:lnTo>
                  <a:lnTo>
                    <a:pt x="12539" y="5393"/>
                  </a:lnTo>
                  <a:lnTo>
                    <a:pt x="12414" y="5020"/>
                  </a:lnTo>
                  <a:lnTo>
                    <a:pt x="12232" y="4378"/>
                  </a:lnTo>
                  <a:lnTo>
                    <a:pt x="12156" y="4091"/>
                  </a:lnTo>
                  <a:lnTo>
                    <a:pt x="12060" y="3890"/>
                  </a:lnTo>
                  <a:lnTo>
                    <a:pt x="11964" y="3708"/>
                  </a:lnTo>
                  <a:lnTo>
                    <a:pt x="11868" y="3526"/>
                  </a:lnTo>
                  <a:lnTo>
                    <a:pt x="11772" y="3363"/>
                  </a:lnTo>
                  <a:lnTo>
                    <a:pt x="11677" y="3210"/>
                  </a:lnTo>
                  <a:lnTo>
                    <a:pt x="11571" y="3066"/>
                  </a:lnTo>
                  <a:lnTo>
                    <a:pt x="11466" y="2932"/>
                  </a:lnTo>
                  <a:lnTo>
                    <a:pt x="11351" y="2798"/>
                  </a:lnTo>
                  <a:lnTo>
                    <a:pt x="11246" y="2683"/>
                  </a:lnTo>
                  <a:lnTo>
                    <a:pt x="11131" y="2568"/>
                  </a:lnTo>
                  <a:lnTo>
                    <a:pt x="11006" y="2463"/>
                  </a:lnTo>
                  <a:lnTo>
                    <a:pt x="10882" y="2357"/>
                  </a:lnTo>
                  <a:lnTo>
                    <a:pt x="10757" y="2261"/>
                  </a:lnTo>
                  <a:lnTo>
                    <a:pt x="10623" y="2175"/>
                  </a:lnTo>
                  <a:lnTo>
                    <a:pt x="10345" y="1993"/>
                  </a:lnTo>
                  <a:lnTo>
                    <a:pt x="10048" y="1830"/>
                  </a:lnTo>
                  <a:lnTo>
                    <a:pt x="9723" y="1677"/>
                  </a:lnTo>
                  <a:lnTo>
                    <a:pt x="9378" y="1514"/>
                  </a:lnTo>
                  <a:lnTo>
                    <a:pt x="9004" y="1351"/>
                  </a:lnTo>
                  <a:lnTo>
                    <a:pt x="8171" y="987"/>
                  </a:lnTo>
                  <a:lnTo>
                    <a:pt x="7711" y="777"/>
                  </a:lnTo>
                  <a:lnTo>
                    <a:pt x="7213" y="537"/>
                  </a:lnTo>
                  <a:lnTo>
                    <a:pt x="6993" y="432"/>
                  </a:lnTo>
                  <a:lnTo>
                    <a:pt x="6773" y="346"/>
                  </a:lnTo>
                  <a:lnTo>
                    <a:pt x="6543" y="260"/>
                  </a:lnTo>
                  <a:lnTo>
                    <a:pt x="6322" y="193"/>
                  </a:lnTo>
                  <a:lnTo>
                    <a:pt x="6093" y="135"/>
                  </a:lnTo>
                  <a:lnTo>
                    <a:pt x="5872" y="78"/>
                  </a:lnTo>
                  <a:lnTo>
                    <a:pt x="5652" y="49"/>
                  </a:lnTo>
                  <a:lnTo>
                    <a:pt x="5422" y="20"/>
                  </a:lnTo>
                  <a:lnTo>
                    <a:pt x="52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3362445" y="1835956"/>
              <a:ext cx="85989" cy="123951"/>
            </a:xfrm>
            <a:custGeom>
              <a:avLst/>
              <a:gdLst/>
              <a:ahLst/>
              <a:cxnLst/>
              <a:rect l="l" t="t" r="r" b="b"/>
              <a:pathLst>
                <a:path w="2127" h="3066" extrusionOk="0">
                  <a:moveTo>
                    <a:pt x="1361" y="1"/>
                  </a:moveTo>
                  <a:lnTo>
                    <a:pt x="1274" y="20"/>
                  </a:lnTo>
                  <a:lnTo>
                    <a:pt x="1188" y="48"/>
                  </a:lnTo>
                  <a:lnTo>
                    <a:pt x="1102" y="96"/>
                  </a:lnTo>
                  <a:lnTo>
                    <a:pt x="1025" y="154"/>
                  </a:lnTo>
                  <a:lnTo>
                    <a:pt x="949" y="230"/>
                  </a:lnTo>
                  <a:lnTo>
                    <a:pt x="882" y="317"/>
                  </a:lnTo>
                  <a:lnTo>
                    <a:pt x="815" y="412"/>
                  </a:lnTo>
                  <a:lnTo>
                    <a:pt x="748" y="518"/>
                  </a:lnTo>
                  <a:lnTo>
                    <a:pt x="680" y="633"/>
                  </a:lnTo>
                  <a:lnTo>
                    <a:pt x="623" y="767"/>
                  </a:lnTo>
                  <a:lnTo>
                    <a:pt x="508" y="1045"/>
                  </a:lnTo>
                  <a:lnTo>
                    <a:pt x="403" y="1342"/>
                  </a:lnTo>
                  <a:lnTo>
                    <a:pt x="297" y="1648"/>
                  </a:lnTo>
                  <a:lnTo>
                    <a:pt x="192" y="1935"/>
                  </a:lnTo>
                  <a:lnTo>
                    <a:pt x="106" y="2194"/>
                  </a:lnTo>
                  <a:lnTo>
                    <a:pt x="67" y="2318"/>
                  </a:lnTo>
                  <a:lnTo>
                    <a:pt x="39" y="2433"/>
                  </a:lnTo>
                  <a:lnTo>
                    <a:pt x="10" y="2539"/>
                  </a:lnTo>
                  <a:lnTo>
                    <a:pt x="0" y="2644"/>
                  </a:lnTo>
                  <a:lnTo>
                    <a:pt x="10" y="2730"/>
                  </a:lnTo>
                  <a:lnTo>
                    <a:pt x="20" y="2817"/>
                  </a:lnTo>
                  <a:lnTo>
                    <a:pt x="58" y="2884"/>
                  </a:lnTo>
                  <a:lnTo>
                    <a:pt x="106" y="2941"/>
                  </a:lnTo>
                  <a:lnTo>
                    <a:pt x="173" y="2989"/>
                  </a:lnTo>
                  <a:lnTo>
                    <a:pt x="259" y="3027"/>
                  </a:lnTo>
                  <a:lnTo>
                    <a:pt x="364" y="3056"/>
                  </a:lnTo>
                  <a:lnTo>
                    <a:pt x="470" y="3066"/>
                  </a:lnTo>
                  <a:lnTo>
                    <a:pt x="594" y="3056"/>
                  </a:lnTo>
                  <a:lnTo>
                    <a:pt x="719" y="3027"/>
                  </a:lnTo>
                  <a:lnTo>
                    <a:pt x="843" y="2989"/>
                  </a:lnTo>
                  <a:lnTo>
                    <a:pt x="977" y="2941"/>
                  </a:lnTo>
                  <a:lnTo>
                    <a:pt x="1102" y="2884"/>
                  </a:lnTo>
                  <a:lnTo>
                    <a:pt x="1236" y="2807"/>
                  </a:lnTo>
                  <a:lnTo>
                    <a:pt x="1361" y="2721"/>
                  </a:lnTo>
                  <a:lnTo>
                    <a:pt x="1475" y="2615"/>
                  </a:lnTo>
                  <a:lnTo>
                    <a:pt x="1590" y="2510"/>
                  </a:lnTo>
                  <a:lnTo>
                    <a:pt x="1696" y="2395"/>
                  </a:lnTo>
                  <a:lnTo>
                    <a:pt x="1801" y="2261"/>
                  </a:lnTo>
                  <a:lnTo>
                    <a:pt x="1878" y="2127"/>
                  </a:lnTo>
                  <a:lnTo>
                    <a:pt x="1954" y="1983"/>
                  </a:lnTo>
                  <a:lnTo>
                    <a:pt x="2012" y="1830"/>
                  </a:lnTo>
                  <a:lnTo>
                    <a:pt x="2060" y="1677"/>
                  </a:lnTo>
                  <a:lnTo>
                    <a:pt x="2088" y="1523"/>
                  </a:lnTo>
                  <a:lnTo>
                    <a:pt x="2117" y="1370"/>
                  </a:lnTo>
                  <a:lnTo>
                    <a:pt x="2127" y="1227"/>
                  </a:lnTo>
                  <a:lnTo>
                    <a:pt x="2127" y="1083"/>
                  </a:lnTo>
                  <a:lnTo>
                    <a:pt x="2117" y="939"/>
                  </a:lnTo>
                  <a:lnTo>
                    <a:pt x="2108" y="805"/>
                  </a:lnTo>
                  <a:lnTo>
                    <a:pt x="2079" y="681"/>
                  </a:lnTo>
                  <a:lnTo>
                    <a:pt x="2041" y="566"/>
                  </a:lnTo>
                  <a:lnTo>
                    <a:pt x="1993" y="451"/>
                  </a:lnTo>
                  <a:lnTo>
                    <a:pt x="1945" y="355"/>
                  </a:lnTo>
                  <a:lnTo>
                    <a:pt x="1878" y="269"/>
                  </a:lnTo>
                  <a:lnTo>
                    <a:pt x="1811" y="192"/>
                  </a:lnTo>
                  <a:lnTo>
                    <a:pt x="1734" y="125"/>
                  </a:lnTo>
                  <a:lnTo>
                    <a:pt x="1648" y="68"/>
                  </a:lnTo>
                  <a:lnTo>
                    <a:pt x="1552" y="29"/>
                  </a:lnTo>
                  <a:lnTo>
                    <a:pt x="1456" y="10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2094695" y="4153426"/>
              <a:ext cx="274220" cy="484079"/>
            </a:xfrm>
            <a:custGeom>
              <a:avLst/>
              <a:gdLst/>
              <a:ahLst/>
              <a:cxnLst/>
              <a:rect l="l" t="t" r="r" b="b"/>
              <a:pathLst>
                <a:path w="6783" h="11974" extrusionOk="0">
                  <a:moveTo>
                    <a:pt x="4167" y="1"/>
                  </a:moveTo>
                  <a:lnTo>
                    <a:pt x="3803" y="3726"/>
                  </a:lnTo>
                  <a:lnTo>
                    <a:pt x="3497" y="6763"/>
                  </a:lnTo>
                  <a:lnTo>
                    <a:pt x="3353" y="8094"/>
                  </a:lnTo>
                  <a:lnTo>
                    <a:pt x="3238" y="9119"/>
                  </a:lnTo>
                  <a:lnTo>
                    <a:pt x="3209" y="9263"/>
                  </a:lnTo>
                  <a:lnTo>
                    <a:pt x="3171" y="9397"/>
                  </a:lnTo>
                  <a:lnTo>
                    <a:pt x="3114" y="9521"/>
                  </a:lnTo>
                  <a:lnTo>
                    <a:pt x="3037" y="9646"/>
                  </a:lnTo>
                  <a:lnTo>
                    <a:pt x="2951" y="9761"/>
                  </a:lnTo>
                  <a:lnTo>
                    <a:pt x="2855" y="9856"/>
                  </a:lnTo>
                  <a:lnTo>
                    <a:pt x="2740" y="9943"/>
                  </a:lnTo>
                  <a:lnTo>
                    <a:pt x="2616" y="10019"/>
                  </a:lnTo>
                  <a:lnTo>
                    <a:pt x="1543" y="10594"/>
                  </a:lnTo>
                  <a:lnTo>
                    <a:pt x="202" y="11418"/>
                  </a:lnTo>
                  <a:lnTo>
                    <a:pt x="144" y="11456"/>
                  </a:lnTo>
                  <a:lnTo>
                    <a:pt x="87" y="11504"/>
                  </a:lnTo>
                  <a:lnTo>
                    <a:pt x="49" y="11552"/>
                  </a:lnTo>
                  <a:lnTo>
                    <a:pt x="29" y="11600"/>
                  </a:lnTo>
                  <a:lnTo>
                    <a:pt x="10" y="11648"/>
                  </a:lnTo>
                  <a:lnTo>
                    <a:pt x="1" y="11695"/>
                  </a:lnTo>
                  <a:lnTo>
                    <a:pt x="1" y="11743"/>
                  </a:lnTo>
                  <a:lnTo>
                    <a:pt x="10" y="11791"/>
                  </a:lnTo>
                  <a:lnTo>
                    <a:pt x="39" y="11830"/>
                  </a:lnTo>
                  <a:lnTo>
                    <a:pt x="68" y="11868"/>
                  </a:lnTo>
                  <a:lnTo>
                    <a:pt x="106" y="11897"/>
                  </a:lnTo>
                  <a:lnTo>
                    <a:pt x="154" y="11925"/>
                  </a:lnTo>
                  <a:lnTo>
                    <a:pt x="202" y="11944"/>
                  </a:lnTo>
                  <a:lnTo>
                    <a:pt x="269" y="11964"/>
                  </a:lnTo>
                  <a:lnTo>
                    <a:pt x="336" y="11973"/>
                  </a:lnTo>
                  <a:lnTo>
                    <a:pt x="413" y="11973"/>
                  </a:lnTo>
                  <a:lnTo>
                    <a:pt x="1074" y="11925"/>
                  </a:lnTo>
                  <a:lnTo>
                    <a:pt x="1715" y="11868"/>
                  </a:lnTo>
                  <a:lnTo>
                    <a:pt x="2098" y="11830"/>
                  </a:lnTo>
                  <a:lnTo>
                    <a:pt x="2491" y="11772"/>
                  </a:lnTo>
                  <a:lnTo>
                    <a:pt x="2874" y="11724"/>
                  </a:lnTo>
                  <a:lnTo>
                    <a:pt x="3238" y="11657"/>
                  </a:lnTo>
                  <a:lnTo>
                    <a:pt x="3363" y="11638"/>
                  </a:lnTo>
                  <a:lnTo>
                    <a:pt x="3478" y="11600"/>
                  </a:lnTo>
                  <a:lnTo>
                    <a:pt x="3593" y="11552"/>
                  </a:lnTo>
                  <a:lnTo>
                    <a:pt x="3698" y="11494"/>
                  </a:lnTo>
                  <a:lnTo>
                    <a:pt x="3803" y="11427"/>
                  </a:lnTo>
                  <a:lnTo>
                    <a:pt x="3889" y="11360"/>
                  </a:lnTo>
                  <a:lnTo>
                    <a:pt x="3985" y="11274"/>
                  </a:lnTo>
                  <a:lnTo>
                    <a:pt x="4062" y="11188"/>
                  </a:lnTo>
                  <a:lnTo>
                    <a:pt x="4129" y="11092"/>
                  </a:lnTo>
                  <a:lnTo>
                    <a:pt x="4196" y="10996"/>
                  </a:lnTo>
                  <a:lnTo>
                    <a:pt x="4253" y="10891"/>
                  </a:lnTo>
                  <a:lnTo>
                    <a:pt x="4301" y="10776"/>
                  </a:lnTo>
                  <a:lnTo>
                    <a:pt x="4340" y="10661"/>
                  </a:lnTo>
                  <a:lnTo>
                    <a:pt x="4359" y="10546"/>
                  </a:lnTo>
                  <a:lnTo>
                    <a:pt x="4378" y="10422"/>
                  </a:lnTo>
                  <a:lnTo>
                    <a:pt x="4388" y="10297"/>
                  </a:lnTo>
                  <a:lnTo>
                    <a:pt x="4445" y="9694"/>
                  </a:lnTo>
                  <a:lnTo>
                    <a:pt x="6782" y="269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2094695" y="4545284"/>
              <a:ext cx="179700" cy="92215"/>
            </a:xfrm>
            <a:custGeom>
              <a:avLst/>
              <a:gdLst/>
              <a:ahLst/>
              <a:cxnLst/>
              <a:rect l="l" t="t" r="r" b="b"/>
              <a:pathLst>
                <a:path w="4445" h="2281" extrusionOk="0">
                  <a:moveTo>
                    <a:pt x="4445" y="1"/>
                  </a:moveTo>
                  <a:lnTo>
                    <a:pt x="4416" y="58"/>
                  </a:lnTo>
                  <a:lnTo>
                    <a:pt x="4368" y="106"/>
                  </a:lnTo>
                  <a:lnTo>
                    <a:pt x="4273" y="211"/>
                  </a:lnTo>
                  <a:lnTo>
                    <a:pt x="4148" y="307"/>
                  </a:lnTo>
                  <a:lnTo>
                    <a:pt x="4004" y="403"/>
                  </a:lnTo>
                  <a:lnTo>
                    <a:pt x="3851" y="489"/>
                  </a:lnTo>
                  <a:lnTo>
                    <a:pt x="3679" y="566"/>
                  </a:lnTo>
                  <a:lnTo>
                    <a:pt x="3497" y="642"/>
                  </a:lnTo>
                  <a:lnTo>
                    <a:pt x="3315" y="709"/>
                  </a:lnTo>
                  <a:lnTo>
                    <a:pt x="3133" y="767"/>
                  </a:lnTo>
                  <a:lnTo>
                    <a:pt x="2941" y="815"/>
                  </a:lnTo>
                  <a:lnTo>
                    <a:pt x="2769" y="863"/>
                  </a:lnTo>
                  <a:lnTo>
                    <a:pt x="2587" y="891"/>
                  </a:lnTo>
                  <a:lnTo>
                    <a:pt x="2280" y="949"/>
                  </a:lnTo>
                  <a:lnTo>
                    <a:pt x="2146" y="958"/>
                  </a:lnTo>
                  <a:lnTo>
                    <a:pt x="1907" y="958"/>
                  </a:lnTo>
                  <a:lnTo>
                    <a:pt x="1782" y="949"/>
                  </a:lnTo>
                  <a:lnTo>
                    <a:pt x="1658" y="930"/>
                  </a:lnTo>
                  <a:lnTo>
                    <a:pt x="1543" y="901"/>
                  </a:lnTo>
                  <a:lnTo>
                    <a:pt x="202" y="1725"/>
                  </a:lnTo>
                  <a:lnTo>
                    <a:pt x="144" y="1763"/>
                  </a:lnTo>
                  <a:lnTo>
                    <a:pt x="87" y="1811"/>
                  </a:lnTo>
                  <a:lnTo>
                    <a:pt x="49" y="1859"/>
                  </a:lnTo>
                  <a:lnTo>
                    <a:pt x="29" y="1907"/>
                  </a:lnTo>
                  <a:lnTo>
                    <a:pt x="10" y="1955"/>
                  </a:lnTo>
                  <a:lnTo>
                    <a:pt x="1" y="2002"/>
                  </a:lnTo>
                  <a:lnTo>
                    <a:pt x="1" y="2050"/>
                  </a:lnTo>
                  <a:lnTo>
                    <a:pt x="10" y="2098"/>
                  </a:lnTo>
                  <a:lnTo>
                    <a:pt x="39" y="2137"/>
                  </a:lnTo>
                  <a:lnTo>
                    <a:pt x="68" y="2175"/>
                  </a:lnTo>
                  <a:lnTo>
                    <a:pt x="106" y="2204"/>
                  </a:lnTo>
                  <a:lnTo>
                    <a:pt x="154" y="2232"/>
                  </a:lnTo>
                  <a:lnTo>
                    <a:pt x="202" y="2251"/>
                  </a:lnTo>
                  <a:lnTo>
                    <a:pt x="269" y="2271"/>
                  </a:lnTo>
                  <a:lnTo>
                    <a:pt x="336" y="2280"/>
                  </a:lnTo>
                  <a:lnTo>
                    <a:pt x="413" y="2280"/>
                  </a:lnTo>
                  <a:lnTo>
                    <a:pt x="1074" y="2232"/>
                  </a:lnTo>
                  <a:lnTo>
                    <a:pt x="1715" y="2175"/>
                  </a:lnTo>
                  <a:lnTo>
                    <a:pt x="2098" y="2137"/>
                  </a:lnTo>
                  <a:lnTo>
                    <a:pt x="2491" y="2079"/>
                  </a:lnTo>
                  <a:lnTo>
                    <a:pt x="2874" y="2022"/>
                  </a:lnTo>
                  <a:lnTo>
                    <a:pt x="3238" y="1964"/>
                  </a:lnTo>
                  <a:lnTo>
                    <a:pt x="3363" y="1935"/>
                  </a:lnTo>
                  <a:lnTo>
                    <a:pt x="3478" y="1907"/>
                  </a:lnTo>
                  <a:lnTo>
                    <a:pt x="3593" y="1859"/>
                  </a:lnTo>
                  <a:lnTo>
                    <a:pt x="3698" y="1801"/>
                  </a:lnTo>
                  <a:lnTo>
                    <a:pt x="3803" y="1734"/>
                  </a:lnTo>
                  <a:lnTo>
                    <a:pt x="3889" y="1667"/>
                  </a:lnTo>
                  <a:lnTo>
                    <a:pt x="3985" y="1581"/>
                  </a:lnTo>
                  <a:lnTo>
                    <a:pt x="4062" y="1495"/>
                  </a:lnTo>
                  <a:lnTo>
                    <a:pt x="4129" y="1399"/>
                  </a:lnTo>
                  <a:lnTo>
                    <a:pt x="4196" y="1303"/>
                  </a:lnTo>
                  <a:lnTo>
                    <a:pt x="4253" y="1198"/>
                  </a:lnTo>
                  <a:lnTo>
                    <a:pt x="4301" y="1083"/>
                  </a:lnTo>
                  <a:lnTo>
                    <a:pt x="4340" y="968"/>
                  </a:lnTo>
                  <a:lnTo>
                    <a:pt x="4359" y="853"/>
                  </a:lnTo>
                  <a:lnTo>
                    <a:pt x="4378" y="729"/>
                  </a:lnTo>
                  <a:lnTo>
                    <a:pt x="4388" y="604"/>
                  </a:lnTo>
                  <a:lnTo>
                    <a:pt x="44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2538058" y="2129455"/>
              <a:ext cx="197933" cy="312909"/>
            </a:xfrm>
            <a:custGeom>
              <a:avLst/>
              <a:gdLst/>
              <a:ahLst/>
              <a:cxnLst/>
              <a:rect l="l" t="t" r="r" b="b"/>
              <a:pathLst>
                <a:path w="4896" h="7740" extrusionOk="0">
                  <a:moveTo>
                    <a:pt x="1" y="1"/>
                  </a:moveTo>
                  <a:lnTo>
                    <a:pt x="863" y="7184"/>
                  </a:lnTo>
                  <a:lnTo>
                    <a:pt x="891" y="7299"/>
                  </a:lnTo>
                  <a:lnTo>
                    <a:pt x="930" y="7405"/>
                  </a:lnTo>
                  <a:lnTo>
                    <a:pt x="997" y="7500"/>
                  </a:lnTo>
                  <a:lnTo>
                    <a:pt x="1073" y="7577"/>
                  </a:lnTo>
                  <a:lnTo>
                    <a:pt x="1160" y="7644"/>
                  </a:lnTo>
                  <a:lnTo>
                    <a:pt x="1255" y="7692"/>
                  </a:lnTo>
                  <a:lnTo>
                    <a:pt x="1370" y="7730"/>
                  </a:lnTo>
                  <a:lnTo>
                    <a:pt x="1485" y="7740"/>
                  </a:lnTo>
                  <a:lnTo>
                    <a:pt x="3506" y="7740"/>
                  </a:lnTo>
                  <a:lnTo>
                    <a:pt x="3621" y="7730"/>
                  </a:lnTo>
                  <a:lnTo>
                    <a:pt x="3736" y="7692"/>
                  </a:lnTo>
                  <a:lnTo>
                    <a:pt x="3832" y="7644"/>
                  </a:lnTo>
                  <a:lnTo>
                    <a:pt x="3918" y="7577"/>
                  </a:lnTo>
                  <a:lnTo>
                    <a:pt x="3995" y="7500"/>
                  </a:lnTo>
                  <a:lnTo>
                    <a:pt x="4062" y="7405"/>
                  </a:lnTo>
                  <a:lnTo>
                    <a:pt x="4100" y="7299"/>
                  </a:lnTo>
                  <a:lnTo>
                    <a:pt x="4129" y="7184"/>
                  </a:lnTo>
                  <a:lnTo>
                    <a:pt x="48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2690629" y="2229350"/>
              <a:ext cx="913864" cy="865108"/>
            </a:xfrm>
            <a:custGeom>
              <a:avLst/>
              <a:gdLst/>
              <a:ahLst/>
              <a:cxnLst/>
              <a:rect l="l" t="t" r="r" b="b"/>
              <a:pathLst>
                <a:path w="22605" h="21399" extrusionOk="0">
                  <a:moveTo>
                    <a:pt x="18237" y="1"/>
                  </a:moveTo>
                  <a:lnTo>
                    <a:pt x="18151" y="20"/>
                  </a:lnTo>
                  <a:lnTo>
                    <a:pt x="18055" y="39"/>
                  </a:lnTo>
                  <a:lnTo>
                    <a:pt x="17969" y="58"/>
                  </a:lnTo>
                  <a:lnTo>
                    <a:pt x="17883" y="97"/>
                  </a:lnTo>
                  <a:lnTo>
                    <a:pt x="17797" y="135"/>
                  </a:lnTo>
                  <a:lnTo>
                    <a:pt x="17710" y="183"/>
                  </a:lnTo>
                  <a:lnTo>
                    <a:pt x="17634" y="240"/>
                  </a:lnTo>
                  <a:lnTo>
                    <a:pt x="17557" y="298"/>
                  </a:lnTo>
                  <a:lnTo>
                    <a:pt x="17480" y="365"/>
                  </a:lnTo>
                  <a:lnTo>
                    <a:pt x="17404" y="442"/>
                  </a:lnTo>
                  <a:lnTo>
                    <a:pt x="17270" y="604"/>
                  </a:lnTo>
                  <a:lnTo>
                    <a:pt x="17136" y="796"/>
                  </a:lnTo>
                  <a:lnTo>
                    <a:pt x="17011" y="1007"/>
                  </a:lnTo>
                  <a:lnTo>
                    <a:pt x="16887" y="1237"/>
                  </a:lnTo>
                  <a:lnTo>
                    <a:pt x="16781" y="1486"/>
                  </a:lnTo>
                  <a:lnTo>
                    <a:pt x="16676" y="1763"/>
                  </a:lnTo>
                  <a:lnTo>
                    <a:pt x="16580" y="2051"/>
                  </a:lnTo>
                  <a:lnTo>
                    <a:pt x="16494" y="2357"/>
                  </a:lnTo>
                  <a:lnTo>
                    <a:pt x="16408" y="2683"/>
                  </a:lnTo>
                  <a:lnTo>
                    <a:pt x="16331" y="3018"/>
                  </a:lnTo>
                  <a:lnTo>
                    <a:pt x="16264" y="3372"/>
                  </a:lnTo>
                  <a:lnTo>
                    <a:pt x="16197" y="3736"/>
                  </a:lnTo>
                  <a:lnTo>
                    <a:pt x="16140" y="4120"/>
                  </a:lnTo>
                  <a:lnTo>
                    <a:pt x="16092" y="4503"/>
                  </a:lnTo>
                  <a:lnTo>
                    <a:pt x="16044" y="4905"/>
                  </a:lnTo>
                  <a:lnTo>
                    <a:pt x="15996" y="5307"/>
                  </a:lnTo>
                  <a:lnTo>
                    <a:pt x="15929" y="6150"/>
                  </a:lnTo>
                  <a:lnTo>
                    <a:pt x="15871" y="7003"/>
                  </a:lnTo>
                  <a:lnTo>
                    <a:pt x="15843" y="7874"/>
                  </a:lnTo>
                  <a:lnTo>
                    <a:pt x="15814" y="8755"/>
                  </a:lnTo>
                  <a:lnTo>
                    <a:pt x="15804" y="9627"/>
                  </a:lnTo>
                  <a:lnTo>
                    <a:pt x="15804" y="10489"/>
                  </a:lnTo>
                  <a:lnTo>
                    <a:pt x="15823" y="11332"/>
                  </a:lnTo>
                  <a:lnTo>
                    <a:pt x="15843" y="12146"/>
                  </a:lnTo>
                  <a:lnTo>
                    <a:pt x="15862" y="12912"/>
                  </a:lnTo>
                  <a:lnTo>
                    <a:pt x="15890" y="13650"/>
                  </a:lnTo>
                  <a:lnTo>
                    <a:pt x="15958" y="14933"/>
                  </a:lnTo>
                  <a:lnTo>
                    <a:pt x="16025" y="15939"/>
                  </a:lnTo>
                  <a:lnTo>
                    <a:pt x="16092" y="16830"/>
                  </a:lnTo>
                  <a:lnTo>
                    <a:pt x="15728" y="16878"/>
                  </a:lnTo>
                  <a:lnTo>
                    <a:pt x="14703" y="17021"/>
                  </a:lnTo>
                  <a:lnTo>
                    <a:pt x="13975" y="17117"/>
                  </a:lnTo>
                  <a:lnTo>
                    <a:pt x="13122" y="17222"/>
                  </a:lnTo>
                  <a:lnTo>
                    <a:pt x="12165" y="17328"/>
                  </a:lnTo>
                  <a:lnTo>
                    <a:pt x="11092" y="17443"/>
                  </a:lnTo>
                  <a:lnTo>
                    <a:pt x="9942" y="17558"/>
                  </a:lnTo>
                  <a:lnTo>
                    <a:pt x="8717" y="17663"/>
                  </a:lnTo>
                  <a:lnTo>
                    <a:pt x="7433" y="17759"/>
                  </a:lnTo>
                  <a:lnTo>
                    <a:pt x="6102" y="17845"/>
                  </a:lnTo>
                  <a:lnTo>
                    <a:pt x="4742" y="17912"/>
                  </a:lnTo>
                  <a:lnTo>
                    <a:pt x="4042" y="17941"/>
                  </a:lnTo>
                  <a:lnTo>
                    <a:pt x="3353" y="17960"/>
                  </a:lnTo>
                  <a:lnTo>
                    <a:pt x="2654" y="17969"/>
                  </a:lnTo>
                  <a:lnTo>
                    <a:pt x="1954" y="17979"/>
                  </a:lnTo>
                  <a:lnTo>
                    <a:pt x="1255" y="17979"/>
                  </a:lnTo>
                  <a:lnTo>
                    <a:pt x="566" y="17969"/>
                  </a:lnTo>
                  <a:lnTo>
                    <a:pt x="0" y="19023"/>
                  </a:lnTo>
                  <a:lnTo>
                    <a:pt x="613" y="19186"/>
                  </a:lnTo>
                  <a:lnTo>
                    <a:pt x="1332" y="19377"/>
                  </a:lnTo>
                  <a:lnTo>
                    <a:pt x="2280" y="19607"/>
                  </a:lnTo>
                  <a:lnTo>
                    <a:pt x="3429" y="19885"/>
                  </a:lnTo>
                  <a:lnTo>
                    <a:pt x="4071" y="20019"/>
                  </a:lnTo>
                  <a:lnTo>
                    <a:pt x="4742" y="20163"/>
                  </a:lnTo>
                  <a:lnTo>
                    <a:pt x="5450" y="20316"/>
                  </a:lnTo>
                  <a:lnTo>
                    <a:pt x="6188" y="20460"/>
                  </a:lnTo>
                  <a:lnTo>
                    <a:pt x="6954" y="20594"/>
                  </a:lnTo>
                  <a:lnTo>
                    <a:pt x="7730" y="20728"/>
                  </a:lnTo>
                  <a:lnTo>
                    <a:pt x="8535" y="20862"/>
                  </a:lnTo>
                  <a:lnTo>
                    <a:pt x="9339" y="20977"/>
                  </a:lnTo>
                  <a:lnTo>
                    <a:pt x="10163" y="21082"/>
                  </a:lnTo>
                  <a:lnTo>
                    <a:pt x="10987" y="21178"/>
                  </a:lnTo>
                  <a:lnTo>
                    <a:pt x="11810" y="21264"/>
                  </a:lnTo>
                  <a:lnTo>
                    <a:pt x="12634" y="21322"/>
                  </a:lnTo>
                  <a:lnTo>
                    <a:pt x="13439" y="21370"/>
                  </a:lnTo>
                  <a:lnTo>
                    <a:pt x="14243" y="21398"/>
                  </a:lnTo>
                  <a:lnTo>
                    <a:pt x="15019" y="21398"/>
                  </a:lnTo>
                  <a:lnTo>
                    <a:pt x="15402" y="21389"/>
                  </a:lnTo>
                  <a:lnTo>
                    <a:pt x="15785" y="21379"/>
                  </a:lnTo>
                  <a:lnTo>
                    <a:pt x="16159" y="21351"/>
                  </a:lnTo>
                  <a:lnTo>
                    <a:pt x="16523" y="21322"/>
                  </a:lnTo>
                  <a:lnTo>
                    <a:pt x="16877" y="21293"/>
                  </a:lnTo>
                  <a:lnTo>
                    <a:pt x="17231" y="21245"/>
                  </a:lnTo>
                  <a:lnTo>
                    <a:pt x="17576" y="21197"/>
                  </a:lnTo>
                  <a:lnTo>
                    <a:pt x="17911" y="21140"/>
                  </a:lnTo>
                  <a:lnTo>
                    <a:pt x="18228" y="21073"/>
                  </a:lnTo>
                  <a:lnTo>
                    <a:pt x="18544" y="21006"/>
                  </a:lnTo>
                  <a:lnTo>
                    <a:pt x="18850" y="20920"/>
                  </a:lnTo>
                  <a:lnTo>
                    <a:pt x="19147" y="20824"/>
                  </a:lnTo>
                  <a:lnTo>
                    <a:pt x="19425" y="20728"/>
                  </a:lnTo>
                  <a:lnTo>
                    <a:pt x="19693" y="20623"/>
                  </a:lnTo>
                  <a:lnTo>
                    <a:pt x="19846" y="20546"/>
                  </a:lnTo>
                  <a:lnTo>
                    <a:pt x="19980" y="20469"/>
                  </a:lnTo>
                  <a:lnTo>
                    <a:pt x="20114" y="20393"/>
                  </a:lnTo>
                  <a:lnTo>
                    <a:pt x="20249" y="20297"/>
                  </a:lnTo>
                  <a:lnTo>
                    <a:pt x="20363" y="20201"/>
                  </a:lnTo>
                  <a:lnTo>
                    <a:pt x="20478" y="20096"/>
                  </a:lnTo>
                  <a:lnTo>
                    <a:pt x="20593" y="19981"/>
                  </a:lnTo>
                  <a:lnTo>
                    <a:pt x="20699" y="19866"/>
                  </a:lnTo>
                  <a:lnTo>
                    <a:pt x="20794" y="19741"/>
                  </a:lnTo>
                  <a:lnTo>
                    <a:pt x="20881" y="19607"/>
                  </a:lnTo>
                  <a:lnTo>
                    <a:pt x="20967" y="19473"/>
                  </a:lnTo>
                  <a:lnTo>
                    <a:pt x="21044" y="19339"/>
                  </a:lnTo>
                  <a:lnTo>
                    <a:pt x="21111" y="19195"/>
                  </a:lnTo>
                  <a:lnTo>
                    <a:pt x="21168" y="19042"/>
                  </a:lnTo>
                  <a:lnTo>
                    <a:pt x="21216" y="18889"/>
                  </a:lnTo>
                  <a:lnTo>
                    <a:pt x="21264" y="18736"/>
                  </a:lnTo>
                  <a:lnTo>
                    <a:pt x="21446" y="18008"/>
                  </a:lnTo>
                  <a:lnTo>
                    <a:pt x="21637" y="17127"/>
                  </a:lnTo>
                  <a:lnTo>
                    <a:pt x="21743" y="16638"/>
                  </a:lnTo>
                  <a:lnTo>
                    <a:pt x="21848" y="16121"/>
                  </a:lnTo>
                  <a:lnTo>
                    <a:pt x="21953" y="15575"/>
                  </a:lnTo>
                  <a:lnTo>
                    <a:pt x="22049" y="15010"/>
                  </a:lnTo>
                  <a:lnTo>
                    <a:pt x="22155" y="14416"/>
                  </a:lnTo>
                  <a:lnTo>
                    <a:pt x="22241" y="13803"/>
                  </a:lnTo>
                  <a:lnTo>
                    <a:pt x="22327" y="13180"/>
                  </a:lnTo>
                  <a:lnTo>
                    <a:pt x="22404" y="12529"/>
                  </a:lnTo>
                  <a:lnTo>
                    <a:pt x="22471" y="11878"/>
                  </a:lnTo>
                  <a:lnTo>
                    <a:pt x="22519" y="11217"/>
                  </a:lnTo>
                  <a:lnTo>
                    <a:pt x="22566" y="10546"/>
                  </a:lnTo>
                  <a:lnTo>
                    <a:pt x="22595" y="9876"/>
                  </a:lnTo>
                  <a:lnTo>
                    <a:pt x="22605" y="9196"/>
                  </a:lnTo>
                  <a:lnTo>
                    <a:pt x="22595" y="8525"/>
                  </a:lnTo>
                  <a:lnTo>
                    <a:pt x="22566" y="7855"/>
                  </a:lnTo>
                  <a:lnTo>
                    <a:pt x="22519" y="7194"/>
                  </a:lnTo>
                  <a:lnTo>
                    <a:pt x="22490" y="6868"/>
                  </a:lnTo>
                  <a:lnTo>
                    <a:pt x="22451" y="6543"/>
                  </a:lnTo>
                  <a:lnTo>
                    <a:pt x="22413" y="6217"/>
                  </a:lnTo>
                  <a:lnTo>
                    <a:pt x="22365" y="5901"/>
                  </a:lnTo>
                  <a:lnTo>
                    <a:pt x="22308" y="5585"/>
                  </a:lnTo>
                  <a:lnTo>
                    <a:pt x="22241" y="5269"/>
                  </a:lnTo>
                  <a:lnTo>
                    <a:pt x="22174" y="4962"/>
                  </a:lnTo>
                  <a:lnTo>
                    <a:pt x="22097" y="4656"/>
                  </a:lnTo>
                  <a:lnTo>
                    <a:pt x="22020" y="4359"/>
                  </a:lnTo>
                  <a:lnTo>
                    <a:pt x="21925" y="4062"/>
                  </a:lnTo>
                  <a:lnTo>
                    <a:pt x="21829" y="3775"/>
                  </a:lnTo>
                  <a:lnTo>
                    <a:pt x="21724" y="3497"/>
                  </a:lnTo>
                  <a:lnTo>
                    <a:pt x="21609" y="3219"/>
                  </a:lnTo>
                  <a:lnTo>
                    <a:pt x="21494" y="2951"/>
                  </a:lnTo>
                  <a:lnTo>
                    <a:pt x="21360" y="2683"/>
                  </a:lnTo>
                  <a:lnTo>
                    <a:pt x="21225" y="2434"/>
                  </a:lnTo>
                  <a:lnTo>
                    <a:pt x="21082" y="2185"/>
                  </a:lnTo>
                  <a:lnTo>
                    <a:pt x="20929" y="1945"/>
                  </a:lnTo>
                  <a:lnTo>
                    <a:pt x="20756" y="1706"/>
                  </a:lnTo>
                  <a:lnTo>
                    <a:pt x="20584" y="1486"/>
                  </a:lnTo>
                  <a:lnTo>
                    <a:pt x="20402" y="1275"/>
                  </a:lnTo>
                  <a:lnTo>
                    <a:pt x="20210" y="1064"/>
                  </a:lnTo>
                  <a:lnTo>
                    <a:pt x="20009" y="863"/>
                  </a:lnTo>
                  <a:lnTo>
                    <a:pt x="19798" y="681"/>
                  </a:lnTo>
                  <a:lnTo>
                    <a:pt x="19549" y="480"/>
                  </a:lnTo>
                  <a:lnTo>
                    <a:pt x="19425" y="394"/>
                  </a:lnTo>
                  <a:lnTo>
                    <a:pt x="19300" y="317"/>
                  </a:lnTo>
                  <a:lnTo>
                    <a:pt x="19185" y="250"/>
                  </a:lnTo>
                  <a:lnTo>
                    <a:pt x="19070" y="183"/>
                  </a:lnTo>
                  <a:lnTo>
                    <a:pt x="18955" y="135"/>
                  </a:lnTo>
                  <a:lnTo>
                    <a:pt x="18850" y="97"/>
                  </a:lnTo>
                  <a:lnTo>
                    <a:pt x="18745" y="58"/>
                  </a:lnTo>
                  <a:lnTo>
                    <a:pt x="18639" y="30"/>
                  </a:lnTo>
                  <a:lnTo>
                    <a:pt x="18534" y="11"/>
                  </a:lnTo>
                  <a:lnTo>
                    <a:pt x="18429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2245326" y="3107947"/>
              <a:ext cx="1263157" cy="1100154"/>
            </a:xfrm>
            <a:custGeom>
              <a:avLst/>
              <a:gdLst/>
              <a:ahLst/>
              <a:cxnLst/>
              <a:rect l="l" t="t" r="r" b="b"/>
              <a:pathLst>
                <a:path w="31245" h="27213" extrusionOk="0">
                  <a:moveTo>
                    <a:pt x="19626" y="1"/>
                  </a:moveTo>
                  <a:lnTo>
                    <a:pt x="17270" y="949"/>
                  </a:lnTo>
                  <a:lnTo>
                    <a:pt x="14828" y="1935"/>
                  </a:lnTo>
                  <a:lnTo>
                    <a:pt x="11992" y="3104"/>
                  </a:lnTo>
                  <a:lnTo>
                    <a:pt x="10527" y="3707"/>
                  </a:lnTo>
                  <a:lnTo>
                    <a:pt x="9090" y="4311"/>
                  </a:lnTo>
                  <a:lnTo>
                    <a:pt x="7721" y="4895"/>
                  </a:lnTo>
                  <a:lnTo>
                    <a:pt x="6466" y="5441"/>
                  </a:lnTo>
                  <a:lnTo>
                    <a:pt x="5364" y="5939"/>
                  </a:lnTo>
                  <a:lnTo>
                    <a:pt x="4885" y="6169"/>
                  </a:lnTo>
                  <a:lnTo>
                    <a:pt x="4454" y="6370"/>
                  </a:lnTo>
                  <a:lnTo>
                    <a:pt x="4090" y="6552"/>
                  </a:lnTo>
                  <a:lnTo>
                    <a:pt x="3784" y="6715"/>
                  </a:lnTo>
                  <a:lnTo>
                    <a:pt x="3545" y="6849"/>
                  </a:lnTo>
                  <a:lnTo>
                    <a:pt x="3391" y="6954"/>
                  </a:lnTo>
                  <a:lnTo>
                    <a:pt x="3295" y="7041"/>
                  </a:lnTo>
                  <a:lnTo>
                    <a:pt x="3200" y="7127"/>
                  </a:lnTo>
                  <a:lnTo>
                    <a:pt x="3114" y="7232"/>
                  </a:lnTo>
                  <a:lnTo>
                    <a:pt x="3018" y="7347"/>
                  </a:lnTo>
                  <a:lnTo>
                    <a:pt x="2932" y="7472"/>
                  </a:lnTo>
                  <a:lnTo>
                    <a:pt x="2845" y="7606"/>
                  </a:lnTo>
                  <a:lnTo>
                    <a:pt x="2769" y="7749"/>
                  </a:lnTo>
                  <a:lnTo>
                    <a:pt x="2682" y="7903"/>
                  </a:lnTo>
                  <a:lnTo>
                    <a:pt x="2520" y="8247"/>
                  </a:lnTo>
                  <a:lnTo>
                    <a:pt x="2366" y="8631"/>
                  </a:lnTo>
                  <a:lnTo>
                    <a:pt x="2213" y="9042"/>
                  </a:lnTo>
                  <a:lnTo>
                    <a:pt x="2070" y="9493"/>
                  </a:lnTo>
                  <a:lnTo>
                    <a:pt x="1935" y="9981"/>
                  </a:lnTo>
                  <a:lnTo>
                    <a:pt x="1801" y="10498"/>
                  </a:lnTo>
                  <a:lnTo>
                    <a:pt x="1677" y="11044"/>
                  </a:lnTo>
                  <a:lnTo>
                    <a:pt x="1552" y="11619"/>
                  </a:lnTo>
                  <a:lnTo>
                    <a:pt x="1437" y="12222"/>
                  </a:lnTo>
                  <a:lnTo>
                    <a:pt x="1322" y="12855"/>
                  </a:lnTo>
                  <a:lnTo>
                    <a:pt x="1217" y="13506"/>
                  </a:lnTo>
                  <a:lnTo>
                    <a:pt x="1112" y="14186"/>
                  </a:lnTo>
                  <a:lnTo>
                    <a:pt x="1016" y="14875"/>
                  </a:lnTo>
                  <a:lnTo>
                    <a:pt x="920" y="15594"/>
                  </a:lnTo>
                  <a:lnTo>
                    <a:pt x="834" y="16331"/>
                  </a:lnTo>
                  <a:lnTo>
                    <a:pt x="748" y="17078"/>
                  </a:lnTo>
                  <a:lnTo>
                    <a:pt x="585" y="18621"/>
                  </a:lnTo>
                  <a:lnTo>
                    <a:pt x="441" y="20210"/>
                  </a:lnTo>
                  <a:lnTo>
                    <a:pt x="307" y="21829"/>
                  </a:lnTo>
                  <a:lnTo>
                    <a:pt x="192" y="23477"/>
                  </a:lnTo>
                  <a:lnTo>
                    <a:pt x="87" y="25124"/>
                  </a:lnTo>
                  <a:lnTo>
                    <a:pt x="1" y="26772"/>
                  </a:lnTo>
                  <a:lnTo>
                    <a:pt x="451" y="26906"/>
                  </a:lnTo>
                  <a:lnTo>
                    <a:pt x="844" y="27021"/>
                  </a:lnTo>
                  <a:lnTo>
                    <a:pt x="1207" y="27107"/>
                  </a:lnTo>
                  <a:lnTo>
                    <a:pt x="1380" y="27135"/>
                  </a:lnTo>
                  <a:lnTo>
                    <a:pt x="1552" y="27164"/>
                  </a:lnTo>
                  <a:lnTo>
                    <a:pt x="1725" y="27183"/>
                  </a:lnTo>
                  <a:lnTo>
                    <a:pt x="1897" y="27193"/>
                  </a:lnTo>
                  <a:lnTo>
                    <a:pt x="2280" y="27212"/>
                  </a:lnTo>
                  <a:lnTo>
                    <a:pt x="2702" y="27203"/>
                  </a:lnTo>
                  <a:lnTo>
                    <a:pt x="3190" y="27174"/>
                  </a:lnTo>
                  <a:lnTo>
                    <a:pt x="3305" y="26896"/>
                  </a:lnTo>
                  <a:lnTo>
                    <a:pt x="3621" y="26091"/>
                  </a:lnTo>
                  <a:lnTo>
                    <a:pt x="4119" y="24818"/>
                  </a:lnTo>
                  <a:lnTo>
                    <a:pt x="4771" y="23113"/>
                  </a:lnTo>
                  <a:lnTo>
                    <a:pt x="5144" y="22117"/>
                  </a:lnTo>
                  <a:lnTo>
                    <a:pt x="5537" y="21044"/>
                  </a:lnTo>
                  <a:lnTo>
                    <a:pt x="5949" y="19875"/>
                  </a:lnTo>
                  <a:lnTo>
                    <a:pt x="6389" y="18649"/>
                  </a:lnTo>
                  <a:lnTo>
                    <a:pt x="6839" y="17347"/>
                  </a:lnTo>
                  <a:lnTo>
                    <a:pt x="7299" y="15987"/>
                  </a:lnTo>
                  <a:lnTo>
                    <a:pt x="7768" y="14569"/>
                  </a:lnTo>
                  <a:lnTo>
                    <a:pt x="8238" y="13104"/>
                  </a:lnTo>
                  <a:lnTo>
                    <a:pt x="26791" y="11810"/>
                  </a:lnTo>
                  <a:lnTo>
                    <a:pt x="27001" y="11801"/>
                  </a:lnTo>
                  <a:lnTo>
                    <a:pt x="27212" y="11791"/>
                  </a:lnTo>
                  <a:lnTo>
                    <a:pt x="27404" y="11772"/>
                  </a:lnTo>
                  <a:lnTo>
                    <a:pt x="27595" y="11743"/>
                  </a:lnTo>
                  <a:lnTo>
                    <a:pt x="27777" y="11705"/>
                  </a:lnTo>
                  <a:lnTo>
                    <a:pt x="27959" y="11657"/>
                  </a:lnTo>
                  <a:lnTo>
                    <a:pt x="28131" y="11609"/>
                  </a:lnTo>
                  <a:lnTo>
                    <a:pt x="28294" y="11542"/>
                  </a:lnTo>
                  <a:lnTo>
                    <a:pt x="28457" y="11475"/>
                  </a:lnTo>
                  <a:lnTo>
                    <a:pt x="28610" y="11408"/>
                  </a:lnTo>
                  <a:lnTo>
                    <a:pt x="28754" y="11322"/>
                  </a:lnTo>
                  <a:lnTo>
                    <a:pt x="28898" y="11236"/>
                  </a:lnTo>
                  <a:lnTo>
                    <a:pt x="29032" y="11140"/>
                  </a:lnTo>
                  <a:lnTo>
                    <a:pt x="29166" y="11044"/>
                  </a:lnTo>
                  <a:lnTo>
                    <a:pt x="29290" y="10939"/>
                  </a:lnTo>
                  <a:lnTo>
                    <a:pt x="29415" y="10834"/>
                  </a:lnTo>
                  <a:lnTo>
                    <a:pt x="29530" y="10719"/>
                  </a:lnTo>
                  <a:lnTo>
                    <a:pt x="29645" y="10594"/>
                  </a:lnTo>
                  <a:lnTo>
                    <a:pt x="29750" y="10470"/>
                  </a:lnTo>
                  <a:lnTo>
                    <a:pt x="29846" y="10335"/>
                  </a:lnTo>
                  <a:lnTo>
                    <a:pt x="29942" y="10201"/>
                  </a:lnTo>
                  <a:lnTo>
                    <a:pt x="30038" y="10067"/>
                  </a:lnTo>
                  <a:lnTo>
                    <a:pt x="30210" y="9780"/>
                  </a:lnTo>
                  <a:lnTo>
                    <a:pt x="30363" y="9473"/>
                  </a:lnTo>
                  <a:lnTo>
                    <a:pt x="30497" y="9167"/>
                  </a:lnTo>
                  <a:lnTo>
                    <a:pt x="30622" y="8841"/>
                  </a:lnTo>
                  <a:lnTo>
                    <a:pt x="30727" y="8506"/>
                  </a:lnTo>
                  <a:lnTo>
                    <a:pt x="30823" y="8171"/>
                  </a:lnTo>
                  <a:lnTo>
                    <a:pt x="30909" y="7826"/>
                  </a:lnTo>
                  <a:lnTo>
                    <a:pt x="30976" y="7481"/>
                  </a:lnTo>
                  <a:lnTo>
                    <a:pt x="31034" y="7136"/>
                  </a:lnTo>
                  <a:lnTo>
                    <a:pt x="31091" y="6792"/>
                  </a:lnTo>
                  <a:lnTo>
                    <a:pt x="31129" y="6447"/>
                  </a:lnTo>
                  <a:lnTo>
                    <a:pt x="31158" y="6102"/>
                  </a:lnTo>
                  <a:lnTo>
                    <a:pt x="31187" y="5776"/>
                  </a:lnTo>
                  <a:lnTo>
                    <a:pt x="31225" y="5135"/>
                  </a:lnTo>
                  <a:lnTo>
                    <a:pt x="31235" y="4541"/>
                  </a:lnTo>
                  <a:lnTo>
                    <a:pt x="31244" y="4004"/>
                  </a:lnTo>
                  <a:lnTo>
                    <a:pt x="31244" y="3545"/>
                  </a:lnTo>
                  <a:lnTo>
                    <a:pt x="31244" y="1524"/>
                  </a:lnTo>
                  <a:lnTo>
                    <a:pt x="196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2497793" y="2941469"/>
              <a:ext cx="215721" cy="56962"/>
            </a:xfrm>
            <a:custGeom>
              <a:avLst/>
              <a:gdLst/>
              <a:ahLst/>
              <a:cxnLst/>
              <a:rect l="l" t="t" r="r" b="b"/>
              <a:pathLst>
                <a:path w="5336" h="1409" extrusionOk="0">
                  <a:moveTo>
                    <a:pt x="3171" y="0"/>
                  </a:moveTo>
                  <a:lnTo>
                    <a:pt x="3037" y="10"/>
                  </a:lnTo>
                  <a:lnTo>
                    <a:pt x="2912" y="19"/>
                  </a:lnTo>
                  <a:lnTo>
                    <a:pt x="2788" y="38"/>
                  </a:lnTo>
                  <a:lnTo>
                    <a:pt x="2673" y="67"/>
                  </a:lnTo>
                  <a:lnTo>
                    <a:pt x="2424" y="125"/>
                  </a:lnTo>
                  <a:lnTo>
                    <a:pt x="2175" y="211"/>
                  </a:lnTo>
                  <a:lnTo>
                    <a:pt x="1629" y="402"/>
                  </a:lnTo>
                  <a:lnTo>
                    <a:pt x="336" y="833"/>
                  </a:lnTo>
                  <a:lnTo>
                    <a:pt x="269" y="862"/>
                  </a:lnTo>
                  <a:lnTo>
                    <a:pt x="202" y="900"/>
                  </a:lnTo>
                  <a:lnTo>
                    <a:pt x="144" y="939"/>
                  </a:lnTo>
                  <a:lnTo>
                    <a:pt x="96" y="987"/>
                  </a:lnTo>
                  <a:lnTo>
                    <a:pt x="58" y="1035"/>
                  </a:lnTo>
                  <a:lnTo>
                    <a:pt x="29" y="1082"/>
                  </a:lnTo>
                  <a:lnTo>
                    <a:pt x="10" y="1130"/>
                  </a:lnTo>
                  <a:lnTo>
                    <a:pt x="1" y="1178"/>
                  </a:lnTo>
                  <a:lnTo>
                    <a:pt x="1" y="1217"/>
                  </a:lnTo>
                  <a:lnTo>
                    <a:pt x="10" y="1264"/>
                  </a:lnTo>
                  <a:lnTo>
                    <a:pt x="29" y="1303"/>
                  </a:lnTo>
                  <a:lnTo>
                    <a:pt x="58" y="1331"/>
                  </a:lnTo>
                  <a:lnTo>
                    <a:pt x="96" y="1360"/>
                  </a:lnTo>
                  <a:lnTo>
                    <a:pt x="154" y="1389"/>
                  </a:lnTo>
                  <a:lnTo>
                    <a:pt x="221" y="1398"/>
                  </a:lnTo>
                  <a:lnTo>
                    <a:pt x="297" y="1408"/>
                  </a:lnTo>
                  <a:lnTo>
                    <a:pt x="4914" y="1408"/>
                  </a:lnTo>
                  <a:lnTo>
                    <a:pt x="5336" y="354"/>
                  </a:lnTo>
                  <a:lnTo>
                    <a:pt x="3726" y="58"/>
                  </a:lnTo>
                  <a:lnTo>
                    <a:pt x="3583" y="29"/>
                  </a:lnTo>
                  <a:lnTo>
                    <a:pt x="3439" y="10"/>
                  </a:lnTo>
                  <a:lnTo>
                    <a:pt x="3295" y="10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3297762" y="2216211"/>
              <a:ext cx="311009" cy="575041"/>
            </a:xfrm>
            <a:custGeom>
              <a:avLst/>
              <a:gdLst/>
              <a:ahLst/>
              <a:cxnLst/>
              <a:rect l="l" t="t" r="r" b="b"/>
              <a:pathLst>
                <a:path w="7693" h="14224" extrusionOk="0">
                  <a:moveTo>
                    <a:pt x="3794" y="0"/>
                  </a:moveTo>
                  <a:lnTo>
                    <a:pt x="3679" y="10"/>
                  </a:lnTo>
                  <a:lnTo>
                    <a:pt x="3564" y="19"/>
                  </a:lnTo>
                  <a:lnTo>
                    <a:pt x="3439" y="48"/>
                  </a:lnTo>
                  <a:lnTo>
                    <a:pt x="3324" y="77"/>
                  </a:lnTo>
                  <a:lnTo>
                    <a:pt x="3200" y="115"/>
                  </a:lnTo>
                  <a:lnTo>
                    <a:pt x="3085" y="163"/>
                  </a:lnTo>
                  <a:lnTo>
                    <a:pt x="2970" y="221"/>
                  </a:lnTo>
                  <a:lnTo>
                    <a:pt x="2855" y="278"/>
                  </a:lnTo>
                  <a:lnTo>
                    <a:pt x="2740" y="355"/>
                  </a:lnTo>
                  <a:lnTo>
                    <a:pt x="2625" y="431"/>
                  </a:lnTo>
                  <a:lnTo>
                    <a:pt x="2510" y="517"/>
                  </a:lnTo>
                  <a:lnTo>
                    <a:pt x="2395" y="623"/>
                  </a:lnTo>
                  <a:lnTo>
                    <a:pt x="2290" y="728"/>
                  </a:lnTo>
                  <a:lnTo>
                    <a:pt x="2175" y="843"/>
                  </a:lnTo>
                  <a:lnTo>
                    <a:pt x="2070" y="977"/>
                  </a:lnTo>
                  <a:lnTo>
                    <a:pt x="1964" y="1111"/>
                  </a:lnTo>
                  <a:lnTo>
                    <a:pt x="1849" y="1255"/>
                  </a:lnTo>
                  <a:lnTo>
                    <a:pt x="1754" y="1418"/>
                  </a:lnTo>
                  <a:lnTo>
                    <a:pt x="1648" y="1581"/>
                  </a:lnTo>
                  <a:lnTo>
                    <a:pt x="1514" y="1811"/>
                  </a:lnTo>
                  <a:lnTo>
                    <a:pt x="1399" y="2040"/>
                  </a:lnTo>
                  <a:lnTo>
                    <a:pt x="1275" y="2280"/>
                  </a:lnTo>
                  <a:lnTo>
                    <a:pt x="1169" y="2519"/>
                  </a:lnTo>
                  <a:lnTo>
                    <a:pt x="1064" y="2759"/>
                  </a:lnTo>
                  <a:lnTo>
                    <a:pt x="968" y="2998"/>
                  </a:lnTo>
                  <a:lnTo>
                    <a:pt x="872" y="3247"/>
                  </a:lnTo>
                  <a:lnTo>
                    <a:pt x="786" y="3496"/>
                  </a:lnTo>
                  <a:lnTo>
                    <a:pt x="623" y="4004"/>
                  </a:lnTo>
                  <a:lnTo>
                    <a:pt x="489" y="4521"/>
                  </a:lnTo>
                  <a:lnTo>
                    <a:pt x="365" y="5038"/>
                  </a:lnTo>
                  <a:lnTo>
                    <a:pt x="269" y="5556"/>
                  </a:lnTo>
                  <a:lnTo>
                    <a:pt x="192" y="6073"/>
                  </a:lnTo>
                  <a:lnTo>
                    <a:pt x="125" y="6590"/>
                  </a:lnTo>
                  <a:lnTo>
                    <a:pt x="68" y="7107"/>
                  </a:lnTo>
                  <a:lnTo>
                    <a:pt x="39" y="7624"/>
                  </a:lnTo>
                  <a:lnTo>
                    <a:pt x="10" y="8123"/>
                  </a:lnTo>
                  <a:lnTo>
                    <a:pt x="1" y="8621"/>
                  </a:lnTo>
                  <a:lnTo>
                    <a:pt x="1" y="9109"/>
                  </a:lnTo>
                  <a:lnTo>
                    <a:pt x="1" y="9578"/>
                  </a:lnTo>
                  <a:lnTo>
                    <a:pt x="20" y="10038"/>
                  </a:lnTo>
                  <a:lnTo>
                    <a:pt x="49" y="10488"/>
                  </a:lnTo>
                  <a:lnTo>
                    <a:pt x="78" y="10910"/>
                  </a:lnTo>
                  <a:lnTo>
                    <a:pt x="106" y="11322"/>
                  </a:lnTo>
                  <a:lnTo>
                    <a:pt x="183" y="12059"/>
                  </a:lnTo>
                  <a:lnTo>
                    <a:pt x="269" y="12701"/>
                  </a:lnTo>
                  <a:lnTo>
                    <a:pt x="355" y="13228"/>
                  </a:lnTo>
                  <a:lnTo>
                    <a:pt x="422" y="13630"/>
                  </a:lnTo>
                  <a:lnTo>
                    <a:pt x="489" y="13956"/>
                  </a:lnTo>
                  <a:lnTo>
                    <a:pt x="1169" y="14032"/>
                  </a:lnTo>
                  <a:lnTo>
                    <a:pt x="1802" y="14090"/>
                  </a:lnTo>
                  <a:lnTo>
                    <a:pt x="2395" y="14138"/>
                  </a:lnTo>
                  <a:lnTo>
                    <a:pt x="2951" y="14176"/>
                  </a:lnTo>
                  <a:lnTo>
                    <a:pt x="3468" y="14205"/>
                  </a:lnTo>
                  <a:lnTo>
                    <a:pt x="3957" y="14224"/>
                  </a:lnTo>
                  <a:lnTo>
                    <a:pt x="4847" y="14224"/>
                  </a:lnTo>
                  <a:lnTo>
                    <a:pt x="5250" y="14205"/>
                  </a:lnTo>
                  <a:lnTo>
                    <a:pt x="5633" y="14185"/>
                  </a:lnTo>
                  <a:lnTo>
                    <a:pt x="5997" y="14147"/>
                  </a:lnTo>
                  <a:lnTo>
                    <a:pt x="6342" y="14109"/>
                  </a:lnTo>
                  <a:lnTo>
                    <a:pt x="6667" y="14051"/>
                  </a:lnTo>
                  <a:lnTo>
                    <a:pt x="6983" y="13984"/>
                  </a:lnTo>
                  <a:lnTo>
                    <a:pt x="7290" y="13917"/>
                  </a:lnTo>
                  <a:lnTo>
                    <a:pt x="7587" y="13831"/>
                  </a:lnTo>
                  <a:lnTo>
                    <a:pt x="7615" y="12682"/>
                  </a:lnTo>
                  <a:lnTo>
                    <a:pt x="7644" y="11465"/>
                  </a:lnTo>
                  <a:lnTo>
                    <a:pt x="7673" y="10000"/>
                  </a:lnTo>
                  <a:lnTo>
                    <a:pt x="7692" y="8429"/>
                  </a:lnTo>
                  <a:lnTo>
                    <a:pt x="7692" y="7644"/>
                  </a:lnTo>
                  <a:lnTo>
                    <a:pt x="7683" y="6887"/>
                  </a:lnTo>
                  <a:lnTo>
                    <a:pt x="7673" y="6178"/>
                  </a:lnTo>
                  <a:lnTo>
                    <a:pt x="7654" y="5527"/>
                  </a:lnTo>
                  <a:lnTo>
                    <a:pt x="7625" y="4962"/>
                  </a:lnTo>
                  <a:lnTo>
                    <a:pt x="7587" y="4483"/>
                  </a:lnTo>
                  <a:lnTo>
                    <a:pt x="7539" y="4195"/>
                  </a:lnTo>
                  <a:lnTo>
                    <a:pt x="7481" y="3899"/>
                  </a:lnTo>
                  <a:lnTo>
                    <a:pt x="7414" y="3611"/>
                  </a:lnTo>
                  <a:lnTo>
                    <a:pt x="7319" y="3324"/>
                  </a:lnTo>
                  <a:lnTo>
                    <a:pt x="7213" y="3037"/>
                  </a:lnTo>
                  <a:lnTo>
                    <a:pt x="7098" y="2759"/>
                  </a:lnTo>
                  <a:lnTo>
                    <a:pt x="6964" y="2481"/>
                  </a:lnTo>
                  <a:lnTo>
                    <a:pt x="6820" y="2213"/>
                  </a:lnTo>
                  <a:lnTo>
                    <a:pt x="6658" y="1954"/>
                  </a:lnTo>
                  <a:lnTo>
                    <a:pt x="6495" y="1705"/>
                  </a:lnTo>
                  <a:lnTo>
                    <a:pt x="6313" y="1466"/>
                  </a:lnTo>
                  <a:lnTo>
                    <a:pt x="6131" y="1236"/>
                  </a:lnTo>
                  <a:lnTo>
                    <a:pt x="5930" y="1025"/>
                  </a:lnTo>
                  <a:lnTo>
                    <a:pt x="5729" y="834"/>
                  </a:lnTo>
                  <a:lnTo>
                    <a:pt x="5518" y="652"/>
                  </a:lnTo>
                  <a:lnTo>
                    <a:pt x="5298" y="489"/>
                  </a:lnTo>
                  <a:lnTo>
                    <a:pt x="5077" y="355"/>
                  </a:lnTo>
                  <a:lnTo>
                    <a:pt x="4847" y="230"/>
                  </a:lnTo>
                  <a:lnTo>
                    <a:pt x="4618" y="134"/>
                  </a:lnTo>
                  <a:lnTo>
                    <a:pt x="4503" y="96"/>
                  </a:lnTo>
                  <a:lnTo>
                    <a:pt x="4388" y="67"/>
                  </a:lnTo>
                  <a:lnTo>
                    <a:pt x="4273" y="39"/>
                  </a:lnTo>
                  <a:lnTo>
                    <a:pt x="4148" y="19"/>
                  </a:lnTo>
                  <a:lnTo>
                    <a:pt x="4033" y="10"/>
                  </a:lnTo>
                  <a:lnTo>
                    <a:pt x="3918" y="0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1720260" y="2966615"/>
              <a:ext cx="427157" cy="87566"/>
            </a:xfrm>
            <a:custGeom>
              <a:avLst/>
              <a:gdLst/>
              <a:ahLst/>
              <a:cxnLst/>
              <a:rect l="l" t="t" r="r" b="b"/>
              <a:pathLst>
                <a:path w="10566" h="2166" extrusionOk="0">
                  <a:moveTo>
                    <a:pt x="2060" y="1"/>
                  </a:moveTo>
                  <a:lnTo>
                    <a:pt x="1849" y="10"/>
                  </a:lnTo>
                  <a:lnTo>
                    <a:pt x="1648" y="49"/>
                  </a:lnTo>
                  <a:lnTo>
                    <a:pt x="1447" y="96"/>
                  </a:lnTo>
                  <a:lnTo>
                    <a:pt x="1255" y="163"/>
                  </a:lnTo>
                  <a:lnTo>
                    <a:pt x="1073" y="250"/>
                  </a:lnTo>
                  <a:lnTo>
                    <a:pt x="911" y="355"/>
                  </a:lnTo>
                  <a:lnTo>
                    <a:pt x="748" y="480"/>
                  </a:lnTo>
                  <a:lnTo>
                    <a:pt x="604" y="614"/>
                  </a:lnTo>
                  <a:lnTo>
                    <a:pt x="470" y="757"/>
                  </a:lnTo>
                  <a:lnTo>
                    <a:pt x="346" y="911"/>
                  </a:lnTo>
                  <a:lnTo>
                    <a:pt x="250" y="1083"/>
                  </a:lnTo>
                  <a:lnTo>
                    <a:pt x="164" y="1265"/>
                  </a:lnTo>
                  <a:lnTo>
                    <a:pt x="87" y="1457"/>
                  </a:lnTo>
                  <a:lnTo>
                    <a:pt x="39" y="1658"/>
                  </a:lnTo>
                  <a:lnTo>
                    <a:pt x="10" y="1859"/>
                  </a:lnTo>
                  <a:lnTo>
                    <a:pt x="1" y="2070"/>
                  </a:lnTo>
                  <a:lnTo>
                    <a:pt x="1" y="2165"/>
                  </a:lnTo>
                  <a:lnTo>
                    <a:pt x="10565" y="2165"/>
                  </a:lnTo>
                  <a:lnTo>
                    <a:pt x="10565" y="2070"/>
                  </a:lnTo>
                  <a:lnTo>
                    <a:pt x="10556" y="1859"/>
                  </a:lnTo>
                  <a:lnTo>
                    <a:pt x="10517" y="1658"/>
                  </a:lnTo>
                  <a:lnTo>
                    <a:pt x="10470" y="1457"/>
                  </a:lnTo>
                  <a:lnTo>
                    <a:pt x="10403" y="1265"/>
                  </a:lnTo>
                  <a:lnTo>
                    <a:pt x="10316" y="1083"/>
                  </a:lnTo>
                  <a:lnTo>
                    <a:pt x="10211" y="911"/>
                  </a:lnTo>
                  <a:lnTo>
                    <a:pt x="10086" y="757"/>
                  </a:lnTo>
                  <a:lnTo>
                    <a:pt x="9952" y="614"/>
                  </a:lnTo>
                  <a:lnTo>
                    <a:pt x="9809" y="480"/>
                  </a:lnTo>
                  <a:lnTo>
                    <a:pt x="9655" y="355"/>
                  </a:lnTo>
                  <a:lnTo>
                    <a:pt x="9483" y="250"/>
                  </a:lnTo>
                  <a:lnTo>
                    <a:pt x="9301" y="163"/>
                  </a:lnTo>
                  <a:lnTo>
                    <a:pt x="9110" y="96"/>
                  </a:lnTo>
                  <a:lnTo>
                    <a:pt x="8908" y="49"/>
                  </a:lnTo>
                  <a:lnTo>
                    <a:pt x="8707" y="1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1616889" y="2749401"/>
              <a:ext cx="322975" cy="304783"/>
            </a:xfrm>
            <a:custGeom>
              <a:avLst/>
              <a:gdLst/>
              <a:ahLst/>
              <a:cxnLst/>
              <a:rect l="l" t="t" r="r" b="b"/>
              <a:pathLst>
                <a:path w="7989" h="7539" extrusionOk="0">
                  <a:moveTo>
                    <a:pt x="1916" y="0"/>
                  </a:moveTo>
                  <a:lnTo>
                    <a:pt x="0" y="7538"/>
                  </a:lnTo>
                  <a:lnTo>
                    <a:pt x="6073" y="753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1132856" y="1940136"/>
              <a:ext cx="1342557" cy="867008"/>
            </a:xfrm>
            <a:custGeom>
              <a:avLst/>
              <a:gdLst/>
              <a:ahLst/>
              <a:cxnLst/>
              <a:rect l="l" t="t" r="r" b="b"/>
              <a:pathLst>
                <a:path w="33209" h="21446" extrusionOk="0">
                  <a:moveTo>
                    <a:pt x="1581" y="0"/>
                  </a:moveTo>
                  <a:lnTo>
                    <a:pt x="1418" y="10"/>
                  </a:lnTo>
                  <a:lnTo>
                    <a:pt x="1265" y="38"/>
                  </a:lnTo>
                  <a:lnTo>
                    <a:pt x="1112" y="77"/>
                  </a:lnTo>
                  <a:lnTo>
                    <a:pt x="968" y="125"/>
                  </a:lnTo>
                  <a:lnTo>
                    <a:pt x="824" y="192"/>
                  </a:lnTo>
                  <a:lnTo>
                    <a:pt x="700" y="268"/>
                  </a:lnTo>
                  <a:lnTo>
                    <a:pt x="575" y="364"/>
                  </a:lnTo>
                  <a:lnTo>
                    <a:pt x="461" y="469"/>
                  </a:lnTo>
                  <a:lnTo>
                    <a:pt x="365" y="575"/>
                  </a:lnTo>
                  <a:lnTo>
                    <a:pt x="269" y="699"/>
                  </a:lnTo>
                  <a:lnTo>
                    <a:pt x="192" y="833"/>
                  </a:lnTo>
                  <a:lnTo>
                    <a:pt x="125" y="967"/>
                  </a:lnTo>
                  <a:lnTo>
                    <a:pt x="68" y="1111"/>
                  </a:lnTo>
                  <a:lnTo>
                    <a:pt x="30" y="1264"/>
                  </a:lnTo>
                  <a:lnTo>
                    <a:pt x="10" y="1427"/>
                  </a:lnTo>
                  <a:lnTo>
                    <a:pt x="1" y="1590"/>
                  </a:lnTo>
                  <a:lnTo>
                    <a:pt x="2261" y="19865"/>
                  </a:lnTo>
                  <a:lnTo>
                    <a:pt x="2271" y="20028"/>
                  </a:lnTo>
                  <a:lnTo>
                    <a:pt x="2290" y="20181"/>
                  </a:lnTo>
                  <a:lnTo>
                    <a:pt x="2328" y="20334"/>
                  </a:lnTo>
                  <a:lnTo>
                    <a:pt x="2386" y="20478"/>
                  </a:lnTo>
                  <a:lnTo>
                    <a:pt x="2453" y="20622"/>
                  </a:lnTo>
                  <a:lnTo>
                    <a:pt x="2529" y="20756"/>
                  </a:lnTo>
                  <a:lnTo>
                    <a:pt x="2625" y="20871"/>
                  </a:lnTo>
                  <a:lnTo>
                    <a:pt x="2721" y="20986"/>
                  </a:lnTo>
                  <a:lnTo>
                    <a:pt x="2836" y="21091"/>
                  </a:lnTo>
                  <a:lnTo>
                    <a:pt x="2960" y="21177"/>
                  </a:lnTo>
                  <a:lnTo>
                    <a:pt x="3085" y="21263"/>
                  </a:lnTo>
                  <a:lnTo>
                    <a:pt x="3229" y="21321"/>
                  </a:lnTo>
                  <a:lnTo>
                    <a:pt x="3372" y="21378"/>
                  </a:lnTo>
                  <a:lnTo>
                    <a:pt x="3526" y="21417"/>
                  </a:lnTo>
                  <a:lnTo>
                    <a:pt x="3679" y="21445"/>
                  </a:lnTo>
                  <a:lnTo>
                    <a:pt x="31790" y="21445"/>
                  </a:lnTo>
                  <a:lnTo>
                    <a:pt x="31944" y="21417"/>
                  </a:lnTo>
                  <a:lnTo>
                    <a:pt x="32097" y="21378"/>
                  </a:lnTo>
                  <a:lnTo>
                    <a:pt x="32241" y="21321"/>
                  </a:lnTo>
                  <a:lnTo>
                    <a:pt x="32384" y="21263"/>
                  </a:lnTo>
                  <a:lnTo>
                    <a:pt x="32518" y="21177"/>
                  </a:lnTo>
                  <a:lnTo>
                    <a:pt x="32633" y="21091"/>
                  </a:lnTo>
                  <a:lnTo>
                    <a:pt x="32748" y="20986"/>
                  </a:lnTo>
                  <a:lnTo>
                    <a:pt x="32854" y="20871"/>
                  </a:lnTo>
                  <a:lnTo>
                    <a:pt x="32940" y="20756"/>
                  </a:lnTo>
                  <a:lnTo>
                    <a:pt x="33016" y="20622"/>
                  </a:lnTo>
                  <a:lnTo>
                    <a:pt x="33084" y="20478"/>
                  </a:lnTo>
                  <a:lnTo>
                    <a:pt x="33141" y="20334"/>
                  </a:lnTo>
                  <a:lnTo>
                    <a:pt x="33179" y="20181"/>
                  </a:lnTo>
                  <a:lnTo>
                    <a:pt x="33208" y="20028"/>
                  </a:lnTo>
                  <a:lnTo>
                    <a:pt x="33208" y="19865"/>
                  </a:lnTo>
                  <a:lnTo>
                    <a:pt x="30948" y="1590"/>
                  </a:lnTo>
                  <a:lnTo>
                    <a:pt x="30948" y="1427"/>
                  </a:lnTo>
                  <a:lnTo>
                    <a:pt x="30919" y="1264"/>
                  </a:lnTo>
                  <a:lnTo>
                    <a:pt x="30881" y="1111"/>
                  </a:lnTo>
                  <a:lnTo>
                    <a:pt x="30823" y="967"/>
                  </a:lnTo>
                  <a:lnTo>
                    <a:pt x="30756" y="833"/>
                  </a:lnTo>
                  <a:lnTo>
                    <a:pt x="30679" y="699"/>
                  </a:lnTo>
                  <a:lnTo>
                    <a:pt x="30593" y="575"/>
                  </a:lnTo>
                  <a:lnTo>
                    <a:pt x="30488" y="469"/>
                  </a:lnTo>
                  <a:lnTo>
                    <a:pt x="30373" y="364"/>
                  </a:lnTo>
                  <a:lnTo>
                    <a:pt x="30248" y="268"/>
                  </a:lnTo>
                  <a:lnTo>
                    <a:pt x="30124" y="192"/>
                  </a:lnTo>
                  <a:lnTo>
                    <a:pt x="29980" y="125"/>
                  </a:lnTo>
                  <a:lnTo>
                    <a:pt x="29837" y="77"/>
                  </a:lnTo>
                  <a:lnTo>
                    <a:pt x="29683" y="38"/>
                  </a:lnTo>
                  <a:lnTo>
                    <a:pt x="29530" y="10"/>
                  </a:lnTo>
                  <a:lnTo>
                    <a:pt x="293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2263154" y="1940136"/>
              <a:ext cx="212244" cy="867008"/>
            </a:xfrm>
            <a:custGeom>
              <a:avLst/>
              <a:gdLst/>
              <a:ahLst/>
              <a:cxnLst/>
              <a:rect l="l" t="t" r="r" b="b"/>
              <a:pathLst>
                <a:path w="5250" h="21446" extrusionOk="0">
                  <a:moveTo>
                    <a:pt x="0" y="0"/>
                  </a:moveTo>
                  <a:lnTo>
                    <a:pt x="163" y="10"/>
                  </a:lnTo>
                  <a:lnTo>
                    <a:pt x="316" y="38"/>
                  </a:lnTo>
                  <a:lnTo>
                    <a:pt x="470" y="77"/>
                  </a:lnTo>
                  <a:lnTo>
                    <a:pt x="613" y="125"/>
                  </a:lnTo>
                  <a:lnTo>
                    <a:pt x="747" y="192"/>
                  </a:lnTo>
                  <a:lnTo>
                    <a:pt x="881" y="268"/>
                  </a:lnTo>
                  <a:lnTo>
                    <a:pt x="1006" y="364"/>
                  </a:lnTo>
                  <a:lnTo>
                    <a:pt x="1121" y="469"/>
                  </a:lnTo>
                  <a:lnTo>
                    <a:pt x="1217" y="575"/>
                  </a:lnTo>
                  <a:lnTo>
                    <a:pt x="1312" y="699"/>
                  </a:lnTo>
                  <a:lnTo>
                    <a:pt x="1389" y="833"/>
                  </a:lnTo>
                  <a:lnTo>
                    <a:pt x="1456" y="967"/>
                  </a:lnTo>
                  <a:lnTo>
                    <a:pt x="1514" y="1111"/>
                  </a:lnTo>
                  <a:lnTo>
                    <a:pt x="1552" y="1264"/>
                  </a:lnTo>
                  <a:lnTo>
                    <a:pt x="1571" y="1427"/>
                  </a:lnTo>
                  <a:lnTo>
                    <a:pt x="1581" y="1590"/>
                  </a:lnTo>
                  <a:lnTo>
                    <a:pt x="3841" y="19865"/>
                  </a:lnTo>
                  <a:lnTo>
                    <a:pt x="3831" y="20028"/>
                  </a:lnTo>
                  <a:lnTo>
                    <a:pt x="3812" y="20181"/>
                  </a:lnTo>
                  <a:lnTo>
                    <a:pt x="3774" y="20334"/>
                  </a:lnTo>
                  <a:lnTo>
                    <a:pt x="3717" y="20478"/>
                  </a:lnTo>
                  <a:lnTo>
                    <a:pt x="3649" y="20622"/>
                  </a:lnTo>
                  <a:lnTo>
                    <a:pt x="3573" y="20756"/>
                  </a:lnTo>
                  <a:lnTo>
                    <a:pt x="3477" y="20871"/>
                  </a:lnTo>
                  <a:lnTo>
                    <a:pt x="3381" y="20986"/>
                  </a:lnTo>
                  <a:lnTo>
                    <a:pt x="3266" y="21091"/>
                  </a:lnTo>
                  <a:lnTo>
                    <a:pt x="3142" y="21177"/>
                  </a:lnTo>
                  <a:lnTo>
                    <a:pt x="3008" y="21263"/>
                  </a:lnTo>
                  <a:lnTo>
                    <a:pt x="2874" y="21321"/>
                  </a:lnTo>
                  <a:lnTo>
                    <a:pt x="2730" y="21378"/>
                  </a:lnTo>
                  <a:lnTo>
                    <a:pt x="2577" y="21417"/>
                  </a:lnTo>
                  <a:lnTo>
                    <a:pt x="2423" y="21445"/>
                  </a:lnTo>
                  <a:lnTo>
                    <a:pt x="3831" y="21445"/>
                  </a:lnTo>
                  <a:lnTo>
                    <a:pt x="3985" y="21417"/>
                  </a:lnTo>
                  <a:lnTo>
                    <a:pt x="4138" y="21378"/>
                  </a:lnTo>
                  <a:lnTo>
                    <a:pt x="4282" y="21321"/>
                  </a:lnTo>
                  <a:lnTo>
                    <a:pt x="4425" y="21263"/>
                  </a:lnTo>
                  <a:lnTo>
                    <a:pt x="4559" y="21177"/>
                  </a:lnTo>
                  <a:lnTo>
                    <a:pt x="4674" y="21091"/>
                  </a:lnTo>
                  <a:lnTo>
                    <a:pt x="4789" y="20986"/>
                  </a:lnTo>
                  <a:lnTo>
                    <a:pt x="4895" y="20871"/>
                  </a:lnTo>
                  <a:lnTo>
                    <a:pt x="4981" y="20756"/>
                  </a:lnTo>
                  <a:lnTo>
                    <a:pt x="5057" y="20622"/>
                  </a:lnTo>
                  <a:lnTo>
                    <a:pt x="5125" y="20478"/>
                  </a:lnTo>
                  <a:lnTo>
                    <a:pt x="5182" y="20334"/>
                  </a:lnTo>
                  <a:lnTo>
                    <a:pt x="5220" y="20181"/>
                  </a:lnTo>
                  <a:lnTo>
                    <a:pt x="5249" y="20028"/>
                  </a:lnTo>
                  <a:lnTo>
                    <a:pt x="5249" y="19865"/>
                  </a:lnTo>
                  <a:lnTo>
                    <a:pt x="2989" y="1590"/>
                  </a:lnTo>
                  <a:lnTo>
                    <a:pt x="2989" y="1427"/>
                  </a:lnTo>
                  <a:lnTo>
                    <a:pt x="2960" y="1264"/>
                  </a:lnTo>
                  <a:lnTo>
                    <a:pt x="2922" y="1111"/>
                  </a:lnTo>
                  <a:lnTo>
                    <a:pt x="2864" y="967"/>
                  </a:lnTo>
                  <a:lnTo>
                    <a:pt x="2797" y="833"/>
                  </a:lnTo>
                  <a:lnTo>
                    <a:pt x="2720" y="699"/>
                  </a:lnTo>
                  <a:lnTo>
                    <a:pt x="2634" y="575"/>
                  </a:lnTo>
                  <a:lnTo>
                    <a:pt x="2529" y="469"/>
                  </a:lnTo>
                  <a:lnTo>
                    <a:pt x="2414" y="364"/>
                  </a:lnTo>
                  <a:lnTo>
                    <a:pt x="2289" y="268"/>
                  </a:lnTo>
                  <a:lnTo>
                    <a:pt x="2165" y="192"/>
                  </a:lnTo>
                  <a:lnTo>
                    <a:pt x="2021" y="125"/>
                  </a:lnTo>
                  <a:lnTo>
                    <a:pt x="1878" y="77"/>
                  </a:lnTo>
                  <a:lnTo>
                    <a:pt x="1724" y="38"/>
                  </a:lnTo>
                  <a:lnTo>
                    <a:pt x="1571" y="10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859489" y="3162564"/>
              <a:ext cx="2251327" cy="48836"/>
            </a:xfrm>
            <a:custGeom>
              <a:avLst/>
              <a:gdLst/>
              <a:ahLst/>
              <a:cxnLst/>
              <a:rect l="l" t="t" r="r" b="b"/>
              <a:pathLst>
                <a:path w="55688" h="1208" extrusionOk="0">
                  <a:moveTo>
                    <a:pt x="1" y="0"/>
                  </a:moveTo>
                  <a:lnTo>
                    <a:pt x="1" y="1207"/>
                  </a:lnTo>
                  <a:lnTo>
                    <a:pt x="55688" y="1207"/>
                  </a:lnTo>
                  <a:lnTo>
                    <a:pt x="556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567930" y="3124603"/>
              <a:ext cx="583167" cy="1607397"/>
            </a:xfrm>
            <a:custGeom>
              <a:avLst/>
              <a:gdLst/>
              <a:ahLst/>
              <a:cxnLst/>
              <a:rect l="l" t="t" r="r" b="b"/>
              <a:pathLst>
                <a:path w="14425" h="39760" extrusionOk="0">
                  <a:moveTo>
                    <a:pt x="10661" y="1"/>
                  </a:moveTo>
                  <a:lnTo>
                    <a:pt x="0" y="39759"/>
                  </a:lnTo>
                  <a:lnTo>
                    <a:pt x="1351" y="39759"/>
                  </a:lnTo>
                  <a:lnTo>
                    <a:pt x="14425" y="365"/>
                  </a:lnTo>
                  <a:lnTo>
                    <a:pt x="10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2786643" y="3124603"/>
              <a:ext cx="583207" cy="1607397"/>
            </a:xfrm>
            <a:custGeom>
              <a:avLst/>
              <a:gdLst/>
              <a:ahLst/>
              <a:cxnLst/>
              <a:rect l="l" t="t" r="r" b="b"/>
              <a:pathLst>
                <a:path w="14426" h="39760" extrusionOk="0">
                  <a:moveTo>
                    <a:pt x="3765" y="1"/>
                  </a:moveTo>
                  <a:lnTo>
                    <a:pt x="1" y="365"/>
                  </a:lnTo>
                  <a:lnTo>
                    <a:pt x="13075" y="39759"/>
                  </a:lnTo>
                  <a:lnTo>
                    <a:pt x="14425" y="3975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747991" y="3048722"/>
              <a:ext cx="2480914" cy="124719"/>
            </a:xfrm>
            <a:custGeom>
              <a:avLst/>
              <a:gdLst/>
              <a:ahLst/>
              <a:cxnLst/>
              <a:rect l="l" t="t" r="r" b="b"/>
              <a:pathLst>
                <a:path w="61367" h="3085" extrusionOk="0">
                  <a:moveTo>
                    <a:pt x="0" y="0"/>
                  </a:moveTo>
                  <a:lnTo>
                    <a:pt x="0" y="3084"/>
                  </a:lnTo>
                  <a:lnTo>
                    <a:pt x="61367" y="3084"/>
                  </a:lnTo>
                  <a:lnTo>
                    <a:pt x="61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87" name="Google Shape;687;p22"/>
            <p:cNvSpPr/>
            <p:nvPr/>
          </p:nvSpPr>
          <p:spPr>
            <a:xfrm>
              <a:off x="2520634" y="2107018"/>
              <a:ext cx="232782" cy="51909"/>
            </a:xfrm>
            <a:custGeom>
              <a:avLst/>
              <a:gdLst/>
              <a:ahLst/>
              <a:cxnLst/>
              <a:rect l="l" t="t" r="r" b="b"/>
              <a:pathLst>
                <a:path w="5758" h="1284" extrusionOk="0">
                  <a:moveTo>
                    <a:pt x="575" y="0"/>
                  </a:moveTo>
                  <a:lnTo>
                    <a:pt x="518" y="10"/>
                  </a:lnTo>
                  <a:lnTo>
                    <a:pt x="451" y="29"/>
                  </a:lnTo>
                  <a:lnTo>
                    <a:pt x="393" y="48"/>
                  </a:lnTo>
                  <a:lnTo>
                    <a:pt x="336" y="77"/>
                  </a:lnTo>
                  <a:lnTo>
                    <a:pt x="288" y="106"/>
                  </a:lnTo>
                  <a:lnTo>
                    <a:pt x="231" y="144"/>
                  </a:lnTo>
                  <a:lnTo>
                    <a:pt x="192" y="192"/>
                  </a:lnTo>
                  <a:lnTo>
                    <a:pt x="144" y="230"/>
                  </a:lnTo>
                  <a:lnTo>
                    <a:pt x="106" y="278"/>
                  </a:lnTo>
                  <a:lnTo>
                    <a:pt x="77" y="335"/>
                  </a:lnTo>
                  <a:lnTo>
                    <a:pt x="49" y="393"/>
                  </a:lnTo>
                  <a:lnTo>
                    <a:pt x="29" y="450"/>
                  </a:lnTo>
                  <a:lnTo>
                    <a:pt x="10" y="508"/>
                  </a:lnTo>
                  <a:lnTo>
                    <a:pt x="1" y="575"/>
                  </a:lnTo>
                  <a:lnTo>
                    <a:pt x="1" y="642"/>
                  </a:lnTo>
                  <a:lnTo>
                    <a:pt x="1" y="709"/>
                  </a:lnTo>
                  <a:lnTo>
                    <a:pt x="10" y="776"/>
                  </a:lnTo>
                  <a:lnTo>
                    <a:pt x="29" y="834"/>
                  </a:lnTo>
                  <a:lnTo>
                    <a:pt x="49" y="891"/>
                  </a:lnTo>
                  <a:lnTo>
                    <a:pt x="77" y="948"/>
                  </a:lnTo>
                  <a:lnTo>
                    <a:pt x="106" y="1006"/>
                  </a:lnTo>
                  <a:lnTo>
                    <a:pt x="144" y="1054"/>
                  </a:lnTo>
                  <a:lnTo>
                    <a:pt x="192" y="1102"/>
                  </a:lnTo>
                  <a:lnTo>
                    <a:pt x="231" y="1140"/>
                  </a:lnTo>
                  <a:lnTo>
                    <a:pt x="288" y="1178"/>
                  </a:lnTo>
                  <a:lnTo>
                    <a:pt x="336" y="1207"/>
                  </a:lnTo>
                  <a:lnTo>
                    <a:pt x="393" y="1236"/>
                  </a:lnTo>
                  <a:lnTo>
                    <a:pt x="451" y="1255"/>
                  </a:lnTo>
                  <a:lnTo>
                    <a:pt x="518" y="1274"/>
                  </a:lnTo>
                  <a:lnTo>
                    <a:pt x="575" y="1284"/>
                  </a:lnTo>
                  <a:lnTo>
                    <a:pt x="5182" y="1284"/>
                  </a:lnTo>
                  <a:lnTo>
                    <a:pt x="5249" y="1274"/>
                  </a:lnTo>
                  <a:lnTo>
                    <a:pt x="5307" y="1255"/>
                  </a:lnTo>
                  <a:lnTo>
                    <a:pt x="5364" y="1236"/>
                  </a:lnTo>
                  <a:lnTo>
                    <a:pt x="5422" y="1207"/>
                  </a:lnTo>
                  <a:lnTo>
                    <a:pt x="5479" y="1178"/>
                  </a:lnTo>
                  <a:lnTo>
                    <a:pt x="5527" y="1140"/>
                  </a:lnTo>
                  <a:lnTo>
                    <a:pt x="5575" y="1102"/>
                  </a:lnTo>
                  <a:lnTo>
                    <a:pt x="5613" y="1054"/>
                  </a:lnTo>
                  <a:lnTo>
                    <a:pt x="5652" y="1006"/>
                  </a:lnTo>
                  <a:lnTo>
                    <a:pt x="5680" y="948"/>
                  </a:lnTo>
                  <a:lnTo>
                    <a:pt x="5709" y="891"/>
                  </a:lnTo>
                  <a:lnTo>
                    <a:pt x="5728" y="834"/>
                  </a:lnTo>
                  <a:lnTo>
                    <a:pt x="5748" y="776"/>
                  </a:lnTo>
                  <a:lnTo>
                    <a:pt x="5757" y="709"/>
                  </a:lnTo>
                  <a:lnTo>
                    <a:pt x="5757" y="642"/>
                  </a:lnTo>
                  <a:lnTo>
                    <a:pt x="5757" y="575"/>
                  </a:lnTo>
                  <a:lnTo>
                    <a:pt x="5748" y="508"/>
                  </a:lnTo>
                  <a:lnTo>
                    <a:pt x="5728" y="450"/>
                  </a:lnTo>
                  <a:lnTo>
                    <a:pt x="5709" y="393"/>
                  </a:lnTo>
                  <a:lnTo>
                    <a:pt x="5680" y="335"/>
                  </a:lnTo>
                  <a:lnTo>
                    <a:pt x="5652" y="278"/>
                  </a:lnTo>
                  <a:lnTo>
                    <a:pt x="5613" y="230"/>
                  </a:lnTo>
                  <a:lnTo>
                    <a:pt x="5575" y="192"/>
                  </a:lnTo>
                  <a:lnTo>
                    <a:pt x="5527" y="144"/>
                  </a:lnTo>
                  <a:lnTo>
                    <a:pt x="5479" y="106"/>
                  </a:lnTo>
                  <a:lnTo>
                    <a:pt x="5422" y="77"/>
                  </a:lnTo>
                  <a:lnTo>
                    <a:pt x="5364" y="48"/>
                  </a:lnTo>
                  <a:lnTo>
                    <a:pt x="5307" y="29"/>
                  </a:lnTo>
                  <a:lnTo>
                    <a:pt x="5249" y="10"/>
                  </a:lnTo>
                  <a:lnTo>
                    <a:pt x="5182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2517157" y="2213867"/>
              <a:ext cx="89870" cy="173919"/>
            </a:xfrm>
            <a:custGeom>
              <a:avLst/>
              <a:gdLst/>
              <a:ahLst/>
              <a:cxnLst/>
              <a:rect l="l" t="t" r="r" b="b"/>
              <a:pathLst>
                <a:path w="2223" h="4302" extrusionOk="0">
                  <a:moveTo>
                    <a:pt x="815" y="1"/>
                  </a:moveTo>
                  <a:lnTo>
                    <a:pt x="767" y="10"/>
                  </a:lnTo>
                  <a:lnTo>
                    <a:pt x="719" y="20"/>
                  </a:lnTo>
                  <a:lnTo>
                    <a:pt x="671" y="30"/>
                  </a:lnTo>
                  <a:lnTo>
                    <a:pt x="623" y="49"/>
                  </a:lnTo>
                  <a:lnTo>
                    <a:pt x="575" y="77"/>
                  </a:lnTo>
                  <a:lnTo>
                    <a:pt x="537" y="116"/>
                  </a:lnTo>
                  <a:lnTo>
                    <a:pt x="499" y="154"/>
                  </a:lnTo>
                  <a:lnTo>
                    <a:pt x="470" y="192"/>
                  </a:lnTo>
                  <a:lnTo>
                    <a:pt x="441" y="240"/>
                  </a:lnTo>
                  <a:lnTo>
                    <a:pt x="288" y="575"/>
                  </a:lnTo>
                  <a:lnTo>
                    <a:pt x="221" y="719"/>
                  </a:lnTo>
                  <a:lnTo>
                    <a:pt x="173" y="872"/>
                  </a:lnTo>
                  <a:lnTo>
                    <a:pt x="125" y="1016"/>
                  </a:lnTo>
                  <a:lnTo>
                    <a:pt x="77" y="1169"/>
                  </a:lnTo>
                  <a:lnTo>
                    <a:pt x="48" y="1323"/>
                  </a:lnTo>
                  <a:lnTo>
                    <a:pt x="29" y="1476"/>
                  </a:lnTo>
                  <a:lnTo>
                    <a:pt x="10" y="1639"/>
                  </a:lnTo>
                  <a:lnTo>
                    <a:pt x="0" y="1792"/>
                  </a:lnTo>
                  <a:lnTo>
                    <a:pt x="0" y="1945"/>
                  </a:lnTo>
                  <a:lnTo>
                    <a:pt x="10" y="2098"/>
                  </a:lnTo>
                  <a:lnTo>
                    <a:pt x="20" y="2261"/>
                  </a:lnTo>
                  <a:lnTo>
                    <a:pt x="48" y="2414"/>
                  </a:lnTo>
                  <a:lnTo>
                    <a:pt x="77" y="2568"/>
                  </a:lnTo>
                  <a:lnTo>
                    <a:pt x="115" y="2721"/>
                  </a:lnTo>
                  <a:lnTo>
                    <a:pt x="163" y="2874"/>
                  </a:lnTo>
                  <a:lnTo>
                    <a:pt x="221" y="3018"/>
                  </a:lnTo>
                  <a:lnTo>
                    <a:pt x="623" y="4043"/>
                  </a:lnTo>
                  <a:lnTo>
                    <a:pt x="652" y="4091"/>
                  </a:lnTo>
                  <a:lnTo>
                    <a:pt x="680" y="4148"/>
                  </a:lnTo>
                  <a:lnTo>
                    <a:pt x="719" y="4186"/>
                  </a:lnTo>
                  <a:lnTo>
                    <a:pt x="767" y="4225"/>
                  </a:lnTo>
                  <a:lnTo>
                    <a:pt x="815" y="4253"/>
                  </a:lnTo>
                  <a:lnTo>
                    <a:pt x="872" y="4282"/>
                  </a:lnTo>
                  <a:lnTo>
                    <a:pt x="930" y="4301"/>
                  </a:lnTo>
                  <a:lnTo>
                    <a:pt x="1112" y="4301"/>
                  </a:lnTo>
                  <a:lnTo>
                    <a:pt x="1226" y="4282"/>
                  </a:lnTo>
                  <a:lnTo>
                    <a:pt x="1332" y="4244"/>
                  </a:lnTo>
                  <a:lnTo>
                    <a:pt x="1428" y="4186"/>
                  </a:lnTo>
                  <a:lnTo>
                    <a:pt x="1514" y="4119"/>
                  </a:lnTo>
                  <a:lnTo>
                    <a:pt x="1590" y="4033"/>
                  </a:lnTo>
                  <a:lnTo>
                    <a:pt x="1657" y="3937"/>
                  </a:lnTo>
                  <a:lnTo>
                    <a:pt x="1705" y="3832"/>
                  </a:lnTo>
                  <a:lnTo>
                    <a:pt x="2146" y="2510"/>
                  </a:lnTo>
                  <a:lnTo>
                    <a:pt x="2194" y="2338"/>
                  </a:lnTo>
                  <a:lnTo>
                    <a:pt x="2223" y="2165"/>
                  </a:lnTo>
                  <a:lnTo>
                    <a:pt x="2223" y="1993"/>
                  </a:lnTo>
                  <a:lnTo>
                    <a:pt x="2203" y="1811"/>
                  </a:lnTo>
                  <a:lnTo>
                    <a:pt x="2165" y="1648"/>
                  </a:lnTo>
                  <a:lnTo>
                    <a:pt x="2108" y="1476"/>
                  </a:lnTo>
                  <a:lnTo>
                    <a:pt x="2021" y="1323"/>
                  </a:lnTo>
                  <a:lnTo>
                    <a:pt x="1926" y="1169"/>
                  </a:lnTo>
                  <a:lnTo>
                    <a:pt x="1131" y="164"/>
                  </a:lnTo>
                  <a:lnTo>
                    <a:pt x="1102" y="125"/>
                  </a:lnTo>
                  <a:lnTo>
                    <a:pt x="1054" y="87"/>
                  </a:lnTo>
                  <a:lnTo>
                    <a:pt x="1016" y="58"/>
                  </a:lnTo>
                  <a:lnTo>
                    <a:pt x="968" y="30"/>
                  </a:lnTo>
                  <a:lnTo>
                    <a:pt x="920" y="20"/>
                  </a:lnTo>
                  <a:lnTo>
                    <a:pt x="862" y="10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171C9CE-CCD5-E1A4-073E-CB8EDB97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347" y="479128"/>
            <a:ext cx="3267075" cy="495200"/>
          </a:xfrm>
        </p:spPr>
        <p:txBody>
          <a:bodyPr>
            <a:noAutofit/>
          </a:bodyPr>
          <a:lstStyle/>
          <a:p>
            <a:r>
              <a:rPr lang="en-CA" sz="4000" dirty="0">
                <a:solidFill>
                  <a:srgbClr val="002060"/>
                </a:solidFill>
              </a:rPr>
              <a:t>Next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2979AC-DB2D-FD00-D3BD-239848685C8F}"/>
              </a:ext>
            </a:extLst>
          </p:cNvPr>
          <p:cNvSpPr txBox="1"/>
          <p:nvPr/>
        </p:nvSpPr>
        <p:spPr>
          <a:xfrm>
            <a:off x="359295" y="1389024"/>
            <a:ext cx="8209037" cy="4872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High Granular Data: </a:t>
            </a:r>
            <a:r>
              <a:rPr kumimoji="0" lang="en-CA" sz="1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Having 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Access to data with finer time intervals (e.g., hourly or minute-level data) can provide better insights into consumption patterns and make it easier to detect anomalous behaviour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More Feature Engineering:  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Invest time in domain-specific feature engineering and explore new ways to represent data (e.g., using Fourier transforms for periodic patterns) to reveal more informative features for the model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Ensemble Methods: 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Building an ensemble model by combining different algorithms to increase predictive accuracy and model robustness</a:t>
            </a:r>
            <a:endParaRPr kumimoji="0" lang="en-CA" sz="1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grpSp>
        <p:nvGrpSpPr>
          <p:cNvPr id="2" name="Google Shape;691;p22">
            <a:extLst>
              <a:ext uri="{FF2B5EF4-FFF2-40B4-BE49-F238E27FC236}">
                <a16:creationId xmlns:a16="http://schemas.microsoft.com/office/drawing/2014/main" id="{7EBBC15A-2D16-A80F-D7D0-5924BDC18003}"/>
              </a:ext>
            </a:extLst>
          </p:cNvPr>
          <p:cNvGrpSpPr/>
          <p:nvPr/>
        </p:nvGrpSpPr>
        <p:grpSpPr>
          <a:xfrm>
            <a:off x="9592218" y="3718236"/>
            <a:ext cx="483000" cy="483000"/>
            <a:chOff x="4095775" y="2496725"/>
            <a:chExt cx="483000" cy="483000"/>
          </a:xfrm>
        </p:grpSpPr>
        <p:sp>
          <p:nvSpPr>
            <p:cNvPr id="5" name="Google Shape;692;p22">
              <a:extLst>
                <a:ext uri="{FF2B5EF4-FFF2-40B4-BE49-F238E27FC236}">
                  <a16:creationId xmlns:a16="http://schemas.microsoft.com/office/drawing/2014/main" id="{43E3E768-B81D-6BCD-1FC1-72B94FF1BFA9}"/>
                </a:ext>
              </a:extLst>
            </p:cNvPr>
            <p:cNvSpPr/>
            <p:nvPr/>
          </p:nvSpPr>
          <p:spPr>
            <a:xfrm>
              <a:off x="4095775" y="2496725"/>
              <a:ext cx="483000" cy="4830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" name="Google Shape;693;p22">
              <a:extLst>
                <a:ext uri="{FF2B5EF4-FFF2-40B4-BE49-F238E27FC236}">
                  <a16:creationId xmlns:a16="http://schemas.microsoft.com/office/drawing/2014/main" id="{E4116972-C56A-6F25-74EB-338A1535BB61}"/>
                </a:ext>
              </a:extLst>
            </p:cNvPr>
            <p:cNvSpPr/>
            <p:nvPr/>
          </p:nvSpPr>
          <p:spPr>
            <a:xfrm>
              <a:off x="4171375" y="2572325"/>
              <a:ext cx="331800" cy="331800"/>
            </a:xfrm>
            <a:prstGeom prst="ellipse">
              <a:avLst/>
            </a:prstGeom>
            <a:solidFill>
              <a:srgbClr val="8027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" name="Google Shape;694;p22">
              <a:extLst>
                <a:ext uri="{FF2B5EF4-FFF2-40B4-BE49-F238E27FC236}">
                  <a16:creationId xmlns:a16="http://schemas.microsoft.com/office/drawing/2014/main" id="{C30626FF-ABD3-FA6E-506D-C1BFD898A33C}"/>
                </a:ext>
              </a:extLst>
            </p:cNvPr>
            <p:cNvSpPr/>
            <p:nvPr/>
          </p:nvSpPr>
          <p:spPr>
            <a:xfrm>
              <a:off x="4274000" y="2674950"/>
              <a:ext cx="126600" cy="126600"/>
            </a:xfrm>
            <a:prstGeom prst="ellipse">
              <a:avLst/>
            </a:prstGeom>
            <a:solidFill>
              <a:srgbClr val="8027EA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8" name="Google Shape;695;p22">
            <a:extLst>
              <a:ext uri="{FF2B5EF4-FFF2-40B4-BE49-F238E27FC236}">
                <a16:creationId xmlns:a16="http://schemas.microsoft.com/office/drawing/2014/main" id="{413154F8-EBFE-14C5-5F2B-6B90211BD6C8}"/>
              </a:ext>
            </a:extLst>
          </p:cNvPr>
          <p:cNvCxnSpPr>
            <a:cxnSpLocks/>
          </p:cNvCxnSpPr>
          <p:nvPr/>
        </p:nvCxnSpPr>
        <p:spPr>
          <a:xfrm>
            <a:off x="5514392" y="773383"/>
            <a:ext cx="4309801" cy="2953815"/>
          </a:xfrm>
          <a:prstGeom prst="bentConnector3">
            <a:avLst>
              <a:gd name="adj1" fmla="val 99795"/>
            </a:avLst>
          </a:prstGeom>
          <a:noFill/>
          <a:ln w="9525" cap="flat" cmpd="sng">
            <a:solidFill>
              <a:schemeClr val="accent6"/>
            </a:solidFill>
            <a:prstDash val="dash"/>
            <a:round/>
            <a:headEnd type="oval" w="med" len="med"/>
            <a:tailEnd type="none" w="med" len="med"/>
          </a:ln>
        </p:spPr>
      </p:cxnSp>
      <p:grpSp>
        <p:nvGrpSpPr>
          <p:cNvPr id="9" name="Google Shape;1878;p37">
            <a:extLst>
              <a:ext uri="{FF2B5EF4-FFF2-40B4-BE49-F238E27FC236}">
                <a16:creationId xmlns:a16="http://schemas.microsoft.com/office/drawing/2014/main" id="{18E97278-C1FD-6258-63A9-5558E0289B3D}"/>
              </a:ext>
            </a:extLst>
          </p:cNvPr>
          <p:cNvGrpSpPr/>
          <p:nvPr/>
        </p:nvGrpSpPr>
        <p:grpSpPr>
          <a:xfrm>
            <a:off x="8966719" y="365906"/>
            <a:ext cx="1358408" cy="1257621"/>
            <a:chOff x="1188850" y="432475"/>
            <a:chExt cx="1188925" cy="1058925"/>
          </a:xfrm>
        </p:grpSpPr>
        <p:sp>
          <p:nvSpPr>
            <p:cNvPr id="10" name="Google Shape;1879;p37">
              <a:extLst>
                <a:ext uri="{FF2B5EF4-FFF2-40B4-BE49-F238E27FC236}">
                  <a16:creationId xmlns:a16="http://schemas.microsoft.com/office/drawing/2014/main" id="{D92581D3-9AFB-21A8-7635-5E10795B6AD4}"/>
                </a:ext>
              </a:extLst>
            </p:cNvPr>
            <p:cNvSpPr/>
            <p:nvPr/>
          </p:nvSpPr>
          <p:spPr>
            <a:xfrm>
              <a:off x="1746975" y="1078000"/>
              <a:ext cx="458525" cy="413400"/>
            </a:xfrm>
            <a:custGeom>
              <a:avLst/>
              <a:gdLst/>
              <a:ahLst/>
              <a:cxnLst/>
              <a:rect l="l" t="t" r="r" b="b"/>
              <a:pathLst>
                <a:path w="18341" h="16536" extrusionOk="0">
                  <a:moveTo>
                    <a:pt x="0" y="0"/>
                  </a:moveTo>
                  <a:lnTo>
                    <a:pt x="13845" y="15959"/>
                  </a:lnTo>
                  <a:lnTo>
                    <a:pt x="14025" y="16087"/>
                  </a:lnTo>
                  <a:lnTo>
                    <a:pt x="14204" y="16189"/>
                  </a:lnTo>
                  <a:lnTo>
                    <a:pt x="14383" y="16279"/>
                  </a:lnTo>
                  <a:lnTo>
                    <a:pt x="14575" y="16369"/>
                  </a:lnTo>
                  <a:lnTo>
                    <a:pt x="14755" y="16433"/>
                  </a:lnTo>
                  <a:lnTo>
                    <a:pt x="14947" y="16471"/>
                  </a:lnTo>
                  <a:lnTo>
                    <a:pt x="15139" y="16509"/>
                  </a:lnTo>
                  <a:lnTo>
                    <a:pt x="15331" y="16535"/>
                  </a:lnTo>
                  <a:lnTo>
                    <a:pt x="15702" y="16535"/>
                  </a:lnTo>
                  <a:lnTo>
                    <a:pt x="15895" y="16522"/>
                  </a:lnTo>
                  <a:lnTo>
                    <a:pt x="16074" y="16484"/>
                  </a:lnTo>
                  <a:lnTo>
                    <a:pt x="16266" y="16445"/>
                  </a:lnTo>
                  <a:lnTo>
                    <a:pt x="16445" y="16394"/>
                  </a:lnTo>
                  <a:lnTo>
                    <a:pt x="16612" y="16330"/>
                  </a:lnTo>
                  <a:lnTo>
                    <a:pt x="16791" y="16241"/>
                  </a:lnTo>
                  <a:lnTo>
                    <a:pt x="16958" y="16164"/>
                  </a:lnTo>
                  <a:lnTo>
                    <a:pt x="17111" y="16061"/>
                  </a:lnTo>
                  <a:lnTo>
                    <a:pt x="17265" y="15946"/>
                  </a:lnTo>
                  <a:lnTo>
                    <a:pt x="17406" y="15831"/>
                  </a:lnTo>
                  <a:lnTo>
                    <a:pt x="17547" y="15703"/>
                  </a:lnTo>
                  <a:lnTo>
                    <a:pt x="17675" y="15562"/>
                  </a:lnTo>
                  <a:lnTo>
                    <a:pt x="17790" y="15421"/>
                  </a:lnTo>
                  <a:lnTo>
                    <a:pt x="17905" y="15267"/>
                  </a:lnTo>
                  <a:lnTo>
                    <a:pt x="17995" y="15101"/>
                  </a:lnTo>
                  <a:lnTo>
                    <a:pt x="18085" y="14921"/>
                  </a:lnTo>
                  <a:lnTo>
                    <a:pt x="18162" y="14742"/>
                  </a:lnTo>
                  <a:lnTo>
                    <a:pt x="18226" y="14563"/>
                  </a:lnTo>
                  <a:lnTo>
                    <a:pt x="18277" y="14371"/>
                  </a:lnTo>
                  <a:lnTo>
                    <a:pt x="18315" y="14166"/>
                  </a:lnTo>
                  <a:lnTo>
                    <a:pt x="18341" y="13961"/>
                  </a:lnTo>
                  <a:lnTo>
                    <a:pt x="18341" y="13743"/>
                  </a:lnTo>
                  <a:lnTo>
                    <a:pt x="18341" y="0"/>
                  </a:lnTo>
                  <a:close/>
                </a:path>
              </a:pathLst>
            </a:custGeom>
            <a:solidFill>
              <a:srgbClr val="FF7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80;p37">
              <a:extLst>
                <a:ext uri="{FF2B5EF4-FFF2-40B4-BE49-F238E27FC236}">
                  <a16:creationId xmlns:a16="http://schemas.microsoft.com/office/drawing/2014/main" id="{9D8FF817-3F32-6C65-BDA6-D78389616918}"/>
                </a:ext>
              </a:extLst>
            </p:cNvPr>
            <p:cNvSpPr/>
            <p:nvPr/>
          </p:nvSpPr>
          <p:spPr>
            <a:xfrm>
              <a:off x="1559650" y="861850"/>
              <a:ext cx="746075" cy="429725"/>
            </a:xfrm>
            <a:custGeom>
              <a:avLst/>
              <a:gdLst/>
              <a:ahLst/>
              <a:cxnLst/>
              <a:rect l="l" t="t" r="r" b="b"/>
              <a:pathLst>
                <a:path w="29843" h="17189" extrusionOk="0">
                  <a:moveTo>
                    <a:pt x="6699" y="1"/>
                  </a:moveTo>
                  <a:lnTo>
                    <a:pt x="6353" y="14"/>
                  </a:lnTo>
                  <a:lnTo>
                    <a:pt x="6007" y="39"/>
                  </a:lnTo>
                  <a:lnTo>
                    <a:pt x="5674" y="78"/>
                  </a:lnTo>
                  <a:lnTo>
                    <a:pt x="5354" y="142"/>
                  </a:lnTo>
                  <a:lnTo>
                    <a:pt x="5021" y="206"/>
                  </a:lnTo>
                  <a:lnTo>
                    <a:pt x="4701" y="295"/>
                  </a:lnTo>
                  <a:lnTo>
                    <a:pt x="4394" y="411"/>
                  </a:lnTo>
                  <a:lnTo>
                    <a:pt x="4086" y="526"/>
                  </a:lnTo>
                  <a:lnTo>
                    <a:pt x="3792" y="667"/>
                  </a:lnTo>
                  <a:lnTo>
                    <a:pt x="3510" y="808"/>
                  </a:lnTo>
                  <a:lnTo>
                    <a:pt x="3228" y="974"/>
                  </a:lnTo>
                  <a:lnTo>
                    <a:pt x="2959" y="1141"/>
                  </a:lnTo>
                  <a:lnTo>
                    <a:pt x="2690" y="1333"/>
                  </a:lnTo>
                  <a:lnTo>
                    <a:pt x="2434" y="1525"/>
                  </a:lnTo>
                  <a:lnTo>
                    <a:pt x="2191" y="1743"/>
                  </a:lnTo>
                  <a:lnTo>
                    <a:pt x="1960" y="1960"/>
                  </a:lnTo>
                  <a:lnTo>
                    <a:pt x="1742" y="2191"/>
                  </a:lnTo>
                  <a:lnTo>
                    <a:pt x="1537" y="2434"/>
                  </a:lnTo>
                  <a:lnTo>
                    <a:pt x="1332" y="2690"/>
                  </a:lnTo>
                  <a:lnTo>
                    <a:pt x="1140" y="2947"/>
                  </a:lnTo>
                  <a:lnTo>
                    <a:pt x="974" y="3228"/>
                  </a:lnTo>
                  <a:lnTo>
                    <a:pt x="807" y="3510"/>
                  </a:lnTo>
                  <a:lnTo>
                    <a:pt x="666" y="3792"/>
                  </a:lnTo>
                  <a:lnTo>
                    <a:pt x="526" y="4087"/>
                  </a:lnTo>
                  <a:lnTo>
                    <a:pt x="410" y="4394"/>
                  </a:lnTo>
                  <a:lnTo>
                    <a:pt x="308" y="4701"/>
                  </a:lnTo>
                  <a:lnTo>
                    <a:pt x="218" y="5021"/>
                  </a:lnTo>
                  <a:lnTo>
                    <a:pt x="141" y="5342"/>
                  </a:lnTo>
                  <a:lnTo>
                    <a:pt x="77" y="5675"/>
                  </a:lnTo>
                  <a:lnTo>
                    <a:pt x="39" y="6008"/>
                  </a:lnTo>
                  <a:lnTo>
                    <a:pt x="13" y="6354"/>
                  </a:lnTo>
                  <a:lnTo>
                    <a:pt x="0" y="6699"/>
                  </a:lnTo>
                  <a:lnTo>
                    <a:pt x="0" y="10490"/>
                  </a:lnTo>
                  <a:lnTo>
                    <a:pt x="13" y="10836"/>
                  </a:lnTo>
                  <a:lnTo>
                    <a:pt x="39" y="11182"/>
                  </a:lnTo>
                  <a:lnTo>
                    <a:pt x="77" y="11515"/>
                  </a:lnTo>
                  <a:lnTo>
                    <a:pt x="141" y="11848"/>
                  </a:lnTo>
                  <a:lnTo>
                    <a:pt x="218" y="12168"/>
                  </a:lnTo>
                  <a:lnTo>
                    <a:pt x="308" y="12488"/>
                  </a:lnTo>
                  <a:lnTo>
                    <a:pt x="410" y="12796"/>
                  </a:lnTo>
                  <a:lnTo>
                    <a:pt x="526" y="13103"/>
                  </a:lnTo>
                  <a:lnTo>
                    <a:pt x="666" y="13398"/>
                  </a:lnTo>
                  <a:lnTo>
                    <a:pt x="807" y="13680"/>
                  </a:lnTo>
                  <a:lnTo>
                    <a:pt x="974" y="13961"/>
                  </a:lnTo>
                  <a:lnTo>
                    <a:pt x="1140" y="14230"/>
                  </a:lnTo>
                  <a:lnTo>
                    <a:pt x="1332" y="14499"/>
                  </a:lnTo>
                  <a:lnTo>
                    <a:pt x="1537" y="14755"/>
                  </a:lnTo>
                  <a:lnTo>
                    <a:pt x="1742" y="14999"/>
                  </a:lnTo>
                  <a:lnTo>
                    <a:pt x="1960" y="15229"/>
                  </a:lnTo>
                  <a:lnTo>
                    <a:pt x="2191" y="15447"/>
                  </a:lnTo>
                  <a:lnTo>
                    <a:pt x="2434" y="15665"/>
                  </a:lnTo>
                  <a:lnTo>
                    <a:pt x="2690" y="15857"/>
                  </a:lnTo>
                  <a:lnTo>
                    <a:pt x="2959" y="16049"/>
                  </a:lnTo>
                  <a:lnTo>
                    <a:pt x="3228" y="16216"/>
                  </a:lnTo>
                  <a:lnTo>
                    <a:pt x="3510" y="16382"/>
                  </a:lnTo>
                  <a:lnTo>
                    <a:pt x="3792" y="16523"/>
                  </a:lnTo>
                  <a:lnTo>
                    <a:pt x="4086" y="16664"/>
                  </a:lnTo>
                  <a:lnTo>
                    <a:pt x="4394" y="16779"/>
                  </a:lnTo>
                  <a:lnTo>
                    <a:pt x="4701" y="16882"/>
                  </a:lnTo>
                  <a:lnTo>
                    <a:pt x="5021" y="16971"/>
                  </a:lnTo>
                  <a:lnTo>
                    <a:pt x="5354" y="17048"/>
                  </a:lnTo>
                  <a:lnTo>
                    <a:pt x="5674" y="17112"/>
                  </a:lnTo>
                  <a:lnTo>
                    <a:pt x="6007" y="17151"/>
                  </a:lnTo>
                  <a:lnTo>
                    <a:pt x="6353" y="17176"/>
                  </a:lnTo>
                  <a:lnTo>
                    <a:pt x="6699" y="17189"/>
                  </a:lnTo>
                  <a:lnTo>
                    <a:pt x="23144" y="17189"/>
                  </a:lnTo>
                  <a:lnTo>
                    <a:pt x="23490" y="17176"/>
                  </a:lnTo>
                  <a:lnTo>
                    <a:pt x="23836" y="17151"/>
                  </a:lnTo>
                  <a:lnTo>
                    <a:pt x="24169" y="17112"/>
                  </a:lnTo>
                  <a:lnTo>
                    <a:pt x="24502" y="17048"/>
                  </a:lnTo>
                  <a:lnTo>
                    <a:pt x="24822" y="16971"/>
                  </a:lnTo>
                  <a:lnTo>
                    <a:pt x="25142" y="16882"/>
                  </a:lnTo>
                  <a:lnTo>
                    <a:pt x="25450" y="16779"/>
                  </a:lnTo>
                  <a:lnTo>
                    <a:pt x="25757" y="16664"/>
                  </a:lnTo>
                  <a:lnTo>
                    <a:pt x="26052" y="16523"/>
                  </a:lnTo>
                  <a:lnTo>
                    <a:pt x="26333" y="16382"/>
                  </a:lnTo>
                  <a:lnTo>
                    <a:pt x="26615" y="16216"/>
                  </a:lnTo>
                  <a:lnTo>
                    <a:pt x="26897" y="16049"/>
                  </a:lnTo>
                  <a:lnTo>
                    <a:pt x="27153" y="15857"/>
                  </a:lnTo>
                  <a:lnTo>
                    <a:pt x="27409" y="15665"/>
                  </a:lnTo>
                  <a:lnTo>
                    <a:pt x="27653" y="15447"/>
                  </a:lnTo>
                  <a:lnTo>
                    <a:pt x="27883" y="15229"/>
                  </a:lnTo>
                  <a:lnTo>
                    <a:pt x="28101" y="14999"/>
                  </a:lnTo>
                  <a:lnTo>
                    <a:pt x="28319" y="14755"/>
                  </a:lnTo>
                  <a:lnTo>
                    <a:pt x="28511" y="14499"/>
                  </a:lnTo>
                  <a:lnTo>
                    <a:pt x="28703" y="14230"/>
                  </a:lnTo>
                  <a:lnTo>
                    <a:pt x="28869" y="13961"/>
                  </a:lnTo>
                  <a:lnTo>
                    <a:pt x="29036" y="13680"/>
                  </a:lnTo>
                  <a:lnTo>
                    <a:pt x="29190" y="13398"/>
                  </a:lnTo>
                  <a:lnTo>
                    <a:pt x="29318" y="13103"/>
                  </a:lnTo>
                  <a:lnTo>
                    <a:pt x="29433" y="12796"/>
                  </a:lnTo>
                  <a:lnTo>
                    <a:pt x="29548" y="12488"/>
                  </a:lnTo>
                  <a:lnTo>
                    <a:pt x="29638" y="12168"/>
                  </a:lnTo>
                  <a:lnTo>
                    <a:pt x="29702" y="11848"/>
                  </a:lnTo>
                  <a:lnTo>
                    <a:pt x="29766" y="11515"/>
                  </a:lnTo>
                  <a:lnTo>
                    <a:pt x="29804" y="11182"/>
                  </a:lnTo>
                  <a:lnTo>
                    <a:pt x="29830" y="10836"/>
                  </a:lnTo>
                  <a:lnTo>
                    <a:pt x="29843" y="10490"/>
                  </a:lnTo>
                  <a:lnTo>
                    <a:pt x="29843" y="6699"/>
                  </a:lnTo>
                  <a:lnTo>
                    <a:pt x="29830" y="6354"/>
                  </a:lnTo>
                  <a:lnTo>
                    <a:pt x="29804" y="6008"/>
                  </a:lnTo>
                  <a:lnTo>
                    <a:pt x="29766" y="5675"/>
                  </a:lnTo>
                  <a:lnTo>
                    <a:pt x="29702" y="5342"/>
                  </a:lnTo>
                  <a:lnTo>
                    <a:pt x="29638" y="5021"/>
                  </a:lnTo>
                  <a:lnTo>
                    <a:pt x="29548" y="4701"/>
                  </a:lnTo>
                  <a:lnTo>
                    <a:pt x="29433" y="4394"/>
                  </a:lnTo>
                  <a:lnTo>
                    <a:pt x="29318" y="4087"/>
                  </a:lnTo>
                  <a:lnTo>
                    <a:pt x="29190" y="3792"/>
                  </a:lnTo>
                  <a:lnTo>
                    <a:pt x="29036" y="3510"/>
                  </a:lnTo>
                  <a:lnTo>
                    <a:pt x="28869" y="3228"/>
                  </a:lnTo>
                  <a:lnTo>
                    <a:pt x="28703" y="2947"/>
                  </a:lnTo>
                  <a:lnTo>
                    <a:pt x="28511" y="2690"/>
                  </a:lnTo>
                  <a:lnTo>
                    <a:pt x="28319" y="2434"/>
                  </a:lnTo>
                  <a:lnTo>
                    <a:pt x="28101" y="2191"/>
                  </a:lnTo>
                  <a:lnTo>
                    <a:pt x="27883" y="1960"/>
                  </a:lnTo>
                  <a:lnTo>
                    <a:pt x="27653" y="1743"/>
                  </a:lnTo>
                  <a:lnTo>
                    <a:pt x="27409" y="1525"/>
                  </a:lnTo>
                  <a:lnTo>
                    <a:pt x="27153" y="1333"/>
                  </a:lnTo>
                  <a:lnTo>
                    <a:pt x="26897" y="1141"/>
                  </a:lnTo>
                  <a:lnTo>
                    <a:pt x="26615" y="974"/>
                  </a:lnTo>
                  <a:lnTo>
                    <a:pt x="26333" y="808"/>
                  </a:lnTo>
                  <a:lnTo>
                    <a:pt x="26052" y="667"/>
                  </a:lnTo>
                  <a:lnTo>
                    <a:pt x="25757" y="526"/>
                  </a:lnTo>
                  <a:lnTo>
                    <a:pt x="25450" y="411"/>
                  </a:lnTo>
                  <a:lnTo>
                    <a:pt x="25142" y="295"/>
                  </a:lnTo>
                  <a:lnTo>
                    <a:pt x="24822" y="206"/>
                  </a:lnTo>
                  <a:lnTo>
                    <a:pt x="24502" y="142"/>
                  </a:lnTo>
                  <a:lnTo>
                    <a:pt x="24169" y="78"/>
                  </a:lnTo>
                  <a:lnTo>
                    <a:pt x="23836" y="39"/>
                  </a:lnTo>
                  <a:lnTo>
                    <a:pt x="23490" y="14"/>
                  </a:lnTo>
                  <a:lnTo>
                    <a:pt x="23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81;p37">
              <a:extLst>
                <a:ext uri="{FF2B5EF4-FFF2-40B4-BE49-F238E27FC236}">
                  <a16:creationId xmlns:a16="http://schemas.microsoft.com/office/drawing/2014/main" id="{A405C127-2E7B-1AAD-C950-9BF4456CBE35}"/>
                </a:ext>
              </a:extLst>
            </p:cNvPr>
            <p:cNvSpPr/>
            <p:nvPr/>
          </p:nvSpPr>
          <p:spPr>
            <a:xfrm>
              <a:off x="1188850" y="444325"/>
              <a:ext cx="1188925" cy="915150"/>
            </a:xfrm>
            <a:custGeom>
              <a:avLst/>
              <a:gdLst/>
              <a:ahLst/>
              <a:cxnLst/>
              <a:rect l="l" t="t" r="r" b="b"/>
              <a:pathLst>
                <a:path w="47557" h="36606" extrusionOk="0">
                  <a:moveTo>
                    <a:pt x="18560" y="0"/>
                  </a:moveTo>
                  <a:lnTo>
                    <a:pt x="18239" y="13"/>
                  </a:lnTo>
                  <a:lnTo>
                    <a:pt x="17932" y="52"/>
                  </a:lnTo>
                  <a:lnTo>
                    <a:pt x="17625" y="90"/>
                  </a:lnTo>
                  <a:lnTo>
                    <a:pt x="17317" y="128"/>
                  </a:lnTo>
                  <a:lnTo>
                    <a:pt x="17010" y="192"/>
                  </a:lnTo>
                  <a:lnTo>
                    <a:pt x="16715" y="256"/>
                  </a:lnTo>
                  <a:lnTo>
                    <a:pt x="16421" y="346"/>
                  </a:lnTo>
                  <a:lnTo>
                    <a:pt x="16126" y="436"/>
                  </a:lnTo>
                  <a:lnTo>
                    <a:pt x="15844" y="525"/>
                  </a:lnTo>
                  <a:lnTo>
                    <a:pt x="15562" y="641"/>
                  </a:lnTo>
                  <a:lnTo>
                    <a:pt x="15281" y="756"/>
                  </a:lnTo>
                  <a:lnTo>
                    <a:pt x="15012" y="884"/>
                  </a:lnTo>
                  <a:lnTo>
                    <a:pt x="14743" y="1012"/>
                  </a:lnTo>
                  <a:lnTo>
                    <a:pt x="14487" y="1166"/>
                  </a:lnTo>
                  <a:lnTo>
                    <a:pt x="14230" y="1319"/>
                  </a:lnTo>
                  <a:lnTo>
                    <a:pt x="13974" y="1473"/>
                  </a:lnTo>
                  <a:lnTo>
                    <a:pt x="13731" y="1640"/>
                  </a:lnTo>
                  <a:lnTo>
                    <a:pt x="13488" y="1819"/>
                  </a:lnTo>
                  <a:lnTo>
                    <a:pt x="13257" y="2011"/>
                  </a:lnTo>
                  <a:lnTo>
                    <a:pt x="13039" y="2203"/>
                  </a:lnTo>
                  <a:lnTo>
                    <a:pt x="12822" y="2395"/>
                  </a:lnTo>
                  <a:lnTo>
                    <a:pt x="12604" y="2600"/>
                  </a:lnTo>
                  <a:lnTo>
                    <a:pt x="12399" y="2818"/>
                  </a:lnTo>
                  <a:lnTo>
                    <a:pt x="12194" y="3036"/>
                  </a:lnTo>
                  <a:lnTo>
                    <a:pt x="12015" y="3266"/>
                  </a:lnTo>
                  <a:lnTo>
                    <a:pt x="11823" y="3497"/>
                  </a:lnTo>
                  <a:lnTo>
                    <a:pt x="11656" y="3740"/>
                  </a:lnTo>
                  <a:lnTo>
                    <a:pt x="11477" y="3984"/>
                  </a:lnTo>
                  <a:lnTo>
                    <a:pt x="11323" y="4227"/>
                  </a:lnTo>
                  <a:lnTo>
                    <a:pt x="11169" y="4483"/>
                  </a:lnTo>
                  <a:lnTo>
                    <a:pt x="11028" y="4752"/>
                  </a:lnTo>
                  <a:lnTo>
                    <a:pt x="10772" y="4714"/>
                  </a:lnTo>
                  <a:lnTo>
                    <a:pt x="10503" y="4675"/>
                  </a:lnTo>
                  <a:lnTo>
                    <a:pt x="10234" y="4650"/>
                  </a:lnTo>
                  <a:lnTo>
                    <a:pt x="9965" y="4650"/>
                  </a:lnTo>
                  <a:lnTo>
                    <a:pt x="9671" y="4662"/>
                  </a:lnTo>
                  <a:lnTo>
                    <a:pt x="9376" y="4675"/>
                  </a:lnTo>
                  <a:lnTo>
                    <a:pt x="9095" y="4714"/>
                  </a:lnTo>
                  <a:lnTo>
                    <a:pt x="8813" y="4765"/>
                  </a:lnTo>
                  <a:lnTo>
                    <a:pt x="8544" y="4829"/>
                  </a:lnTo>
                  <a:lnTo>
                    <a:pt x="8275" y="4906"/>
                  </a:lnTo>
                  <a:lnTo>
                    <a:pt x="8006" y="4995"/>
                  </a:lnTo>
                  <a:lnTo>
                    <a:pt x="7750" y="5098"/>
                  </a:lnTo>
                  <a:lnTo>
                    <a:pt x="7494" y="5213"/>
                  </a:lnTo>
                  <a:lnTo>
                    <a:pt x="7250" y="5341"/>
                  </a:lnTo>
                  <a:lnTo>
                    <a:pt x="7007" y="5469"/>
                  </a:lnTo>
                  <a:lnTo>
                    <a:pt x="6776" y="5623"/>
                  </a:lnTo>
                  <a:lnTo>
                    <a:pt x="6559" y="5777"/>
                  </a:lnTo>
                  <a:lnTo>
                    <a:pt x="6341" y="5943"/>
                  </a:lnTo>
                  <a:lnTo>
                    <a:pt x="6136" y="6122"/>
                  </a:lnTo>
                  <a:lnTo>
                    <a:pt x="5944" y="6315"/>
                  </a:lnTo>
                  <a:lnTo>
                    <a:pt x="5752" y="6520"/>
                  </a:lnTo>
                  <a:lnTo>
                    <a:pt x="5572" y="6724"/>
                  </a:lnTo>
                  <a:lnTo>
                    <a:pt x="5406" y="6942"/>
                  </a:lnTo>
                  <a:lnTo>
                    <a:pt x="5239" y="7160"/>
                  </a:lnTo>
                  <a:lnTo>
                    <a:pt x="5098" y="7390"/>
                  </a:lnTo>
                  <a:lnTo>
                    <a:pt x="4958" y="7634"/>
                  </a:lnTo>
                  <a:lnTo>
                    <a:pt x="4829" y="7877"/>
                  </a:lnTo>
                  <a:lnTo>
                    <a:pt x="4714" y="8120"/>
                  </a:lnTo>
                  <a:lnTo>
                    <a:pt x="4612" y="8389"/>
                  </a:lnTo>
                  <a:lnTo>
                    <a:pt x="4522" y="8646"/>
                  </a:lnTo>
                  <a:lnTo>
                    <a:pt x="4445" y="8915"/>
                  </a:lnTo>
                  <a:lnTo>
                    <a:pt x="4381" y="9196"/>
                  </a:lnTo>
                  <a:lnTo>
                    <a:pt x="4330" y="9478"/>
                  </a:lnTo>
                  <a:lnTo>
                    <a:pt x="4304" y="9760"/>
                  </a:lnTo>
                  <a:lnTo>
                    <a:pt x="4279" y="10054"/>
                  </a:lnTo>
                  <a:lnTo>
                    <a:pt x="4266" y="10349"/>
                  </a:lnTo>
                  <a:lnTo>
                    <a:pt x="4279" y="10618"/>
                  </a:lnTo>
                  <a:lnTo>
                    <a:pt x="4292" y="10887"/>
                  </a:lnTo>
                  <a:lnTo>
                    <a:pt x="4330" y="11156"/>
                  </a:lnTo>
                  <a:lnTo>
                    <a:pt x="4381" y="11425"/>
                  </a:lnTo>
                  <a:lnTo>
                    <a:pt x="4138" y="11579"/>
                  </a:lnTo>
                  <a:lnTo>
                    <a:pt x="3895" y="11732"/>
                  </a:lnTo>
                  <a:lnTo>
                    <a:pt x="3664" y="11899"/>
                  </a:lnTo>
                  <a:lnTo>
                    <a:pt x="3433" y="12078"/>
                  </a:lnTo>
                  <a:lnTo>
                    <a:pt x="3216" y="12257"/>
                  </a:lnTo>
                  <a:lnTo>
                    <a:pt x="2998" y="12450"/>
                  </a:lnTo>
                  <a:lnTo>
                    <a:pt x="2793" y="12642"/>
                  </a:lnTo>
                  <a:lnTo>
                    <a:pt x="2588" y="12834"/>
                  </a:lnTo>
                  <a:lnTo>
                    <a:pt x="2396" y="13039"/>
                  </a:lnTo>
                  <a:lnTo>
                    <a:pt x="2204" y="13256"/>
                  </a:lnTo>
                  <a:lnTo>
                    <a:pt x="2012" y="13474"/>
                  </a:lnTo>
                  <a:lnTo>
                    <a:pt x="1845" y="13705"/>
                  </a:lnTo>
                  <a:lnTo>
                    <a:pt x="1666" y="13922"/>
                  </a:lnTo>
                  <a:lnTo>
                    <a:pt x="1512" y="14166"/>
                  </a:lnTo>
                  <a:lnTo>
                    <a:pt x="1359" y="14409"/>
                  </a:lnTo>
                  <a:lnTo>
                    <a:pt x="1205" y="14653"/>
                  </a:lnTo>
                  <a:lnTo>
                    <a:pt x="1064" y="14896"/>
                  </a:lnTo>
                  <a:lnTo>
                    <a:pt x="936" y="15152"/>
                  </a:lnTo>
                  <a:lnTo>
                    <a:pt x="808" y="15421"/>
                  </a:lnTo>
                  <a:lnTo>
                    <a:pt x="693" y="15677"/>
                  </a:lnTo>
                  <a:lnTo>
                    <a:pt x="590" y="15946"/>
                  </a:lnTo>
                  <a:lnTo>
                    <a:pt x="488" y="16215"/>
                  </a:lnTo>
                  <a:lnTo>
                    <a:pt x="398" y="16497"/>
                  </a:lnTo>
                  <a:lnTo>
                    <a:pt x="321" y="16779"/>
                  </a:lnTo>
                  <a:lnTo>
                    <a:pt x="244" y="17060"/>
                  </a:lnTo>
                  <a:lnTo>
                    <a:pt x="180" y="17355"/>
                  </a:lnTo>
                  <a:lnTo>
                    <a:pt x="129" y="17650"/>
                  </a:lnTo>
                  <a:lnTo>
                    <a:pt x="78" y="17944"/>
                  </a:lnTo>
                  <a:lnTo>
                    <a:pt x="39" y="18239"/>
                  </a:lnTo>
                  <a:lnTo>
                    <a:pt x="14" y="18533"/>
                  </a:lnTo>
                  <a:lnTo>
                    <a:pt x="1" y="18841"/>
                  </a:lnTo>
                  <a:lnTo>
                    <a:pt x="1" y="19148"/>
                  </a:lnTo>
                  <a:lnTo>
                    <a:pt x="1" y="19468"/>
                  </a:lnTo>
                  <a:lnTo>
                    <a:pt x="27" y="19788"/>
                  </a:lnTo>
                  <a:lnTo>
                    <a:pt x="52" y="20096"/>
                  </a:lnTo>
                  <a:lnTo>
                    <a:pt x="91" y="20403"/>
                  </a:lnTo>
                  <a:lnTo>
                    <a:pt x="129" y="20711"/>
                  </a:lnTo>
                  <a:lnTo>
                    <a:pt x="193" y="21018"/>
                  </a:lnTo>
                  <a:lnTo>
                    <a:pt x="257" y="21313"/>
                  </a:lnTo>
                  <a:lnTo>
                    <a:pt x="334" y="21607"/>
                  </a:lnTo>
                  <a:lnTo>
                    <a:pt x="424" y="21902"/>
                  </a:lnTo>
                  <a:lnTo>
                    <a:pt x="526" y="22184"/>
                  </a:lnTo>
                  <a:lnTo>
                    <a:pt x="629" y="22465"/>
                  </a:lnTo>
                  <a:lnTo>
                    <a:pt x="744" y="22747"/>
                  </a:lnTo>
                  <a:lnTo>
                    <a:pt x="872" y="23016"/>
                  </a:lnTo>
                  <a:lnTo>
                    <a:pt x="1000" y="23285"/>
                  </a:lnTo>
                  <a:lnTo>
                    <a:pt x="1154" y="23554"/>
                  </a:lnTo>
                  <a:lnTo>
                    <a:pt x="1295" y="23810"/>
                  </a:lnTo>
                  <a:lnTo>
                    <a:pt x="1461" y="24066"/>
                  </a:lnTo>
                  <a:lnTo>
                    <a:pt x="1628" y="24310"/>
                  </a:lnTo>
                  <a:lnTo>
                    <a:pt x="1794" y="24553"/>
                  </a:lnTo>
                  <a:lnTo>
                    <a:pt x="1986" y="24784"/>
                  </a:lnTo>
                  <a:lnTo>
                    <a:pt x="2165" y="25014"/>
                  </a:lnTo>
                  <a:lnTo>
                    <a:pt x="2370" y="25232"/>
                  </a:lnTo>
                  <a:lnTo>
                    <a:pt x="2575" y="25450"/>
                  </a:lnTo>
                  <a:lnTo>
                    <a:pt x="2780" y="25655"/>
                  </a:lnTo>
                  <a:lnTo>
                    <a:pt x="2998" y="25859"/>
                  </a:lnTo>
                  <a:lnTo>
                    <a:pt x="3229" y="26052"/>
                  </a:lnTo>
                  <a:lnTo>
                    <a:pt x="3459" y="26244"/>
                  </a:lnTo>
                  <a:lnTo>
                    <a:pt x="3690" y="26423"/>
                  </a:lnTo>
                  <a:lnTo>
                    <a:pt x="3933" y="26589"/>
                  </a:lnTo>
                  <a:lnTo>
                    <a:pt x="4176" y="26756"/>
                  </a:lnTo>
                  <a:lnTo>
                    <a:pt x="4432" y="26910"/>
                  </a:lnTo>
                  <a:lnTo>
                    <a:pt x="4701" y="27063"/>
                  </a:lnTo>
                  <a:lnTo>
                    <a:pt x="4599" y="27320"/>
                  </a:lnTo>
                  <a:lnTo>
                    <a:pt x="4509" y="27576"/>
                  </a:lnTo>
                  <a:lnTo>
                    <a:pt x="4445" y="27832"/>
                  </a:lnTo>
                  <a:lnTo>
                    <a:pt x="4381" y="28101"/>
                  </a:lnTo>
                  <a:lnTo>
                    <a:pt x="4330" y="28370"/>
                  </a:lnTo>
                  <a:lnTo>
                    <a:pt x="4304" y="28652"/>
                  </a:lnTo>
                  <a:lnTo>
                    <a:pt x="4279" y="28933"/>
                  </a:lnTo>
                  <a:lnTo>
                    <a:pt x="4266" y="29215"/>
                  </a:lnTo>
                  <a:lnTo>
                    <a:pt x="4279" y="29510"/>
                  </a:lnTo>
                  <a:lnTo>
                    <a:pt x="4304" y="29804"/>
                  </a:lnTo>
                  <a:lnTo>
                    <a:pt x="4330" y="30086"/>
                  </a:lnTo>
                  <a:lnTo>
                    <a:pt x="4381" y="30368"/>
                  </a:lnTo>
                  <a:lnTo>
                    <a:pt x="4445" y="30637"/>
                  </a:lnTo>
                  <a:lnTo>
                    <a:pt x="4522" y="30906"/>
                  </a:lnTo>
                  <a:lnTo>
                    <a:pt x="4612" y="31175"/>
                  </a:lnTo>
                  <a:lnTo>
                    <a:pt x="4714" y="31431"/>
                  </a:lnTo>
                  <a:lnTo>
                    <a:pt x="4829" y="31687"/>
                  </a:lnTo>
                  <a:lnTo>
                    <a:pt x="4958" y="31930"/>
                  </a:lnTo>
                  <a:lnTo>
                    <a:pt x="5098" y="32174"/>
                  </a:lnTo>
                  <a:lnTo>
                    <a:pt x="5239" y="32404"/>
                  </a:lnTo>
                  <a:lnTo>
                    <a:pt x="5406" y="32622"/>
                  </a:lnTo>
                  <a:lnTo>
                    <a:pt x="5572" y="32840"/>
                  </a:lnTo>
                  <a:lnTo>
                    <a:pt x="5752" y="33045"/>
                  </a:lnTo>
                  <a:lnTo>
                    <a:pt x="5944" y="33250"/>
                  </a:lnTo>
                  <a:lnTo>
                    <a:pt x="6136" y="33429"/>
                  </a:lnTo>
                  <a:lnTo>
                    <a:pt x="6341" y="33608"/>
                  </a:lnTo>
                  <a:lnTo>
                    <a:pt x="6559" y="33775"/>
                  </a:lnTo>
                  <a:lnTo>
                    <a:pt x="6776" y="33941"/>
                  </a:lnTo>
                  <a:lnTo>
                    <a:pt x="7007" y="34082"/>
                  </a:lnTo>
                  <a:lnTo>
                    <a:pt x="7250" y="34223"/>
                  </a:lnTo>
                  <a:lnTo>
                    <a:pt x="7494" y="34351"/>
                  </a:lnTo>
                  <a:lnTo>
                    <a:pt x="7750" y="34466"/>
                  </a:lnTo>
                  <a:lnTo>
                    <a:pt x="8006" y="34569"/>
                  </a:lnTo>
                  <a:lnTo>
                    <a:pt x="8275" y="34658"/>
                  </a:lnTo>
                  <a:lnTo>
                    <a:pt x="8544" y="34735"/>
                  </a:lnTo>
                  <a:lnTo>
                    <a:pt x="8813" y="34799"/>
                  </a:lnTo>
                  <a:lnTo>
                    <a:pt x="9095" y="34851"/>
                  </a:lnTo>
                  <a:lnTo>
                    <a:pt x="9376" y="34889"/>
                  </a:lnTo>
                  <a:lnTo>
                    <a:pt x="9671" y="34902"/>
                  </a:lnTo>
                  <a:lnTo>
                    <a:pt x="9965" y="34915"/>
                  </a:lnTo>
                  <a:lnTo>
                    <a:pt x="10222" y="34902"/>
                  </a:lnTo>
                  <a:lnTo>
                    <a:pt x="10491" y="34889"/>
                  </a:lnTo>
                  <a:lnTo>
                    <a:pt x="10747" y="34863"/>
                  </a:lnTo>
                  <a:lnTo>
                    <a:pt x="11003" y="34812"/>
                  </a:lnTo>
                  <a:lnTo>
                    <a:pt x="11246" y="34761"/>
                  </a:lnTo>
                  <a:lnTo>
                    <a:pt x="11490" y="34697"/>
                  </a:lnTo>
                  <a:lnTo>
                    <a:pt x="11733" y="34633"/>
                  </a:lnTo>
                  <a:lnTo>
                    <a:pt x="11976" y="34543"/>
                  </a:lnTo>
                  <a:lnTo>
                    <a:pt x="12207" y="34454"/>
                  </a:lnTo>
                  <a:lnTo>
                    <a:pt x="12425" y="34351"/>
                  </a:lnTo>
                  <a:lnTo>
                    <a:pt x="12655" y="34236"/>
                  </a:lnTo>
                  <a:lnTo>
                    <a:pt x="12860" y="34121"/>
                  </a:lnTo>
                  <a:lnTo>
                    <a:pt x="13078" y="33980"/>
                  </a:lnTo>
                  <a:lnTo>
                    <a:pt x="13283" y="33839"/>
                  </a:lnTo>
                  <a:lnTo>
                    <a:pt x="13475" y="33698"/>
                  </a:lnTo>
                  <a:lnTo>
                    <a:pt x="13667" y="33544"/>
                  </a:lnTo>
                  <a:lnTo>
                    <a:pt x="13910" y="33877"/>
                  </a:lnTo>
                  <a:lnTo>
                    <a:pt x="14179" y="34197"/>
                  </a:lnTo>
                  <a:lnTo>
                    <a:pt x="14474" y="34505"/>
                  </a:lnTo>
                  <a:lnTo>
                    <a:pt x="14781" y="34799"/>
                  </a:lnTo>
                  <a:lnTo>
                    <a:pt x="15101" y="35068"/>
                  </a:lnTo>
                  <a:lnTo>
                    <a:pt x="15434" y="35324"/>
                  </a:lnTo>
                  <a:lnTo>
                    <a:pt x="15793" y="35555"/>
                  </a:lnTo>
                  <a:lnTo>
                    <a:pt x="16164" y="35760"/>
                  </a:lnTo>
                  <a:lnTo>
                    <a:pt x="16536" y="35952"/>
                  </a:lnTo>
                  <a:lnTo>
                    <a:pt x="16933" y="36119"/>
                  </a:lnTo>
                  <a:lnTo>
                    <a:pt x="17343" y="36259"/>
                  </a:lnTo>
                  <a:lnTo>
                    <a:pt x="17753" y="36388"/>
                  </a:lnTo>
                  <a:lnTo>
                    <a:pt x="18175" y="36477"/>
                  </a:lnTo>
                  <a:lnTo>
                    <a:pt x="18611" y="36541"/>
                  </a:lnTo>
                  <a:lnTo>
                    <a:pt x="19059" y="36580"/>
                  </a:lnTo>
                  <a:lnTo>
                    <a:pt x="19507" y="36605"/>
                  </a:lnTo>
                  <a:lnTo>
                    <a:pt x="19840" y="36592"/>
                  </a:lnTo>
                  <a:lnTo>
                    <a:pt x="20160" y="36567"/>
                  </a:lnTo>
                  <a:lnTo>
                    <a:pt x="20481" y="36528"/>
                  </a:lnTo>
                  <a:lnTo>
                    <a:pt x="20801" y="36477"/>
                  </a:lnTo>
                  <a:lnTo>
                    <a:pt x="21121" y="36413"/>
                  </a:lnTo>
                  <a:lnTo>
                    <a:pt x="21428" y="36336"/>
                  </a:lnTo>
                  <a:lnTo>
                    <a:pt x="21723" y="36247"/>
                  </a:lnTo>
                  <a:lnTo>
                    <a:pt x="22018" y="36144"/>
                  </a:lnTo>
                  <a:lnTo>
                    <a:pt x="22312" y="36029"/>
                  </a:lnTo>
                  <a:lnTo>
                    <a:pt x="22594" y="35888"/>
                  </a:lnTo>
                  <a:lnTo>
                    <a:pt x="22876" y="35747"/>
                  </a:lnTo>
                  <a:lnTo>
                    <a:pt x="23145" y="35593"/>
                  </a:lnTo>
                  <a:lnTo>
                    <a:pt x="23401" y="35440"/>
                  </a:lnTo>
                  <a:lnTo>
                    <a:pt x="23657" y="35260"/>
                  </a:lnTo>
                  <a:lnTo>
                    <a:pt x="23900" y="35068"/>
                  </a:lnTo>
                  <a:lnTo>
                    <a:pt x="24144" y="34876"/>
                  </a:lnTo>
                  <a:lnTo>
                    <a:pt x="24374" y="34671"/>
                  </a:lnTo>
                  <a:lnTo>
                    <a:pt x="24592" y="34454"/>
                  </a:lnTo>
                  <a:lnTo>
                    <a:pt x="24797" y="34236"/>
                  </a:lnTo>
                  <a:lnTo>
                    <a:pt x="25002" y="33992"/>
                  </a:lnTo>
                  <a:lnTo>
                    <a:pt x="25194" y="33749"/>
                  </a:lnTo>
                  <a:lnTo>
                    <a:pt x="25373" y="33506"/>
                  </a:lnTo>
                  <a:lnTo>
                    <a:pt x="25540" y="33250"/>
                  </a:lnTo>
                  <a:lnTo>
                    <a:pt x="25693" y="32981"/>
                  </a:lnTo>
                  <a:lnTo>
                    <a:pt x="25847" y="32712"/>
                  </a:lnTo>
                  <a:lnTo>
                    <a:pt x="25975" y="32430"/>
                  </a:lnTo>
                  <a:lnTo>
                    <a:pt x="26103" y="32135"/>
                  </a:lnTo>
                  <a:lnTo>
                    <a:pt x="26219" y="31841"/>
                  </a:lnTo>
                  <a:lnTo>
                    <a:pt x="26308" y="31546"/>
                  </a:lnTo>
                  <a:lnTo>
                    <a:pt x="26398" y="31239"/>
                  </a:lnTo>
                  <a:lnTo>
                    <a:pt x="26475" y="30931"/>
                  </a:lnTo>
                  <a:lnTo>
                    <a:pt x="26526" y="30611"/>
                  </a:lnTo>
                  <a:lnTo>
                    <a:pt x="26782" y="30726"/>
                  </a:lnTo>
                  <a:lnTo>
                    <a:pt x="27038" y="30816"/>
                  </a:lnTo>
                  <a:lnTo>
                    <a:pt x="27307" y="30906"/>
                  </a:lnTo>
                  <a:lnTo>
                    <a:pt x="27589" y="30970"/>
                  </a:lnTo>
                  <a:lnTo>
                    <a:pt x="27871" y="31034"/>
                  </a:lnTo>
                  <a:lnTo>
                    <a:pt x="28153" y="31072"/>
                  </a:lnTo>
                  <a:lnTo>
                    <a:pt x="28434" y="31098"/>
                  </a:lnTo>
                  <a:lnTo>
                    <a:pt x="28729" y="31098"/>
                  </a:lnTo>
                  <a:lnTo>
                    <a:pt x="29126" y="31085"/>
                  </a:lnTo>
                  <a:lnTo>
                    <a:pt x="29510" y="31047"/>
                  </a:lnTo>
                  <a:lnTo>
                    <a:pt x="29882" y="30970"/>
                  </a:lnTo>
                  <a:lnTo>
                    <a:pt x="30253" y="30880"/>
                  </a:lnTo>
                  <a:lnTo>
                    <a:pt x="30612" y="30752"/>
                  </a:lnTo>
                  <a:lnTo>
                    <a:pt x="30945" y="30611"/>
                  </a:lnTo>
                  <a:lnTo>
                    <a:pt x="31278" y="30445"/>
                  </a:lnTo>
                  <a:lnTo>
                    <a:pt x="31598" y="30253"/>
                  </a:lnTo>
                  <a:lnTo>
                    <a:pt x="31892" y="30035"/>
                  </a:lnTo>
                  <a:lnTo>
                    <a:pt x="32187" y="29804"/>
                  </a:lnTo>
                  <a:lnTo>
                    <a:pt x="32456" y="29561"/>
                  </a:lnTo>
                  <a:lnTo>
                    <a:pt x="32699" y="29292"/>
                  </a:lnTo>
                  <a:lnTo>
                    <a:pt x="32930" y="28997"/>
                  </a:lnTo>
                  <a:lnTo>
                    <a:pt x="33148" y="28703"/>
                  </a:lnTo>
                  <a:lnTo>
                    <a:pt x="33327" y="28383"/>
                  </a:lnTo>
                  <a:lnTo>
                    <a:pt x="33506" y="28050"/>
                  </a:lnTo>
                  <a:lnTo>
                    <a:pt x="33750" y="28190"/>
                  </a:lnTo>
                  <a:lnTo>
                    <a:pt x="33993" y="28319"/>
                  </a:lnTo>
                  <a:lnTo>
                    <a:pt x="34262" y="28434"/>
                  </a:lnTo>
                  <a:lnTo>
                    <a:pt x="34531" y="28523"/>
                  </a:lnTo>
                  <a:lnTo>
                    <a:pt x="34813" y="28600"/>
                  </a:lnTo>
                  <a:lnTo>
                    <a:pt x="35094" y="28652"/>
                  </a:lnTo>
                  <a:lnTo>
                    <a:pt x="35389" y="28677"/>
                  </a:lnTo>
                  <a:lnTo>
                    <a:pt x="35696" y="28690"/>
                  </a:lnTo>
                  <a:lnTo>
                    <a:pt x="35889" y="28690"/>
                  </a:lnTo>
                  <a:lnTo>
                    <a:pt x="36093" y="28677"/>
                  </a:lnTo>
                  <a:lnTo>
                    <a:pt x="36286" y="28652"/>
                  </a:lnTo>
                  <a:lnTo>
                    <a:pt x="36478" y="28613"/>
                  </a:lnTo>
                  <a:lnTo>
                    <a:pt x="36670" y="28575"/>
                  </a:lnTo>
                  <a:lnTo>
                    <a:pt x="36849" y="28523"/>
                  </a:lnTo>
                  <a:lnTo>
                    <a:pt x="37028" y="28472"/>
                  </a:lnTo>
                  <a:lnTo>
                    <a:pt x="37208" y="28408"/>
                  </a:lnTo>
                  <a:lnTo>
                    <a:pt x="37387" y="28331"/>
                  </a:lnTo>
                  <a:lnTo>
                    <a:pt x="37554" y="28242"/>
                  </a:lnTo>
                  <a:lnTo>
                    <a:pt x="37720" y="28165"/>
                  </a:lnTo>
                  <a:lnTo>
                    <a:pt x="37874" y="28062"/>
                  </a:lnTo>
                  <a:lnTo>
                    <a:pt x="38027" y="27960"/>
                  </a:lnTo>
                  <a:lnTo>
                    <a:pt x="38181" y="27845"/>
                  </a:lnTo>
                  <a:lnTo>
                    <a:pt x="38335" y="27729"/>
                  </a:lnTo>
                  <a:lnTo>
                    <a:pt x="38463" y="27614"/>
                  </a:lnTo>
                  <a:lnTo>
                    <a:pt x="38604" y="27486"/>
                  </a:lnTo>
                  <a:lnTo>
                    <a:pt x="38732" y="27345"/>
                  </a:lnTo>
                  <a:lnTo>
                    <a:pt x="38847" y="27204"/>
                  </a:lnTo>
                  <a:lnTo>
                    <a:pt x="38975" y="27063"/>
                  </a:lnTo>
                  <a:lnTo>
                    <a:pt x="39078" y="26910"/>
                  </a:lnTo>
                  <a:lnTo>
                    <a:pt x="39180" y="26756"/>
                  </a:lnTo>
                  <a:lnTo>
                    <a:pt x="39283" y="26589"/>
                  </a:lnTo>
                  <a:lnTo>
                    <a:pt x="39359" y="26436"/>
                  </a:lnTo>
                  <a:lnTo>
                    <a:pt x="39449" y="26256"/>
                  </a:lnTo>
                  <a:lnTo>
                    <a:pt x="39513" y="26090"/>
                  </a:lnTo>
                  <a:lnTo>
                    <a:pt x="39590" y="25911"/>
                  </a:lnTo>
                  <a:lnTo>
                    <a:pt x="39641" y="25731"/>
                  </a:lnTo>
                  <a:lnTo>
                    <a:pt x="39692" y="25539"/>
                  </a:lnTo>
                  <a:lnTo>
                    <a:pt x="39731" y="25347"/>
                  </a:lnTo>
                  <a:lnTo>
                    <a:pt x="39769" y="25168"/>
                  </a:lnTo>
                  <a:lnTo>
                    <a:pt x="39782" y="24963"/>
                  </a:lnTo>
                  <a:lnTo>
                    <a:pt x="40115" y="24988"/>
                  </a:lnTo>
                  <a:lnTo>
                    <a:pt x="40435" y="25001"/>
                  </a:lnTo>
                  <a:lnTo>
                    <a:pt x="40807" y="24988"/>
                  </a:lnTo>
                  <a:lnTo>
                    <a:pt x="41165" y="24963"/>
                  </a:lnTo>
                  <a:lnTo>
                    <a:pt x="41524" y="24912"/>
                  </a:lnTo>
                  <a:lnTo>
                    <a:pt x="41870" y="24860"/>
                  </a:lnTo>
                  <a:lnTo>
                    <a:pt x="42216" y="24771"/>
                  </a:lnTo>
                  <a:lnTo>
                    <a:pt x="42549" y="24681"/>
                  </a:lnTo>
                  <a:lnTo>
                    <a:pt x="42882" y="24566"/>
                  </a:lnTo>
                  <a:lnTo>
                    <a:pt x="43215" y="24438"/>
                  </a:lnTo>
                  <a:lnTo>
                    <a:pt x="43522" y="24297"/>
                  </a:lnTo>
                  <a:lnTo>
                    <a:pt x="43829" y="24143"/>
                  </a:lnTo>
                  <a:lnTo>
                    <a:pt x="44124" y="23964"/>
                  </a:lnTo>
                  <a:lnTo>
                    <a:pt x="44419" y="23785"/>
                  </a:lnTo>
                  <a:lnTo>
                    <a:pt x="44700" y="23580"/>
                  </a:lnTo>
                  <a:lnTo>
                    <a:pt x="44969" y="23375"/>
                  </a:lnTo>
                  <a:lnTo>
                    <a:pt x="45225" y="23157"/>
                  </a:lnTo>
                  <a:lnTo>
                    <a:pt x="45469" y="22914"/>
                  </a:lnTo>
                  <a:lnTo>
                    <a:pt x="45712" y="22670"/>
                  </a:lnTo>
                  <a:lnTo>
                    <a:pt x="45930" y="22414"/>
                  </a:lnTo>
                  <a:lnTo>
                    <a:pt x="46148" y="22145"/>
                  </a:lnTo>
                  <a:lnTo>
                    <a:pt x="46340" y="21863"/>
                  </a:lnTo>
                  <a:lnTo>
                    <a:pt x="46532" y="21569"/>
                  </a:lnTo>
                  <a:lnTo>
                    <a:pt x="46698" y="21274"/>
                  </a:lnTo>
                  <a:lnTo>
                    <a:pt x="46852" y="20967"/>
                  </a:lnTo>
                  <a:lnTo>
                    <a:pt x="46993" y="20647"/>
                  </a:lnTo>
                  <a:lnTo>
                    <a:pt x="47121" y="20326"/>
                  </a:lnTo>
                  <a:lnTo>
                    <a:pt x="47236" y="19993"/>
                  </a:lnTo>
                  <a:lnTo>
                    <a:pt x="47326" y="19660"/>
                  </a:lnTo>
                  <a:lnTo>
                    <a:pt x="47416" y="19315"/>
                  </a:lnTo>
                  <a:lnTo>
                    <a:pt x="47480" y="18969"/>
                  </a:lnTo>
                  <a:lnTo>
                    <a:pt x="47518" y="18610"/>
                  </a:lnTo>
                  <a:lnTo>
                    <a:pt x="47544" y="18252"/>
                  </a:lnTo>
                  <a:lnTo>
                    <a:pt x="47556" y="17880"/>
                  </a:lnTo>
                  <a:lnTo>
                    <a:pt x="47556" y="17624"/>
                  </a:lnTo>
                  <a:lnTo>
                    <a:pt x="47544" y="17381"/>
                  </a:lnTo>
                  <a:lnTo>
                    <a:pt x="47518" y="17124"/>
                  </a:lnTo>
                  <a:lnTo>
                    <a:pt x="47480" y="16881"/>
                  </a:lnTo>
                  <a:lnTo>
                    <a:pt x="47441" y="16638"/>
                  </a:lnTo>
                  <a:lnTo>
                    <a:pt x="47403" y="16394"/>
                  </a:lnTo>
                  <a:lnTo>
                    <a:pt x="47339" y="16151"/>
                  </a:lnTo>
                  <a:lnTo>
                    <a:pt x="47288" y="15921"/>
                  </a:lnTo>
                  <a:lnTo>
                    <a:pt x="47211" y="15690"/>
                  </a:lnTo>
                  <a:lnTo>
                    <a:pt x="47134" y="15459"/>
                  </a:lnTo>
                  <a:lnTo>
                    <a:pt x="47044" y="15229"/>
                  </a:lnTo>
                  <a:lnTo>
                    <a:pt x="46955" y="15011"/>
                  </a:lnTo>
                  <a:lnTo>
                    <a:pt x="46852" y="14793"/>
                  </a:lnTo>
                  <a:lnTo>
                    <a:pt x="46750" y="14576"/>
                  </a:lnTo>
                  <a:lnTo>
                    <a:pt x="46634" y="14371"/>
                  </a:lnTo>
                  <a:lnTo>
                    <a:pt x="46506" y="14166"/>
                  </a:lnTo>
                  <a:lnTo>
                    <a:pt x="46378" y="13961"/>
                  </a:lnTo>
                  <a:lnTo>
                    <a:pt x="46250" y="13769"/>
                  </a:lnTo>
                  <a:lnTo>
                    <a:pt x="46109" y="13577"/>
                  </a:lnTo>
                  <a:lnTo>
                    <a:pt x="45956" y="13397"/>
                  </a:lnTo>
                  <a:lnTo>
                    <a:pt x="45802" y="13218"/>
                  </a:lnTo>
                  <a:lnTo>
                    <a:pt x="45648" y="13039"/>
                  </a:lnTo>
                  <a:lnTo>
                    <a:pt x="45482" y="12859"/>
                  </a:lnTo>
                  <a:lnTo>
                    <a:pt x="45315" y="12706"/>
                  </a:lnTo>
                  <a:lnTo>
                    <a:pt x="45136" y="12539"/>
                  </a:lnTo>
                  <a:lnTo>
                    <a:pt x="44956" y="12386"/>
                  </a:lnTo>
                  <a:lnTo>
                    <a:pt x="44777" y="12245"/>
                  </a:lnTo>
                  <a:lnTo>
                    <a:pt x="44585" y="12104"/>
                  </a:lnTo>
                  <a:lnTo>
                    <a:pt x="44393" y="11963"/>
                  </a:lnTo>
                  <a:lnTo>
                    <a:pt x="44188" y="11835"/>
                  </a:lnTo>
                  <a:lnTo>
                    <a:pt x="43983" y="11707"/>
                  </a:lnTo>
                  <a:lnTo>
                    <a:pt x="43778" y="11591"/>
                  </a:lnTo>
                  <a:lnTo>
                    <a:pt x="43829" y="11297"/>
                  </a:lnTo>
                  <a:lnTo>
                    <a:pt x="43881" y="10977"/>
                  </a:lnTo>
                  <a:lnTo>
                    <a:pt x="43906" y="10669"/>
                  </a:lnTo>
                  <a:lnTo>
                    <a:pt x="43919" y="10349"/>
                  </a:lnTo>
                  <a:lnTo>
                    <a:pt x="43906" y="10054"/>
                  </a:lnTo>
                  <a:lnTo>
                    <a:pt x="43893" y="9760"/>
                  </a:lnTo>
                  <a:lnTo>
                    <a:pt x="43855" y="9478"/>
                  </a:lnTo>
                  <a:lnTo>
                    <a:pt x="43804" y="9196"/>
                  </a:lnTo>
                  <a:lnTo>
                    <a:pt x="43740" y="8915"/>
                  </a:lnTo>
                  <a:lnTo>
                    <a:pt x="43663" y="8646"/>
                  </a:lnTo>
                  <a:lnTo>
                    <a:pt x="43573" y="8389"/>
                  </a:lnTo>
                  <a:lnTo>
                    <a:pt x="43471" y="8120"/>
                  </a:lnTo>
                  <a:lnTo>
                    <a:pt x="43356" y="7877"/>
                  </a:lnTo>
                  <a:lnTo>
                    <a:pt x="43227" y="7634"/>
                  </a:lnTo>
                  <a:lnTo>
                    <a:pt x="43099" y="7390"/>
                  </a:lnTo>
                  <a:lnTo>
                    <a:pt x="42946" y="7160"/>
                  </a:lnTo>
                  <a:lnTo>
                    <a:pt x="42792" y="6942"/>
                  </a:lnTo>
                  <a:lnTo>
                    <a:pt x="42613" y="6724"/>
                  </a:lnTo>
                  <a:lnTo>
                    <a:pt x="42433" y="6520"/>
                  </a:lnTo>
                  <a:lnTo>
                    <a:pt x="42254" y="6315"/>
                  </a:lnTo>
                  <a:lnTo>
                    <a:pt x="42049" y="6122"/>
                  </a:lnTo>
                  <a:lnTo>
                    <a:pt x="41844" y="5943"/>
                  </a:lnTo>
                  <a:lnTo>
                    <a:pt x="41626" y="5777"/>
                  </a:lnTo>
                  <a:lnTo>
                    <a:pt x="41409" y="5623"/>
                  </a:lnTo>
                  <a:lnTo>
                    <a:pt x="41178" y="5469"/>
                  </a:lnTo>
                  <a:lnTo>
                    <a:pt x="40935" y="5341"/>
                  </a:lnTo>
                  <a:lnTo>
                    <a:pt x="40691" y="5213"/>
                  </a:lnTo>
                  <a:lnTo>
                    <a:pt x="40435" y="5098"/>
                  </a:lnTo>
                  <a:lnTo>
                    <a:pt x="40179" y="4995"/>
                  </a:lnTo>
                  <a:lnTo>
                    <a:pt x="39923" y="4906"/>
                  </a:lnTo>
                  <a:lnTo>
                    <a:pt x="39641" y="4829"/>
                  </a:lnTo>
                  <a:lnTo>
                    <a:pt x="39372" y="4765"/>
                  </a:lnTo>
                  <a:lnTo>
                    <a:pt x="39090" y="4714"/>
                  </a:lnTo>
                  <a:lnTo>
                    <a:pt x="38809" y="4675"/>
                  </a:lnTo>
                  <a:lnTo>
                    <a:pt x="38514" y="4662"/>
                  </a:lnTo>
                  <a:lnTo>
                    <a:pt x="38220" y="4650"/>
                  </a:lnTo>
                  <a:lnTo>
                    <a:pt x="37899" y="4662"/>
                  </a:lnTo>
                  <a:lnTo>
                    <a:pt x="37566" y="4688"/>
                  </a:lnTo>
                  <a:lnTo>
                    <a:pt x="37246" y="4739"/>
                  </a:lnTo>
                  <a:lnTo>
                    <a:pt x="36939" y="4803"/>
                  </a:lnTo>
                  <a:lnTo>
                    <a:pt x="36811" y="4586"/>
                  </a:lnTo>
                  <a:lnTo>
                    <a:pt x="36670" y="4381"/>
                  </a:lnTo>
                  <a:lnTo>
                    <a:pt x="36516" y="4176"/>
                  </a:lnTo>
                  <a:lnTo>
                    <a:pt x="36375" y="3971"/>
                  </a:lnTo>
                  <a:lnTo>
                    <a:pt x="36209" y="3779"/>
                  </a:lnTo>
                  <a:lnTo>
                    <a:pt x="36042" y="3586"/>
                  </a:lnTo>
                  <a:lnTo>
                    <a:pt x="35876" y="3407"/>
                  </a:lnTo>
                  <a:lnTo>
                    <a:pt x="35696" y="3228"/>
                  </a:lnTo>
                  <a:lnTo>
                    <a:pt x="35517" y="3049"/>
                  </a:lnTo>
                  <a:lnTo>
                    <a:pt x="35338" y="2882"/>
                  </a:lnTo>
                  <a:lnTo>
                    <a:pt x="35146" y="2728"/>
                  </a:lnTo>
                  <a:lnTo>
                    <a:pt x="34941" y="2562"/>
                  </a:lnTo>
                  <a:lnTo>
                    <a:pt x="34749" y="2421"/>
                  </a:lnTo>
                  <a:lnTo>
                    <a:pt x="34544" y="2280"/>
                  </a:lnTo>
                  <a:lnTo>
                    <a:pt x="34326" y="2139"/>
                  </a:lnTo>
                  <a:lnTo>
                    <a:pt x="34108" y="2011"/>
                  </a:lnTo>
                  <a:lnTo>
                    <a:pt x="33891" y="1883"/>
                  </a:lnTo>
                  <a:lnTo>
                    <a:pt x="33673" y="1768"/>
                  </a:lnTo>
                  <a:lnTo>
                    <a:pt x="33442" y="1653"/>
                  </a:lnTo>
                  <a:lnTo>
                    <a:pt x="33212" y="1550"/>
                  </a:lnTo>
                  <a:lnTo>
                    <a:pt x="32968" y="1460"/>
                  </a:lnTo>
                  <a:lnTo>
                    <a:pt x="32725" y="1371"/>
                  </a:lnTo>
                  <a:lnTo>
                    <a:pt x="32482" y="1294"/>
                  </a:lnTo>
                  <a:lnTo>
                    <a:pt x="32238" y="1217"/>
                  </a:lnTo>
                  <a:lnTo>
                    <a:pt x="31995" y="1153"/>
                  </a:lnTo>
                  <a:lnTo>
                    <a:pt x="31739" y="1102"/>
                  </a:lnTo>
                  <a:lnTo>
                    <a:pt x="31483" y="1051"/>
                  </a:lnTo>
                  <a:lnTo>
                    <a:pt x="31214" y="1012"/>
                  </a:lnTo>
                  <a:lnTo>
                    <a:pt x="30958" y="986"/>
                  </a:lnTo>
                  <a:lnTo>
                    <a:pt x="30689" y="961"/>
                  </a:lnTo>
                  <a:lnTo>
                    <a:pt x="30432" y="948"/>
                  </a:lnTo>
                  <a:lnTo>
                    <a:pt x="29805" y="948"/>
                  </a:lnTo>
                  <a:lnTo>
                    <a:pt x="29459" y="974"/>
                  </a:lnTo>
                  <a:lnTo>
                    <a:pt x="29126" y="1012"/>
                  </a:lnTo>
                  <a:lnTo>
                    <a:pt x="28793" y="1063"/>
                  </a:lnTo>
                  <a:lnTo>
                    <a:pt x="28460" y="1127"/>
                  </a:lnTo>
                  <a:lnTo>
                    <a:pt x="28127" y="1204"/>
                  </a:lnTo>
                  <a:lnTo>
                    <a:pt x="27807" y="1307"/>
                  </a:lnTo>
                  <a:lnTo>
                    <a:pt x="27499" y="1409"/>
                  </a:lnTo>
                  <a:lnTo>
                    <a:pt x="27192" y="1524"/>
                  </a:lnTo>
                  <a:lnTo>
                    <a:pt x="26885" y="1653"/>
                  </a:lnTo>
                  <a:lnTo>
                    <a:pt x="26590" y="1793"/>
                  </a:lnTo>
                  <a:lnTo>
                    <a:pt x="26295" y="1947"/>
                  </a:lnTo>
                  <a:lnTo>
                    <a:pt x="26014" y="2114"/>
                  </a:lnTo>
                  <a:lnTo>
                    <a:pt x="25745" y="2293"/>
                  </a:lnTo>
                  <a:lnTo>
                    <a:pt x="25476" y="2485"/>
                  </a:lnTo>
                  <a:lnTo>
                    <a:pt x="25220" y="2677"/>
                  </a:lnTo>
                  <a:lnTo>
                    <a:pt x="24912" y="2383"/>
                  </a:lnTo>
                  <a:lnTo>
                    <a:pt x="24592" y="2088"/>
                  </a:lnTo>
                  <a:lnTo>
                    <a:pt x="24246" y="1819"/>
                  </a:lnTo>
                  <a:lnTo>
                    <a:pt x="23900" y="1563"/>
                  </a:lnTo>
                  <a:lnTo>
                    <a:pt x="23542" y="1319"/>
                  </a:lnTo>
                  <a:lnTo>
                    <a:pt x="23158" y="1102"/>
                  </a:lnTo>
                  <a:lnTo>
                    <a:pt x="22773" y="897"/>
                  </a:lnTo>
                  <a:lnTo>
                    <a:pt x="22376" y="718"/>
                  </a:lnTo>
                  <a:lnTo>
                    <a:pt x="21966" y="551"/>
                  </a:lnTo>
                  <a:lnTo>
                    <a:pt x="21557" y="410"/>
                  </a:lnTo>
                  <a:lnTo>
                    <a:pt x="21121" y="282"/>
                  </a:lnTo>
                  <a:lnTo>
                    <a:pt x="20686" y="180"/>
                  </a:lnTo>
                  <a:lnTo>
                    <a:pt x="20250" y="103"/>
                  </a:lnTo>
                  <a:lnTo>
                    <a:pt x="19802" y="39"/>
                  </a:lnTo>
                  <a:lnTo>
                    <a:pt x="19341" y="13"/>
                  </a:lnTo>
                  <a:lnTo>
                    <a:pt x="18880" y="0"/>
                  </a:lnTo>
                  <a:close/>
                </a:path>
              </a:pathLst>
            </a:custGeom>
            <a:solidFill>
              <a:srgbClr val="FFA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82;p37">
              <a:extLst>
                <a:ext uri="{FF2B5EF4-FFF2-40B4-BE49-F238E27FC236}">
                  <a16:creationId xmlns:a16="http://schemas.microsoft.com/office/drawing/2014/main" id="{27EE9F4C-A1CC-E234-42B6-E4E833D9804F}"/>
                </a:ext>
              </a:extLst>
            </p:cNvPr>
            <p:cNvSpPr/>
            <p:nvPr/>
          </p:nvSpPr>
          <p:spPr>
            <a:xfrm>
              <a:off x="1658275" y="720000"/>
              <a:ext cx="31725" cy="332075"/>
            </a:xfrm>
            <a:custGeom>
              <a:avLst/>
              <a:gdLst/>
              <a:ahLst/>
              <a:cxnLst/>
              <a:rect l="l" t="t" r="r" b="b"/>
              <a:pathLst>
                <a:path w="1269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83;p37">
              <a:extLst>
                <a:ext uri="{FF2B5EF4-FFF2-40B4-BE49-F238E27FC236}">
                  <a16:creationId xmlns:a16="http://schemas.microsoft.com/office/drawing/2014/main" id="{E51D7979-F1FB-8B83-1B68-D5175DA3EA02}"/>
                </a:ext>
              </a:extLst>
            </p:cNvPr>
            <p:cNvSpPr/>
            <p:nvPr/>
          </p:nvSpPr>
          <p:spPr>
            <a:xfrm>
              <a:off x="1720075" y="720000"/>
              <a:ext cx="31725" cy="332075"/>
            </a:xfrm>
            <a:custGeom>
              <a:avLst/>
              <a:gdLst/>
              <a:ahLst/>
              <a:cxnLst/>
              <a:rect l="l" t="t" r="r" b="b"/>
              <a:pathLst>
                <a:path w="1269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84;p37">
              <a:extLst>
                <a:ext uri="{FF2B5EF4-FFF2-40B4-BE49-F238E27FC236}">
                  <a16:creationId xmlns:a16="http://schemas.microsoft.com/office/drawing/2014/main" id="{AFAB083A-5A31-322F-7C63-BB1A1C31DBFE}"/>
                </a:ext>
              </a:extLst>
            </p:cNvPr>
            <p:cNvSpPr/>
            <p:nvPr/>
          </p:nvSpPr>
          <p:spPr>
            <a:xfrm>
              <a:off x="1783475" y="720000"/>
              <a:ext cx="31400" cy="332075"/>
            </a:xfrm>
            <a:custGeom>
              <a:avLst/>
              <a:gdLst/>
              <a:ahLst/>
              <a:cxnLst/>
              <a:rect l="l" t="t" r="r" b="b"/>
              <a:pathLst>
                <a:path w="1256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55" y="13283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85;p37">
              <a:extLst>
                <a:ext uri="{FF2B5EF4-FFF2-40B4-BE49-F238E27FC236}">
                  <a16:creationId xmlns:a16="http://schemas.microsoft.com/office/drawing/2014/main" id="{A977F388-51CC-761B-631A-79D6D504C6F4}"/>
                </a:ext>
              </a:extLst>
            </p:cNvPr>
            <p:cNvSpPr/>
            <p:nvPr/>
          </p:nvSpPr>
          <p:spPr>
            <a:xfrm>
              <a:off x="1570525" y="932625"/>
              <a:ext cx="332075" cy="31725"/>
            </a:xfrm>
            <a:custGeom>
              <a:avLst/>
              <a:gdLst/>
              <a:ahLst/>
              <a:cxnLst/>
              <a:rect l="l" t="t" r="r" b="b"/>
              <a:pathLst>
                <a:path w="13283" h="1269" extrusionOk="0">
                  <a:moveTo>
                    <a:pt x="1" y="0"/>
                  </a:moveTo>
                  <a:lnTo>
                    <a:pt x="1" y="1268"/>
                  </a:lnTo>
                  <a:lnTo>
                    <a:pt x="13283" y="1268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86;p37">
              <a:extLst>
                <a:ext uri="{FF2B5EF4-FFF2-40B4-BE49-F238E27FC236}">
                  <a16:creationId xmlns:a16="http://schemas.microsoft.com/office/drawing/2014/main" id="{0F148904-1358-7317-78AD-76C420AA1C63}"/>
                </a:ext>
              </a:extLst>
            </p:cNvPr>
            <p:cNvSpPr/>
            <p:nvPr/>
          </p:nvSpPr>
          <p:spPr>
            <a:xfrm>
              <a:off x="1570525" y="870825"/>
              <a:ext cx="332075" cy="31400"/>
            </a:xfrm>
            <a:custGeom>
              <a:avLst/>
              <a:gdLst/>
              <a:ahLst/>
              <a:cxnLst/>
              <a:rect l="l" t="t" r="r" b="b"/>
              <a:pathLst>
                <a:path w="13283" h="1256" extrusionOk="0">
                  <a:moveTo>
                    <a:pt x="1" y="0"/>
                  </a:moveTo>
                  <a:lnTo>
                    <a:pt x="1" y="1256"/>
                  </a:lnTo>
                  <a:lnTo>
                    <a:pt x="13283" y="1256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87;p37">
              <a:extLst>
                <a:ext uri="{FF2B5EF4-FFF2-40B4-BE49-F238E27FC236}">
                  <a16:creationId xmlns:a16="http://schemas.microsoft.com/office/drawing/2014/main" id="{36B53CDD-2526-1064-AF19-C313A80F513D}"/>
                </a:ext>
              </a:extLst>
            </p:cNvPr>
            <p:cNvSpPr/>
            <p:nvPr/>
          </p:nvSpPr>
          <p:spPr>
            <a:xfrm>
              <a:off x="1570525" y="807750"/>
              <a:ext cx="332075" cy="31400"/>
            </a:xfrm>
            <a:custGeom>
              <a:avLst/>
              <a:gdLst/>
              <a:ahLst/>
              <a:cxnLst/>
              <a:rect l="l" t="t" r="r" b="b"/>
              <a:pathLst>
                <a:path w="13283" h="1256" extrusionOk="0">
                  <a:moveTo>
                    <a:pt x="1" y="0"/>
                  </a:moveTo>
                  <a:lnTo>
                    <a:pt x="1" y="1255"/>
                  </a:lnTo>
                  <a:lnTo>
                    <a:pt x="13283" y="1255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88;p37">
              <a:extLst>
                <a:ext uri="{FF2B5EF4-FFF2-40B4-BE49-F238E27FC236}">
                  <a16:creationId xmlns:a16="http://schemas.microsoft.com/office/drawing/2014/main" id="{E15E209B-093C-37C5-6A02-13701DE0A4C4}"/>
                </a:ext>
              </a:extLst>
            </p:cNvPr>
            <p:cNvSpPr/>
            <p:nvPr/>
          </p:nvSpPr>
          <p:spPr>
            <a:xfrm>
              <a:off x="1617275" y="767400"/>
              <a:ext cx="237300" cy="237300"/>
            </a:xfrm>
            <a:custGeom>
              <a:avLst/>
              <a:gdLst/>
              <a:ahLst/>
              <a:cxnLst/>
              <a:rect l="l" t="t" r="r" b="b"/>
              <a:pathLst>
                <a:path w="9492" h="9492" extrusionOk="0">
                  <a:moveTo>
                    <a:pt x="1" y="0"/>
                  </a:moveTo>
                  <a:lnTo>
                    <a:pt x="1" y="9491"/>
                  </a:lnTo>
                  <a:lnTo>
                    <a:pt x="9491" y="9491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89;p37">
              <a:extLst>
                <a:ext uri="{FF2B5EF4-FFF2-40B4-BE49-F238E27FC236}">
                  <a16:creationId xmlns:a16="http://schemas.microsoft.com/office/drawing/2014/main" id="{EBEAEC97-249D-ED48-7F4A-46BA4B6583F6}"/>
                </a:ext>
              </a:extLst>
            </p:cNvPr>
            <p:cNvSpPr/>
            <p:nvPr/>
          </p:nvSpPr>
          <p:spPr>
            <a:xfrm>
              <a:off x="1617275" y="767400"/>
              <a:ext cx="118500" cy="237300"/>
            </a:xfrm>
            <a:custGeom>
              <a:avLst/>
              <a:gdLst/>
              <a:ahLst/>
              <a:cxnLst/>
              <a:rect l="l" t="t" r="r" b="b"/>
              <a:pathLst>
                <a:path w="4740" h="9492" extrusionOk="0">
                  <a:moveTo>
                    <a:pt x="1" y="0"/>
                  </a:moveTo>
                  <a:lnTo>
                    <a:pt x="1" y="9491"/>
                  </a:lnTo>
                  <a:lnTo>
                    <a:pt x="4740" y="47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90;p37">
              <a:extLst>
                <a:ext uri="{FF2B5EF4-FFF2-40B4-BE49-F238E27FC236}">
                  <a16:creationId xmlns:a16="http://schemas.microsoft.com/office/drawing/2014/main" id="{BE095CA6-C14F-8281-37F5-B2542CD28AC3}"/>
                </a:ext>
              </a:extLst>
            </p:cNvPr>
            <p:cNvSpPr/>
            <p:nvPr/>
          </p:nvSpPr>
          <p:spPr>
            <a:xfrm>
              <a:off x="1735750" y="767400"/>
              <a:ext cx="118825" cy="237300"/>
            </a:xfrm>
            <a:custGeom>
              <a:avLst/>
              <a:gdLst/>
              <a:ahLst/>
              <a:cxnLst/>
              <a:rect l="l" t="t" r="r" b="b"/>
              <a:pathLst>
                <a:path w="4753" h="9492" extrusionOk="0">
                  <a:moveTo>
                    <a:pt x="4752" y="0"/>
                  </a:moveTo>
                  <a:lnTo>
                    <a:pt x="1" y="4739"/>
                  </a:lnTo>
                  <a:lnTo>
                    <a:pt x="4752" y="9491"/>
                  </a:lnTo>
                  <a:lnTo>
                    <a:pt x="47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91;p37">
              <a:extLst>
                <a:ext uri="{FF2B5EF4-FFF2-40B4-BE49-F238E27FC236}">
                  <a16:creationId xmlns:a16="http://schemas.microsoft.com/office/drawing/2014/main" id="{C559F9DC-F856-DD50-F97C-8FC2D3C7A2B1}"/>
                </a:ext>
              </a:extLst>
            </p:cNvPr>
            <p:cNvSpPr/>
            <p:nvPr/>
          </p:nvSpPr>
          <p:spPr>
            <a:xfrm>
              <a:off x="1656675" y="806775"/>
              <a:ext cx="158200" cy="158200"/>
            </a:xfrm>
            <a:custGeom>
              <a:avLst/>
              <a:gdLst/>
              <a:ahLst/>
              <a:cxnLst/>
              <a:rect l="l" t="t" r="r" b="b"/>
              <a:pathLst>
                <a:path w="6328" h="6328" extrusionOk="0">
                  <a:moveTo>
                    <a:pt x="0" y="1"/>
                  </a:moveTo>
                  <a:lnTo>
                    <a:pt x="0" y="6328"/>
                  </a:lnTo>
                  <a:lnTo>
                    <a:pt x="6327" y="6328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92;p37">
              <a:extLst>
                <a:ext uri="{FF2B5EF4-FFF2-40B4-BE49-F238E27FC236}">
                  <a16:creationId xmlns:a16="http://schemas.microsoft.com/office/drawing/2014/main" id="{27D923E8-0CDA-D78D-7A2D-201797E2B9B2}"/>
                </a:ext>
              </a:extLst>
            </p:cNvPr>
            <p:cNvSpPr/>
            <p:nvPr/>
          </p:nvSpPr>
          <p:spPr>
            <a:xfrm>
              <a:off x="2035450" y="552225"/>
              <a:ext cx="89050" cy="345200"/>
            </a:xfrm>
            <a:custGeom>
              <a:avLst/>
              <a:gdLst/>
              <a:ahLst/>
              <a:cxnLst/>
              <a:rect l="l" t="t" r="r" b="b"/>
              <a:pathLst>
                <a:path w="3562" h="13808" extrusionOk="0">
                  <a:moveTo>
                    <a:pt x="3075" y="1"/>
                  </a:moveTo>
                  <a:lnTo>
                    <a:pt x="2972" y="13"/>
                  </a:lnTo>
                  <a:lnTo>
                    <a:pt x="2883" y="39"/>
                  </a:lnTo>
                  <a:lnTo>
                    <a:pt x="2806" y="77"/>
                  </a:lnTo>
                  <a:lnTo>
                    <a:pt x="2729" y="141"/>
                  </a:lnTo>
                  <a:lnTo>
                    <a:pt x="2678" y="218"/>
                  </a:lnTo>
                  <a:lnTo>
                    <a:pt x="2626" y="295"/>
                  </a:lnTo>
                  <a:lnTo>
                    <a:pt x="2601" y="385"/>
                  </a:lnTo>
                  <a:lnTo>
                    <a:pt x="2588" y="487"/>
                  </a:lnTo>
                  <a:lnTo>
                    <a:pt x="2588" y="10016"/>
                  </a:lnTo>
                  <a:lnTo>
                    <a:pt x="103" y="13013"/>
                  </a:lnTo>
                  <a:lnTo>
                    <a:pt x="52" y="13090"/>
                  </a:lnTo>
                  <a:lnTo>
                    <a:pt x="14" y="13180"/>
                  </a:lnTo>
                  <a:lnTo>
                    <a:pt x="1" y="13270"/>
                  </a:lnTo>
                  <a:lnTo>
                    <a:pt x="1" y="13359"/>
                  </a:lnTo>
                  <a:lnTo>
                    <a:pt x="14" y="13449"/>
                  </a:lnTo>
                  <a:lnTo>
                    <a:pt x="52" y="13538"/>
                  </a:lnTo>
                  <a:lnTo>
                    <a:pt x="103" y="13615"/>
                  </a:lnTo>
                  <a:lnTo>
                    <a:pt x="167" y="13692"/>
                  </a:lnTo>
                  <a:lnTo>
                    <a:pt x="244" y="13743"/>
                  </a:lnTo>
                  <a:lnTo>
                    <a:pt x="321" y="13782"/>
                  </a:lnTo>
                  <a:lnTo>
                    <a:pt x="398" y="13795"/>
                  </a:lnTo>
                  <a:lnTo>
                    <a:pt x="475" y="13807"/>
                  </a:lnTo>
                  <a:lnTo>
                    <a:pt x="577" y="13795"/>
                  </a:lnTo>
                  <a:lnTo>
                    <a:pt x="680" y="13756"/>
                  </a:lnTo>
                  <a:lnTo>
                    <a:pt x="769" y="13705"/>
                  </a:lnTo>
                  <a:lnTo>
                    <a:pt x="846" y="13628"/>
                  </a:lnTo>
                  <a:lnTo>
                    <a:pt x="3446" y="10490"/>
                  </a:lnTo>
                  <a:lnTo>
                    <a:pt x="3497" y="10426"/>
                  </a:lnTo>
                  <a:lnTo>
                    <a:pt x="3536" y="10349"/>
                  </a:lnTo>
                  <a:lnTo>
                    <a:pt x="3549" y="10272"/>
                  </a:lnTo>
                  <a:lnTo>
                    <a:pt x="3561" y="10183"/>
                  </a:lnTo>
                  <a:lnTo>
                    <a:pt x="3561" y="487"/>
                  </a:lnTo>
                  <a:lnTo>
                    <a:pt x="3549" y="385"/>
                  </a:lnTo>
                  <a:lnTo>
                    <a:pt x="3523" y="295"/>
                  </a:lnTo>
                  <a:lnTo>
                    <a:pt x="3472" y="218"/>
                  </a:lnTo>
                  <a:lnTo>
                    <a:pt x="3421" y="141"/>
                  </a:lnTo>
                  <a:lnTo>
                    <a:pt x="3344" y="77"/>
                  </a:lnTo>
                  <a:lnTo>
                    <a:pt x="3267" y="39"/>
                  </a:lnTo>
                  <a:lnTo>
                    <a:pt x="3177" y="13"/>
                  </a:lnTo>
                  <a:lnTo>
                    <a:pt x="30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93;p37">
              <a:extLst>
                <a:ext uri="{FF2B5EF4-FFF2-40B4-BE49-F238E27FC236}">
                  <a16:creationId xmlns:a16="http://schemas.microsoft.com/office/drawing/2014/main" id="{EE5C4040-37DE-C19F-0675-E6D41E2AB8B0}"/>
                </a:ext>
              </a:extLst>
            </p:cNvPr>
            <p:cNvSpPr/>
            <p:nvPr/>
          </p:nvSpPr>
          <p:spPr>
            <a:xfrm>
              <a:off x="2215400" y="721925"/>
              <a:ext cx="80075" cy="173250"/>
            </a:xfrm>
            <a:custGeom>
              <a:avLst/>
              <a:gdLst/>
              <a:ahLst/>
              <a:cxnLst/>
              <a:rect l="l" t="t" r="r" b="b"/>
              <a:pathLst>
                <a:path w="3203" h="6930" extrusionOk="0">
                  <a:moveTo>
                    <a:pt x="2716" y="1"/>
                  </a:moveTo>
                  <a:lnTo>
                    <a:pt x="2614" y="14"/>
                  </a:lnTo>
                  <a:lnTo>
                    <a:pt x="2524" y="39"/>
                  </a:lnTo>
                  <a:lnTo>
                    <a:pt x="2447" y="90"/>
                  </a:lnTo>
                  <a:lnTo>
                    <a:pt x="2370" y="154"/>
                  </a:lnTo>
                  <a:lnTo>
                    <a:pt x="2306" y="218"/>
                  </a:lnTo>
                  <a:lnTo>
                    <a:pt x="2268" y="308"/>
                  </a:lnTo>
                  <a:lnTo>
                    <a:pt x="2242" y="398"/>
                  </a:lnTo>
                  <a:lnTo>
                    <a:pt x="2229" y="487"/>
                  </a:lnTo>
                  <a:lnTo>
                    <a:pt x="2229" y="5956"/>
                  </a:lnTo>
                  <a:lnTo>
                    <a:pt x="488" y="5956"/>
                  </a:lnTo>
                  <a:lnTo>
                    <a:pt x="398" y="5969"/>
                  </a:lnTo>
                  <a:lnTo>
                    <a:pt x="295" y="5995"/>
                  </a:lnTo>
                  <a:lnTo>
                    <a:pt x="219" y="6033"/>
                  </a:lnTo>
                  <a:lnTo>
                    <a:pt x="142" y="6097"/>
                  </a:lnTo>
                  <a:lnTo>
                    <a:pt x="91" y="6174"/>
                  </a:lnTo>
                  <a:lnTo>
                    <a:pt x="39" y="6251"/>
                  </a:lnTo>
                  <a:lnTo>
                    <a:pt x="14" y="6341"/>
                  </a:lnTo>
                  <a:lnTo>
                    <a:pt x="1" y="6443"/>
                  </a:lnTo>
                  <a:lnTo>
                    <a:pt x="14" y="6533"/>
                  </a:lnTo>
                  <a:lnTo>
                    <a:pt x="39" y="6635"/>
                  </a:lnTo>
                  <a:lnTo>
                    <a:pt x="91" y="6712"/>
                  </a:lnTo>
                  <a:lnTo>
                    <a:pt x="142" y="6789"/>
                  </a:lnTo>
                  <a:lnTo>
                    <a:pt x="219" y="6840"/>
                  </a:lnTo>
                  <a:lnTo>
                    <a:pt x="295" y="6891"/>
                  </a:lnTo>
                  <a:lnTo>
                    <a:pt x="398" y="6917"/>
                  </a:lnTo>
                  <a:lnTo>
                    <a:pt x="488" y="6930"/>
                  </a:lnTo>
                  <a:lnTo>
                    <a:pt x="2716" y="6930"/>
                  </a:lnTo>
                  <a:lnTo>
                    <a:pt x="2806" y="6917"/>
                  </a:lnTo>
                  <a:lnTo>
                    <a:pt x="2908" y="6891"/>
                  </a:lnTo>
                  <a:lnTo>
                    <a:pt x="2985" y="6840"/>
                  </a:lnTo>
                  <a:lnTo>
                    <a:pt x="3062" y="6789"/>
                  </a:lnTo>
                  <a:lnTo>
                    <a:pt x="3113" y="6712"/>
                  </a:lnTo>
                  <a:lnTo>
                    <a:pt x="3164" y="6635"/>
                  </a:lnTo>
                  <a:lnTo>
                    <a:pt x="3190" y="6533"/>
                  </a:lnTo>
                  <a:lnTo>
                    <a:pt x="3203" y="6443"/>
                  </a:lnTo>
                  <a:lnTo>
                    <a:pt x="3203" y="487"/>
                  </a:lnTo>
                  <a:lnTo>
                    <a:pt x="3190" y="398"/>
                  </a:lnTo>
                  <a:lnTo>
                    <a:pt x="3164" y="308"/>
                  </a:lnTo>
                  <a:lnTo>
                    <a:pt x="3113" y="218"/>
                  </a:lnTo>
                  <a:lnTo>
                    <a:pt x="3062" y="154"/>
                  </a:lnTo>
                  <a:lnTo>
                    <a:pt x="2985" y="90"/>
                  </a:lnTo>
                  <a:lnTo>
                    <a:pt x="2908" y="39"/>
                  </a:lnTo>
                  <a:lnTo>
                    <a:pt x="2806" y="14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94;p37">
              <a:extLst>
                <a:ext uri="{FF2B5EF4-FFF2-40B4-BE49-F238E27FC236}">
                  <a16:creationId xmlns:a16="http://schemas.microsoft.com/office/drawing/2014/main" id="{9A52BBCD-4204-61F3-511C-100767F61589}"/>
                </a:ext>
              </a:extLst>
            </p:cNvPr>
            <p:cNvSpPr/>
            <p:nvPr/>
          </p:nvSpPr>
          <p:spPr>
            <a:xfrm>
              <a:off x="2016250" y="986725"/>
              <a:ext cx="127150" cy="171025"/>
            </a:xfrm>
            <a:custGeom>
              <a:avLst/>
              <a:gdLst/>
              <a:ahLst/>
              <a:cxnLst/>
              <a:rect l="l" t="t" r="r" b="b"/>
              <a:pathLst>
                <a:path w="5086" h="6841" extrusionOk="0">
                  <a:moveTo>
                    <a:pt x="4611" y="1"/>
                  </a:moveTo>
                  <a:lnTo>
                    <a:pt x="4522" y="14"/>
                  </a:lnTo>
                  <a:lnTo>
                    <a:pt x="4432" y="39"/>
                  </a:lnTo>
                  <a:lnTo>
                    <a:pt x="4342" y="78"/>
                  </a:lnTo>
                  <a:lnTo>
                    <a:pt x="4278" y="129"/>
                  </a:lnTo>
                  <a:lnTo>
                    <a:pt x="4214" y="206"/>
                  </a:lnTo>
                  <a:lnTo>
                    <a:pt x="90" y="6085"/>
                  </a:lnTo>
                  <a:lnTo>
                    <a:pt x="39" y="6161"/>
                  </a:lnTo>
                  <a:lnTo>
                    <a:pt x="13" y="6251"/>
                  </a:lnTo>
                  <a:lnTo>
                    <a:pt x="0" y="6354"/>
                  </a:lnTo>
                  <a:lnTo>
                    <a:pt x="0" y="6443"/>
                  </a:lnTo>
                  <a:lnTo>
                    <a:pt x="26" y="6533"/>
                  </a:lnTo>
                  <a:lnTo>
                    <a:pt x="77" y="6610"/>
                  </a:lnTo>
                  <a:lnTo>
                    <a:pt x="128" y="6687"/>
                  </a:lnTo>
                  <a:lnTo>
                    <a:pt x="205" y="6751"/>
                  </a:lnTo>
                  <a:lnTo>
                    <a:pt x="269" y="6789"/>
                  </a:lnTo>
                  <a:lnTo>
                    <a:pt x="333" y="6827"/>
                  </a:lnTo>
                  <a:lnTo>
                    <a:pt x="410" y="6840"/>
                  </a:lnTo>
                  <a:lnTo>
                    <a:pt x="487" y="6840"/>
                  </a:lnTo>
                  <a:lnTo>
                    <a:pt x="590" y="6827"/>
                  </a:lnTo>
                  <a:lnTo>
                    <a:pt x="705" y="6789"/>
                  </a:lnTo>
                  <a:lnTo>
                    <a:pt x="795" y="6725"/>
                  </a:lnTo>
                  <a:lnTo>
                    <a:pt x="884" y="6635"/>
                  </a:lnTo>
                  <a:lnTo>
                    <a:pt x="5008" y="769"/>
                  </a:lnTo>
                  <a:lnTo>
                    <a:pt x="5047" y="680"/>
                  </a:lnTo>
                  <a:lnTo>
                    <a:pt x="5085" y="590"/>
                  </a:lnTo>
                  <a:lnTo>
                    <a:pt x="5085" y="500"/>
                  </a:lnTo>
                  <a:lnTo>
                    <a:pt x="5085" y="411"/>
                  </a:lnTo>
                  <a:lnTo>
                    <a:pt x="5060" y="321"/>
                  </a:lnTo>
                  <a:lnTo>
                    <a:pt x="5021" y="231"/>
                  </a:lnTo>
                  <a:lnTo>
                    <a:pt x="4957" y="155"/>
                  </a:lnTo>
                  <a:lnTo>
                    <a:pt x="4880" y="91"/>
                  </a:lnTo>
                  <a:lnTo>
                    <a:pt x="4803" y="39"/>
                  </a:lnTo>
                  <a:lnTo>
                    <a:pt x="4714" y="14"/>
                  </a:lnTo>
                  <a:lnTo>
                    <a:pt x="46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95;p37">
              <a:extLst>
                <a:ext uri="{FF2B5EF4-FFF2-40B4-BE49-F238E27FC236}">
                  <a16:creationId xmlns:a16="http://schemas.microsoft.com/office/drawing/2014/main" id="{CC3CEB0C-D7A6-4607-A4A6-50C445446F37}"/>
                </a:ext>
              </a:extLst>
            </p:cNvPr>
            <p:cNvSpPr/>
            <p:nvPr/>
          </p:nvSpPr>
          <p:spPr>
            <a:xfrm>
              <a:off x="1636825" y="432475"/>
              <a:ext cx="325325" cy="175500"/>
            </a:xfrm>
            <a:custGeom>
              <a:avLst/>
              <a:gdLst/>
              <a:ahLst/>
              <a:cxnLst/>
              <a:rect l="l" t="t" r="r" b="b"/>
              <a:pathLst>
                <a:path w="13013" h="7020" extrusionOk="0">
                  <a:moveTo>
                    <a:pt x="487" y="0"/>
                  </a:moveTo>
                  <a:lnTo>
                    <a:pt x="397" y="13"/>
                  </a:lnTo>
                  <a:lnTo>
                    <a:pt x="308" y="39"/>
                  </a:lnTo>
                  <a:lnTo>
                    <a:pt x="218" y="77"/>
                  </a:lnTo>
                  <a:lnTo>
                    <a:pt x="154" y="141"/>
                  </a:lnTo>
                  <a:lnTo>
                    <a:pt x="90" y="218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7"/>
                  </a:lnTo>
                  <a:lnTo>
                    <a:pt x="0" y="6545"/>
                  </a:lnTo>
                  <a:lnTo>
                    <a:pt x="13" y="6635"/>
                  </a:lnTo>
                  <a:lnTo>
                    <a:pt x="39" y="6725"/>
                  </a:lnTo>
                  <a:lnTo>
                    <a:pt x="90" y="6814"/>
                  </a:lnTo>
                  <a:lnTo>
                    <a:pt x="154" y="6878"/>
                  </a:lnTo>
                  <a:lnTo>
                    <a:pt x="218" y="6942"/>
                  </a:lnTo>
                  <a:lnTo>
                    <a:pt x="308" y="6981"/>
                  </a:lnTo>
                  <a:lnTo>
                    <a:pt x="397" y="7019"/>
                  </a:lnTo>
                  <a:lnTo>
                    <a:pt x="12629" y="7019"/>
                  </a:lnTo>
                  <a:lnTo>
                    <a:pt x="12718" y="6981"/>
                  </a:lnTo>
                  <a:lnTo>
                    <a:pt x="12808" y="6942"/>
                  </a:lnTo>
                  <a:lnTo>
                    <a:pt x="12872" y="6878"/>
                  </a:lnTo>
                  <a:lnTo>
                    <a:pt x="12936" y="6814"/>
                  </a:lnTo>
                  <a:lnTo>
                    <a:pt x="12974" y="6725"/>
                  </a:lnTo>
                  <a:lnTo>
                    <a:pt x="13013" y="6635"/>
                  </a:lnTo>
                  <a:lnTo>
                    <a:pt x="13013" y="6545"/>
                  </a:lnTo>
                  <a:lnTo>
                    <a:pt x="13013" y="6443"/>
                  </a:lnTo>
                  <a:lnTo>
                    <a:pt x="12974" y="6353"/>
                  </a:lnTo>
                  <a:lnTo>
                    <a:pt x="12936" y="6263"/>
                  </a:lnTo>
                  <a:lnTo>
                    <a:pt x="12872" y="6199"/>
                  </a:lnTo>
                  <a:lnTo>
                    <a:pt x="12808" y="6135"/>
                  </a:lnTo>
                  <a:lnTo>
                    <a:pt x="12718" y="6097"/>
                  </a:lnTo>
                  <a:lnTo>
                    <a:pt x="12629" y="6059"/>
                  </a:lnTo>
                  <a:lnTo>
                    <a:pt x="974" y="6059"/>
                  </a:lnTo>
                  <a:lnTo>
                    <a:pt x="974" y="487"/>
                  </a:lnTo>
                  <a:lnTo>
                    <a:pt x="974" y="385"/>
                  </a:lnTo>
                  <a:lnTo>
                    <a:pt x="935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69" y="77"/>
                  </a:lnTo>
                  <a:lnTo>
                    <a:pt x="679" y="39"/>
                  </a:lnTo>
                  <a:lnTo>
                    <a:pt x="589" y="13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96;p37">
              <a:extLst>
                <a:ext uri="{FF2B5EF4-FFF2-40B4-BE49-F238E27FC236}">
                  <a16:creationId xmlns:a16="http://schemas.microsoft.com/office/drawing/2014/main" id="{9C663BFD-D2E5-B658-5897-2A36F5C0B4A9}"/>
                </a:ext>
              </a:extLst>
            </p:cNvPr>
            <p:cNvSpPr/>
            <p:nvPr/>
          </p:nvSpPr>
          <p:spPr>
            <a:xfrm>
              <a:off x="1382575" y="555100"/>
              <a:ext cx="204950" cy="139650"/>
            </a:xfrm>
            <a:custGeom>
              <a:avLst/>
              <a:gdLst/>
              <a:ahLst/>
              <a:cxnLst/>
              <a:rect l="l" t="t" r="r" b="b"/>
              <a:pathLst>
                <a:path w="8198" h="5586" extrusionOk="0">
                  <a:moveTo>
                    <a:pt x="449" y="1"/>
                  </a:moveTo>
                  <a:lnTo>
                    <a:pt x="359" y="14"/>
                  </a:lnTo>
                  <a:lnTo>
                    <a:pt x="270" y="52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52" y="257"/>
                  </a:lnTo>
                  <a:lnTo>
                    <a:pt x="13" y="334"/>
                  </a:lnTo>
                  <a:lnTo>
                    <a:pt x="1" y="436"/>
                  </a:lnTo>
                  <a:lnTo>
                    <a:pt x="1" y="526"/>
                  </a:lnTo>
                  <a:lnTo>
                    <a:pt x="13" y="616"/>
                  </a:lnTo>
                  <a:lnTo>
                    <a:pt x="52" y="705"/>
                  </a:lnTo>
                  <a:lnTo>
                    <a:pt x="103" y="795"/>
                  </a:lnTo>
                  <a:lnTo>
                    <a:pt x="3753" y="5406"/>
                  </a:lnTo>
                  <a:lnTo>
                    <a:pt x="3830" y="5483"/>
                  </a:lnTo>
                  <a:lnTo>
                    <a:pt x="3920" y="5534"/>
                  </a:lnTo>
                  <a:lnTo>
                    <a:pt x="4022" y="5572"/>
                  </a:lnTo>
                  <a:lnTo>
                    <a:pt x="4138" y="5585"/>
                  </a:lnTo>
                  <a:lnTo>
                    <a:pt x="7724" y="5585"/>
                  </a:lnTo>
                  <a:lnTo>
                    <a:pt x="7813" y="5572"/>
                  </a:lnTo>
                  <a:lnTo>
                    <a:pt x="7903" y="5547"/>
                  </a:lnTo>
                  <a:lnTo>
                    <a:pt x="7993" y="5508"/>
                  </a:lnTo>
                  <a:lnTo>
                    <a:pt x="8057" y="5444"/>
                  </a:lnTo>
                  <a:lnTo>
                    <a:pt x="8121" y="5367"/>
                  </a:lnTo>
                  <a:lnTo>
                    <a:pt x="8159" y="5290"/>
                  </a:lnTo>
                  <a:lnTo>
                    <a:pt x="8198" y="5201"/>
                  </a:lnTo>
                  <a:lnTo>
                    <a:pt x="8198" y="5098"/>
                  </a:lnTo>
                  <a:lnTo>
                    <a:pt x="8198" y="4996"/>
                  </a:lnTo>
                  <a:lnTo>
                    <a:pt x="8159" y="4906"/>
                  </a:lnTo>
                  <a:lnTo>
                    <a:pt x="8121" y="4829"/>
                  </a:lnTo>
                  <a:lnTo>
                    <a:pt x="8057" y="4753"/>
                  </a:lnTo>
                  <a:lnTo>
                    <a:pt x="7993" y="4701"/>
                  </a:lnTo>
                  <a:lnTo>
                    <a:pt x="7903" y="4650"/>
                  </a:lnTo>
                  <a:lnTo>
                    <a:pt x="7813" y="4624"/>
                  </a:lnTo>
                  <a:lnTo>
                    <a:pt x="7724" y="4612"/>
                  </a:lnTo>
                  <a:lnTo>
                    <a:pt x="4368" y="4612"/>
                  </a:lnTo>
                  <a:lnTo>
                    <a:pt x="859" y="180"/>
                  </a:lnTo>
                  <a:lnTo>
                    <a:pt x="795" y="116"/>
                  </a:lnTo>
                  <a:lnTo>
                    <a:pt x="718" y="65"/>
                  </a:lnTo>
                  <a:lnTo>
                    <a:pt x="628" y="26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97;p37">
              <a:extLst>
                <a:ext uri="{FF2B5EF4-FFF2-40B4-BE49-F238E27FC236}">
                  <a16:creationId xmlns:a16="http://schemas.microsoft.com/office/drawing/2014/main" id="{23582452-BFB5-C7D6-8D8C-EDC28AED03DC}"/>
                </a:ext>
              </a:extLst>
            </p:cNvPr>
            <p:cNvSpPr/>
            <p:nvPr/>
          </p:nvSpPr>
          <p:spPr>
            <a:xfrm>
              <a:off x="1286200" y="717775"/>
              <a:ext cx="120425" cy="148600"/>
            </a:xfrm>
            <a:custGeom>
              <a:avLst/>
              <a:gdLst/>
              <a:ahLst/>
              <a:cxnLst/>
              <a:rect l="l" t="t" r="r" b="b"/>
              <a:pathLst>
                <a:path w="4817" h="5944" extrusionOk="0">
                  <a:moveTo>
                    <a:pt x="449" y="0"/>
                  </a:moveTo>
                  <a:lnTo>
                    <a:pt x="359" y="26"/>
                  </a:lnTo>
                  <a:lnTo>
                    <a:pt x="269" y="51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65" y="256"/>
                  </a:lnTo>
                  <a:lnTo>
                    <a:pt x="26" y="333"/>
                  </a:lnTo>
                  <a:lnTo>
                    <a:pt x="1" y="423"/>
                  </a:lnTo>
                  <a:lnTo>
                    <a:pt x="1" y="525"/>
                  </a:lnTo>
                  <a:lnTo>
                    <a:pt x="13" y="615"/>
                  </a:lnTo>
                  <a:lnTo>
                    <a:pt x="52" y="705"/>
                  </a:lnTo>
                  <a:lnTo>
                    <a:pt x="103" y="782"/>
                  </a:lnTo>
                  <a:lnTo>
                    <a:pt x="3958" y="5764"/>
                  </a:lnTo>
                  <a:lnTo>
                    <a:pt x="4035" y="5841"/>
                  </a:lnTo>
                  <a:lnTo>
                    <a:pt x="4125" y="5905"/>
                  </a:lnTo>
                  <a:lnTo>
                    <a:pt x="4227" y="5930"/>
                  </a:lnTo>
                  <a:lnTo>
                    <a:pt x="4342" y="5943"/>
                  </a:lnTo>
                  <a:lnTo>
                    <a:pt x="4419" y="5943"/>
                  </a:lnTo>
                  <a:lnTo>
                    <a:pt x="4496" y="5917"/>
                  </a:lnTo>
                  <a:lnTo>
                    <a:pt x="4560" y="5892"/>
                  </a:lnTo>
                  <a:lnTo>
                    <a:pt x="4637" y="5841"/>
                  </a:lnTo>
                  <a:lnTo>
                    <a:pt x="4701" y="5777"/>
                  </a:lnTo>
                  <a:lnTo>
                    <a:pt x="4765" y="5700"/>
                  </a:lnTo>
                  <a:lnTo>
                    <a:pt x="4803" y="5610"/>
                  </a:lnTo>
                  <a:lnTo>
                    <a:pt x="4816" y="5520"/>
                  </a:lnTo>
                  <a:lnTo>
                    <a:pt x="4816" y="5431"/>
                  </a:lnTo>
                  <a:lnTo>
                    <a:pt x="4803" y="5341"/>
                  </a:lnTo>
                  <a:lnTo>
                    <a:pt x="4778" y="5251"/>
                  </a:lnTo>
                  <a:lnTo>
                    <a:pt x="4727" y="5162"/>
                  </a:lnTo>
                  <a:lnTo>
                    <a:pt x="871" y="192"/>
                  </a:lnTo>
                  <a:lnTo>
                    <a:pt x="795" y="116"/>
                  </a:lnTo>
                  <a:lnTo>
                    <a:pt x="718" y="64"/>
                  </a:lnTo>
                  <a:lnTo>
                    <a:pt x="628" y="26"/>
                  </a:lnTo>
                  <a:lnTo>
                    <a:pt x="538" y="1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98;p37">
              <a:extLst>
                <a:ext uri="{FF2B5EF4-FFF2-40B4-BE49-F238E27FC236}">
                  <a16:creationId xmlns:a16="http://schemas.microsoft.com/office/drawing/2014/main" id="{A21837CE-EA39-D994-3593-50BC38AE727F}"/>
                </a:ext>
              </a:extLst>
            </p:cNvPr>
            <p:cNvSpPr/>
            <p:nvPr/>
          </p:nvSpPr>
          <p:spPr>
            <a:xfrm>
              <a:off x="1684200" y="1149400"/>
              <a:ext cx="111125" cy="186375"/>
            </a:xfrm>
            <a:custGeom>
              <a:avLst/>
              <a:gdLst/>
              <a:ahLst/>
              <a:cxnLst/>
              <a:rect l="l" t="t" r="r" b="b"/>
              <a:pathLst>
                <a:path w="4445" h="7455" extrusionOk="0">
                  <a:moveTo>
                    <a:pt x="436" y="0"/>
                  </a:moveTo>
                  <a:lnTo>
                    <a:pt x="346" y="13"/>
                  </a:lnTo>
                  <a:lnTo>
                    <a:pt x="257" y="52"/>
                  </a:lnTo>
                  <a:lnTo>
                    <a:pt x="167" y="116"/>
                  </a:lnTo>
                  <a:lnTo>
                    <a:pt x="103" y="180"/>
                  </a:lnTo>
                  <a:lnTo>
                    <a:pt x="52" y="256"/>
                  </a:lnTo>
                  <a:lnTo>
                    <a:pt x="13" y="346"/>
                  </a:lnTo>
                  <a:lnTo>
                    <a:pt x="1" y="436"/>
                  </a:lnTo>
                  <a:lnTo>
                    <a:pt x="1" y="525"/>
                  </a:lnTo>
                  <a:lnTo>
                    <a:pt x="13" y="628"/>
                  </a:lnTo>
                  <a:lnTo>
                    <a:pt x="52" y="718"/>
                  </a:lnTo>
                  <a:lnTo>
                    <a:pt x="3536" y="7198"/>
                  </a:lnTo>
                  <a:lnTo>
                    <a:pt x="3574" y="7250"/>
                  </a:lnTo>
                  <a:lnTo>
                    <a:pt x="3612" y="7301"/>
                  </a:lnTo>
                  <a:lnTo>
                    <a:pt x="3664" y="7352"/>
                  </a:lnTo>
                  <a:lnTo>
                    <a:pt x="3715" y="7390"/>
                  </a:lnTo>
                  <a:lnTo>
                    <a:pt x="3779" y="7416"/>
                  </a:lnTo>
                  <a:lnTo>
                    <a:pt x="3830" y="7442"/>
                  </a:lnTo>
                  <a:lnTo>
                    <a:pt x="3894" y="7454"/>
                  </a:lnTo>
                  <a:lnTo>
                    <a:pt x="3958" y="7454"/>
                  </a:lnTo>
                  <a:lnTo>
                    <a:pt x="4086" y="7442"/>
                  </a:lnTo>
                  <a:lnTo>
                    <a:pt x="4189" y="7390"/>
                  </a:lnTo>
                  <a:lnTo>
                    <a:pt x="4278" y="7339"/>
                  </a:lnTo>
                  <a:lnTo>
                    <a:pt x="4343" y="7275"/>
                  </a:lnTo>
                  <a:lnTo>
                    <a:pt x="4394" y="7198"/>
                  </a:lnTo>
                  <a:lnTo>
                    <a:pt x="4432" y="7109"/>
                  </a:lnTo>
                  <a:lnTo>
                    <a:pt x="4445" y="7019"/>
                  </a:lnTo>
                  <a:lnTo>
                    <a:pt x="4445" y="6917"/>
                  </a:lnTo>
                  <a:lnTo>
                    <a:pt x="4432" y="6827"/>
                  </a:lnTo>
                  <a:lnTo>
                    <a:pt x="4394" y="6737"/>
                  </a:lnTo>
                  <a:lnTo>
                    <a:pt x="910" y="256"/>
                  </a:lnTo>
                  <a:lnTo>
                    <a:pt x="859" y="167"/>
                  </a:lnTo>
                  <a:lnTo>
                    <a:pt x="795" y="103"/>
                  </a:lnTo>
                  <a:lnTo>
                    <a:pt x="705" y="52"/>
                  </a:lnTo>
                  <a:lnTo>
                    <a:pt x="628" y="1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99;p37">
              <a:extLst>
                <a:ext uri="{FF2B5EF4-FFF2-40B4-BE49-F238E27FC236}">
                  <a16:creationId xmlns:a16="http://schemas.microsoft.com/office/drawing/2014/main" id="{F4971131-A0FE-4D17-191A-10D13690FA3B}"/>
                </a:ext>
              </a:extLst>
            </p:cNvPr>
            <p:cNvSpPr/>
            <p:nvPr/>
          </p:nvSpPr>
          <p:spPr>
            <a:xfrm>
              <a:off x="1399875" y="986725"/>
              <a:ext cx="244650" cy="379150"/>
            </a:xfrm>
            <a:custGeom>
              <a:avLst/>
              <a:gdLst/>
              <a:ahLst/>
              <a:cxnLst/>
              <a:rect l="l" t="t" r="r" b="b"/>
              <a:pathLst>
                <a:path w="9786" h="15166" extrusionOk="0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1"/>
                  </a:lnTo>
                  <a:lnTo>
                    <a:pt x="141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8"/>
                  </a:lnTo>
                  <a:lnTo>
                    <a:pt x="0" y="6354"/>
                  </a:lnTo>
                  <a:lnTo>
                    <a:pt x="13" y="6456"/>
                  </a:lnTo>
                  <a:lnTo>
                    <a:pt x="39" y="6546"/>
                  </a:lnTo>
                  <a:lnTo>
                    <a:pt x="90" y="6635"/>
                  </a:lnTo>
                  <a:lnTo>
                    <a:pt x="141" y="6699"/>
                  </a:lnTo>
                  <a:lnTo>
                    <a:pt x="218" y="6763"/>
                  </a:lnTo>
                  <a:lnTo>
                    <a:pt x="295" y="6802"/>
                  </a:lnTo>
                  <a:lnTo>
                    <a:pt x="385" y="6827"/>
                  </a:lnTo>
                  <a:lnTo>
                    <a:pt x="487" y="6840"/>
                  </a:lnTo>
                  <a:lnTo>
                    <a:pt x="4829" y="6840"/>
                  </a:lnTo>
                  <a:lnTo>
                    <a:pt x="8863" y="14896"/>
                  </a:lnTo>
                  <a:lnTo>
                    <a:pt x="8902" y="14960"/>
                  </a:lnTo>
                  <a:lnTo>
                    <a:pt x="8940" y="15012"/>
                  </a:lnTo>
                  <a:lnTo>
                    <a:pt x="8991" y="15063"/>
                  </a:lnTo>
                  <a:lnTo>
                    <a:pt x="9043" y="15101"/>
                  </a:lnTo>
                  <a:lnTo>
                    <a:pt x="9107" y="15127"/>
                  </a:lnTo>
                  <a:lnTo>
                    <a:pt x="9171" y="15153"/>
                  </a:lnTo>
                  <a:lnTo>
                    <a:pt x="9235" y="15165"/>
                  </a:lnTo>
                  <a:lnTo>
                    <a:pt x="9299" y="15165"/>
                  </a:lnTo>
                  <a:lnTo>
                    <a:pt x="9414" y="15153"/>
                  </a:lnTo>
                  <a:lnTo>
                    <a:pt x="9517" y="15114"/>
                  </a:lnTo>
                  <a:lnTo>
                    <a:pt x="9593" y="15063"/>
                  </a:lnTo>
                  <a:lnTo>
                    <a:pt x="9670" y="14999"/>
                  </a:lnTo>
                  <a:lnTo>
                    <a:pt x="9721" y="14922"/>
                  </a:lnTo>
                  <a:lnTo>
                    <a:pt x="9760" y="14832"/>
                  </a:lnTo>
                  <a:lnTo>
                    <a:pt x="9786" y="14743"/>
                  </a:lnTo>
                  <a:lnTo>
                    <a:pt x="9786" y="14653"/>
                  </a:lnTo>
                  <a:lnTo>
                    <a:pt x="9773" y="14551"/>
                  </a:lnTo>
                  <a:lnTo>
                    <a:pt x="9734" y="14461"/>
                  </a:lnTo>
                  <a:lnTo>
                    <a:pt x="5559" y="6136"/>
                  </a:lnTo>
                  <a:lnTo>
                    <a:pt x="5533" y="6085"/>
                  </a:lnTo>
                  <a:lnTo>
                    <a:pt x="5482" y="6033"/>
                  </a:lnTo>
                  <a:lnTo>
                    <a:pt x="5431" y="5982"/>
                  </a:lnTo>
                  <a:lnTo>
                    <a:pt x="5380" y="5944"/>
                  </a:lnTo>
                  <a:lnTo>
                    <a:pt x="5328" y="5918"/>
                  </a:lnTo>
                  <a:lnTo>
                    <a:pt x="5264" y="5892"/>
                  </a:lnTo>
                  <a:lnTo>
                    <a:pt x="5200" y="5880"/>
                  </a:lnTo>
                  <a:lnTo>
                    <a:pt x="5123" y="5867"/>
                  </a:lnTo>
                  <a:lnTo>
                    <a:pt x="974" y="5867"/>
                  </a:lnTo>
                  <a:lnTo>
                    <a:pt x="974" y="488"/>
                  </a:lnTo>
                  <a:lnTo>
                    <a:pt x="961" y="385"/>
                  </a:lnTo>
                  <a:lnTo>
                    <a:pt x="935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56" y="91"/>
                  </a:lnTo>
                  <a:lnTo>
                    <a:pt x="679" y="39"/>
                  </a:lnTo>
                  <a:lnTo>
                    <a:pt x="589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00;p37">
              <a:extLst>
                <a:ext uri="{FF2B5EF4-FFF2-40B4-BE49-F238E27FC236}">
                  <a16:creationId xmlns:a16="http://schemas.microsoft.com/office/drawing/2014/main" id="{AA80008C-8816-2115-C37D-1C325F805A93}"/>
                </a:ext>
              </a:extLst>
            </p:cNvPr>
            <p:cNvSpPr/>
            <p:nvPr/>
          </p:nvSpPr>
          <p:spPr>
            <a:xfrm>
              <a:off x="1920500" y="1064550"/>
              <a:ext cx="24375" cy="166850"/>
            </a:xfrm>
            <a:custGeom>
              <a:avLst/>
              <a:gdLst/>
              <a:ahLst/>
              <a:cxnLst/>
              <a:rect l="l" t="t" r="r" b="b"/>
              <a:pathLst>
                <a:path w="975" h="6674" extrusionOk="0">
                  <a:moveTo>
                    <a:pt x="488" y="0"/>
                  </a:moveTo>
                  <a:lnTo>
                    <a:pt x="385" y="13"/>
                  </a:lnTo>
                  <a:lnTo>
                    <a:pt x="295" y="39"/>
                  </a:lnTo>
                  <a:lnTo>
                    <a:pt x="219" y="90"/>
                  </a:lnTo>
                  <a:lnTo>
                    <a:pt x="142" y="141"/>
                  </a:lnTo>
                  <a:lnTo>
                    <a:pt x="91" y="218"/>
                  </a:lnTo>
                  <a:lnTo>
                    <a:pt x="39" y="295"/>
                  </a:lnTo>
                  <a:lnTo>
                    <a:pt x="14" y="384"/>
                  </a:lnTo>
                  <a:lnTo>
                    <a:pt x="1" y="487"/>
                  </a:lnTo>
                  <a:lnTo>
                    <a:pt x="1" y="6186"/>
                  </a:lnTo>
                  <a:lnTo>
                    <a:pt x="14" y="6289"/>
                  </a:lnTo>
                  <a:lnTo>
                    <a:pt x="39" y="6379"/>
                  </a:lnTo>
                  <a:lnTo>
                    <a:pt x="91" y="6468"/>
                  </a:lnTo>
                  <a:lnTo>
                    <a:pt x="142" y="6532"/>
                  </a:lnTo>
                  <a:lnTo>
                    <a:pt x="219" y="6596"/>
                  </a:lnTo>
                  <a:lnTo>
                    <a:pt x="295" y="6635"/>
                  </a:lnTo>
                  <a:lnTo>
                    <a:pt x="385" y="6673"/>
                  </a:lnTo>
                  <a:lnTo>
                    <a:pt x="590" y="6673"/>
                  </a:lnTo>
                  <a:lnTo>
                    <a:pt x="680" y="6635"/>
                  </a:lnTo>
                  <a:lnTo>
                    <a:pt x="757" y="6596"/>
                  </a:lnTo>
                  <a:lnTo>
                    <a:pt x="833" y="6532"/>
                  </a:lnTo>
                  <a:lnTo>
                    <a:pt x="897" y="6468"/>
                  </a:lnTo>
                  <a:lnTo>
                    <a:pt x="936" y="6379"/>
                  </a:lnTo>
                  <a:lnTo>
                    <a:pt x="961" y="6289"/>
                  </a:lnTo>
                  <a:lnTo>
                    <a:pt x="974" y="6186"/>
                  </a:lnTo>
                  <a:lnTo>
                    <a:pt x="974" y="487"/>
                  </a:lnTo>
                  <a:lnTo>
                    <a:pt x="961" y="384"/>
                  </a:lnTo>
                  <a:lnTo>
                    <a:pt x="936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57" y="90"/>
                  </a:lnTo>
                  <a:lnTo>
                    <a:pt x="680" y="39"/>
                  </a:lnTo>
                  <a:lnTo>
                    <a:pt x="590" y="1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01;p37">
              <a:extLst>
                <a:ext uri="{FF2B5EF4-FFF2-40B4-BE49-F238E27FC236}">
                  <a16:creationId xmlns:a16="http://schemas.microsoft.com/office/drawing/2014/main" id="{5F5CB99E-563C-ABD7-0642-814A8755A91A}"/>
                </a:ext>
              </a:extLst>
            </p:cNvPr>
            <p:cNvSpPr/>
            <p:nvPr/>
          </p:nvSpPr>
          <p:spPr>
            <a:xfrm>
              <a:off x="1386100" y="972975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36" y="0"/>
                  </a:moveTo>
                  <a:lnTo>
                    <a:pt x="833" y="26"/>
                  </a:lnTo>
                  <a:lnTo>
                    <a:pt x="731" y="51"/>
                  </a:lnTo>
                  <a:lnTo>
                    <a:pt x="628" y="77"/>
                  </a:lnTo>
                  <a:lnTo>
                    <a:pt x="538" y="128"/>
                  </a:lnTo>
                  <a:lnTo>
                    <a:pt x="462" y="179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80" y="461"/>
                  </a:lnTo>
                  <a:lnTo>
                    <a:pt x="129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33"/>
                  </a:lnTo>
                  <a:lnTo>
                    <a:pt x="1" y="935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26" y="1242"/>
                  </a:lnTo>
                  <a:lnTo>
                    <a:pt x="52" y="1345"/>
                  </a:lnTo>
                  <a:lnTo>
                    <a:pt x="77" y="1447"/>
                  </a:lnTo>
                  <a:lnTo>
                    <a:pt x="129" y="1537"/>
                  </a:lnTo>
                  <a:lnTo>
                    <a:pt x="180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4"/>
                  </a:lnTo>
                  <a:lnTo>
                    <a:pt x="462" y="1896"/>
                  </a:lnTo>
                  <a:lnTo>
                    <a:pt x="538" y="1947"/>
                  </a:lnTo>
                  <a:lnTo>
                    <a:pt x="628" y="1998"/>
                  </a:lnTo>
                  <a:lnTo>
                    <a:pt x="731" y="2037"/>
                  </a:lnTo>
                  <a:lnTo>
                    <a:pt x="833" y="2062"/>
                  </a:lnTo>
                  <a:lnTo>
                    <a:pt x="936" y="2075"/>
                  </a:lnTo>
                  <a:lnTo>
                    <a:pt x="1140" y="2075"/>
                  </a:lnTo>
                  <a:lnTo>
                    <a:pt x="1243" y="2062"/>
                  </a:lnTo>
                  <a:lnTo>
                    <a:pt x="1345" y="2037"/>
                  </a:lnTo>
                  <a:lnTo>
                    <a:pt x="1448" y="1998"/>
                  </a:lnTo>
                  <a:lnTo>
                    <a:pt x="1538" y="1947"/>
                  </a:lnTo>
                  <a:lnTo>
                    <a:pt x="1614" y="1896"/>
                  </a:lnTo>
                  <a:lnTo>
                    <a:pt x="1704" y="1844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896" y="1614"/>
                  </a:lnTo>
                  <a:lnTo>
                    <a:pt x="1947" y="1537"/>
                  </a:lnTo>
                  <a:lnTo>
                    <a:pt x="1999" y="1447"/>
                  </a:lnTo>
                  <a:lnTo>
                    <a:pt x="2037" y="1345"/>
                  </a:lnTo>
                  <a:lnTo>
                    <a:pt x="2063" y="1242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35"/>
                  </a:lnTo>
                  <a:lnTo>
                    <a:pt x="2063" y="833"/>
                  </a:lnTo>
                  <a:lnTo>
                    <a:pt x="2037" y="730"/>
                  </a:lnTo>
                  <a:lnTo>
                    <a:pt x="1999" y="628"/>
                  </a:lnTo>
                  <a:lnTo>
                    <a:pt x="1947" y="538"/>
                  </a:lnTo>
                  <a:lnTo>
                    <a:pt x="1896" y="461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14" y="179"/>
                  </a:lnTo>
                  <a:lnTo>
                    <a:pt x="1538" y="128"/>
                  </a:lnTo>
                  <a:lnTo>
                    <a:pt x="1448" y="77"/>
                  </a:lnTo>
                  <a:lnTo>
                    <a:pt x="1345" y="51"/>
                  </a:lnTo>
                  <a:lnTo>
                    <a:pt x="1243" y="26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02;p37">
              <a:extLst>
                <a:ext uri="{FF2B5EF4-FFF2-40B4-BE49-F238E27FC236}">
                  <a16:creationId xmlns:a16="http://schemas.microsoft.com/office/drawing/2014/main" id="{FEF94E4C-6FAB-5BEA-1C34-285234BCF062}"/>
                </a:ext>
              </a:extLst>
            </p:cNvPr>
            <p:cNvSpPr/>
            <p:nvPr/>
          </p:nvSpPr>
          <p:spPr>
            <a:xfrm>
              <a:off x="1360175" y="818625"/>
              <a:ext cx="51875" cy="52225"/>
            </a:xfrm>
            <a:custGeom>
              <a:avLst/>
              <a:gdLst/>
              <a:ahLst/>
              <a:cxnLst/>
              <a:rect l="l" t="t" r="r" b="b"/>
              <a:pathLst>
                <a:path w="2075" h="2089" extrusionOk="0">
                  <a:moveTo>
                    <a:pt x="1038" y="1"/>
                  </a:moveTo>
                  <a:lnTo>
                    <a:pt x="935" y="14"/>
                  </a:lnTo>
                  <a:lnTo>
                    <a:pt x="833" y="26"/>
                  </a:lnTo>
                  <a:lnTo>
                    <a:pt x="730" y="52"/>
                  </a:lnTo>
                  <a:lnTo>
                    <a:pt x="628" y="90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44"/>
                  </a:lnTo>
                  <a:lnTo>
                    <a:pt x="295" y="308"/>
                  </a:lnTo>
                  <a:lnTo>
                    <a:pt x="231" y="385"/>
                  </a:lnTo>
                  <a:lnTo>
                    <a:pt x="179" y="462"/>
                  </a:lnTo>
                  <a:lnTo>
                    <a:pt x="128" y="551"/>
                  </a:lnTo>
                  <a:lnTo>
                    <a:pt x="77" y="641"/>
                  </a:lnTo>
                  <a:lnTo>
                    <a:pt x="39" y="731"/>
                  </a:lnTo>
                  <a:lnTo>
                    <a:pt x="13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53"/>
                  </a:lnTo>
                  <a:lnTo>
                    <a:pt x="13" y="1256"/>
                  </a:lnTo>
                  <a:lnTo>
                    <a:pt x="39" y="1358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27"/>
                  </a:lnTo>
                  <a:lnTo>
                    <a:pt x="231" y="1704"/>
                  </a:lnTo>
                  <a:lnTo>
                    <a:pt x="295" y="1781"/>
                  </a:lnTo>
                  <a:lnTo>
                    <a:pt x="372" y="1845"/>
                  </a:lnTo>
                  <a:lnTo>
                    <a:pt x="448" y="1909"/>
                  </a:lnTo>
                  <a:lnTo>
                    <a:pt x="538" y="1960"/>
                  </a:lnTo>
                  <a:lnTo>
                    <a:pt x="628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038" y="2088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60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68" y="1781"/>
                  </a:lnTo>
                  <a:lnTo>
                    <a:pt x="1844" y="1704"/>
                  </a:lnTo>
                  <a:lnTo>
                    <a:pt x="1896" y="1627"/>
                  </a:lnTo>
                  <a:lnTo>
                    <a:pt x="1947" y="1538"/>
                  </a:lnTo>
                  <a:lnTo>
                    <a:pt x="1998" y="1448"/>
                  </a:lnTo>
                  <a:lnTo>
                    <a:pt x="2024" y="1358"/>
                  </a:lnTo>
                  <a:lnTo>
                    <a:pt x="2049" y="1256"/>
                  </a:lnTo>
                  <a:lnTo>
                    <a:pt x="2075" y="1153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49" y="833"/>
                  </a:lnTo>
                  <a:lnTo>
                    <a:pt x="2024" y="731"/>
                  </a:lnTo>
                  <a:lnTo>
                    <a:pt x="1998" y="641"/>
                  </a:lnTo>
                  <a:lnTo>
                    <a:pt x="1947" y="551"/>
                  </a:lnTo>
                  <a:lnTo>
                    <a:pt x="1896" y="462"/>
                  </a:lnTo>
                  <a:lnTo>
                    <a:pt x="1844" y="385"/>
                  </a:lnTo>
                  <a:lnTo>
                    <a:pt x="1768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7" y="129"/>
                  </a:lnTo>
                  <a:lnTo>
                    <a:pt x="1447" y="90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03;p37">
              <a:extLst>
                <a:ext uri="{FF2B5EF4-FFF2-40B4-BE49-F238E27FC236}">
                  <a16:creationId xmlns:a16="http://schemas.microsoft.com/office/drawing/2014/main" id="{9DB7D54A-89E4-A7A0-57AD-D3A006031FF9}"/>
                </a:ext>
              </a:extLst>
            </p:cNvPr>
            <p:cNvSpPr/>
            <p:nvPr/>
          </p:nvSpPr>
          <p:spPr>
            <a:xfrm>
              <a:off x="1549400" y="656600"/>
              <a:ext cx="52225" cy="51900"/>
            </a:xfrm>
            <a:custGeom>
              <a:avLst/>
              <a:gdLst/>
              <a:ahLst/>
              <a:cxnLst/>
              <a:rect l="l" t="t" r="r" b="b"/>
              <a:pathLst>
                <a:path w="2089" h="2076" extrusionOk="0">
                  <a:moveTo>
                    <a:pt x="936" y="1"/>
                  </a:moveTo>
                  <a:lnTo>
                    <a:pt x="833" y="27"/>
                  </a:lnTo>
                  <a:lnTo>
                    <a:pt x="731" y="52"/>
                  </a:lnTo>
                  <a:lnTo>
                    <a:pt x="641" y="78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31"/>
                  </a:lnTo>
                  <a:lnTo>
                    <a:pt x="308" y="308"/>
                  </a:lnTo>
                  <a:lnTo>
                    <a:pt x="244" y="372"/>
                  </a:lnTo>
                  <a:lnTo>
                    <a:pt x="180" y="462"/>
                  </a:lnTo>
                  <a:lnTo>
                    <a:pt x="129" y="539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1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2" y="1346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896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46"/>
                  </a:lnTo>
                  <a:lnTo>
                    <a:pt x="2063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39"/>
                  </a:lnTo>
                  <a:lnTo>
                    <a:pt x="1909" y="462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78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04;p37">
              <a:extLst>
                <a:ext uri="{FF2B5EF4-FFF2-40B4-BE49-F238E27FC236}">
                  <a16:creationId xmlns:a16="http://schemas.microsoft.com/office/drawing/2014/main" id="{9565A867-435F-13A8-783B-C21C2FFB47E8}"/>
                </a:ext>
              </a:extLst>
            </p:cNvPr>
            <p:cNvSpPr/>
            <p:nvPr/>
          </p:nvSpPr>
          <p:spPr>
            <a:xfrm>
              <a:off x="1924025" y="569825"/>
              <a:ext cx="52225" cy="52225"/>
            </a:xfrm>
            <a:custGeom>
              <a:avLst/>
              <a:gdLst/>
              <a:ahLst/>
              <a:cxnLst/>
              <a:rect l="l" t="t" r="r" b="b"/>
              <a:pathLst>
                <a:path w="2089" h="2089" extrusionOk="0">
                  <a:moveTo>
                    <a:pt x="1051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41" y="91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44"/>
                  </a:lnTo>
                  <a:lnTo>
                    <a:pt x="308" y="308"/>
                  </a:lnTo>
                  <a:lnTo>
                    <a:pt x="244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4" y="936"/>
                  </a:lnTo>
                  <a:lnTo>
                    <a:pt x="1" y="1051"/>
                  </a:lnTo>
                  <a:lnTo>
                    <a:pt x="14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909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51" y="2089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6" y="1154"/>
                  </a:lnTo>
                  <a:lnTo>
                    <a:pt x="2088" y="1051"/>
                  </a:lnTo>
                  <a:lnTo>
                    <a:pt x="2076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52"/>
                  </a:lnTo>
                  <a:lnTo>
                    <a:pt x="1909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4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05;p37">
              <a:extLst>
                <a:ext uri="{FF2B5EF4-FFF2-40B4-BE49-F238E27FC236}">
                  <a16:creationId xmlns:a16="http://schemas.microsoft.com/office/drawing/2014/main" id="{ED2DF58B-02E0-C7EF-2CEA-95948269149F}"/>
                </a:ext>
              </a:extLst>
            </p:cNvPr>
            <p:cNvSpPr/>
            <p:nvPr/>
          </p:nvSpPr>
          <p:spPr>
            <a:xfrm>
              <a:off x="2174100" y="857050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23" y="1"/>
                  </a:moveTo>
                  <a:lnTo>
                    <a:pt x="820" y="13"/>
                  </a:lnTo>
                  <a:lnTo>
                    <a:pt x="731" y="39"/>
                  </a:lnTo>
                  <a:lnTo>
                    <a:pt x="628" y="78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5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9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3" y="820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41"/>
                  </a:lnTo>
                  <a:lnTo>
                    <a:pt x="13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38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5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8" y="1999"/>
                  </a:lnTo>
                  <a:lnTo>
                    <a:pt x="731" y="2024"/>
                  </a:lnTo>
                  <a:lnTo>
                    <a:pt x="820" y="2050"/>
                  </a:lnTo>
                  <a:lnTo>
                    <a:pt x="923" y="2076"/>
                  </a:lnTo>
                  <a:lnTo>
                    <a:pt x="1141" y="2076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4" y="1896"/>
                  </a:lnTo>
                  <a:lnTo>
                    <a:pt x="1691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6" y="1614"/>
                  </a:lnTo>
                  <a:lnTo>
                    <a:pt x="1947" y="1538"/>
                  </a:lnTo>
                  <a:lnTo>
                    <a:pt x="1999" y="1435"/>
                  </a:lnTo>
                  <a:lnTo>
                    <a:pt x="2024" y="1345"/>
                  </a:lnTo>
                  <a:lnTo>
                    <a:pt x="2050" y="1243"/>
                  </a:lnTo>
                  <a:lnTo>
                    <a:pt x="2076" y="1141"/>
                  </a:lnTo>
                  <a:lnTo>
                    <a:pt x="2076" y="1038"/>
                  </a:lnTo>
                  <a:lnTo>
                    <a:pt x="2076" y="936"/>
                  </a:lnTo>
                  <a:lnTo>
                    <a:pt x="2050" y="820"/>
                  </a:lnTo>
                  <a:lnTo>
                    <a:pt x="2024" y="731"/>
                  </a:lnTo>
                  <a:lnTo>
                    <a:pt x="1999" y="628"/>
                  </a:lnTo>
                  <a:lnTo>
                    <a:pt x="1947" y="539"/>
                  </a:lnTo>
                  <a:lnTo>
                    <a:pt x="1896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1" y="231"/>
                  </a:lnTo>
                  <a:lnTo>
                    <a:pt x="1614" y="167"/>
                  </a:lnTo>
                  <a:lnTo>
                    <a:pt x="1525" y="116"/>
                  </a:lnTo>
                  <a:lnTo>
                    <a:pt x="1435" y="78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06;p37">
              <a:extLst>
                <a:ext uri="{FF2B5EF4-FFF2-40B4-BE49-F238E27FC236}">
                  <a16:creationId xmlns:a16="http://schemas.microsoft.com/office/drawing/2014/main" id="{79FBEE47-6649-6B93-8614-3C0F9BA8C689}"/>
                </a:ext>
              </a:extLst>
            </p:cNvPr>
            <p:cNvSpPr/>
            <p:nvPr/>
          </p:nvSpPr>
          <p:spPr>
            <a:xfrm>
              <a:off x="2021375" y="859300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35" y="0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67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20"/>
                  </a:lnTo>
                  <a:lnTo>
                    <a:pt x="0" y="922"/>
                  </a:lnTo>
                  <a:lnTo>
                    <a:pt x="0" y="1038"/>
                  </a:lnTo>
                  <a:lnTo>
                    <a:pt x="0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77" y="1435"/>
                  </a:lnTo>
                  <a:lnTo>
                    <a:pt x="128" y="1524"/>
                  </a:lnTo>
                  <a:lnTo>
                    <a:pt x="180" y="1614"/>
                  </a:lnTo>
                  <a:lnTo>
                    <a:pt x="244" y="1691"/>
                  </a:lnTo>
                  <a:lnTo>
                    <a:pt x="308" y="1768"/>
                  </a:lnTo>
                  <a:lnTo>
                    <a:pt x="385" y="1832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8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6" y="2050"/>
                  </a:lnTo>
                  <a:lnTo>
                    <a:pt x="1345" y="2024"/>
                  </a:lnTo>
                  <a:lnTo>
                    <a:pt x="1448" y="1998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32"/>
                  </a:lnTo>
                  <a:lnTo>
                    <a:pt x="1781" y="1768"/>
                  </a:lnTo>
                  <a:lnTo>
                    <a:pt x="1845" y="1691"/>
                  </a:lnTo>
                  <a:lnTo>
                    <a:pt x="1909" y="1614"/>
                  </a:lnTo>
                  <a:lnTo>
                    <a:pt x="1960" y="1524"/>
                  </a:lnTo>
                  <a:lnTo>
                    <a:pt x="1998" y="1435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22"/>
                  </a:lnTo>
                  <a:lnTo>
                    <a:pt x="2062" y="820"/>
                  </a:lnTo>
                  <a:lnTo>
                    <a:pt x="2037" y="730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67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45" y="39"/>
                  </a:lnTo>
                  <a:lnTo>
                    <a:pt x="1256" y="13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07;p37">
              <a:extLst>
                <a:ext uri="{FF2B5EF4-FFF2-40B4-BE49-F238E27FC236}">
                  <a16:creationId xmlns:a16="http://schemas.microsoft.com/office/drawing/2014/main" id="{B6C5BFA3-A144-FA98-67F2-13207542629E}"/>
                </a:ext>
              </a:extLst>
            </p:cNvPr>
            <p:cNvSpPr/>
            <p:nvPr/>
          </p:nvSpPr>
          <p:spPr>
            <a:xfrm>
              <a:off x="2101425" y="982250"/>
              <a:ext cx="52200" cy="51900"/>
            </a:xfrm>
            <a:custGeom>
              <a:avLst/>
              <a:gdLst/>
              <a:ahLst/>
              <a:cxnLst/>
              <a:rect l="l" t="t" r="r" b="b"/>
              <a:pathLst>
                <a:path w="2088" h="2076" extrusionOk="0">
                  <a:moveTo>
                    <a:pt x="935" y="1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80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90" y="628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80" y="1614"/>
                  </a:lnTo>
                  <a:lnTo>
                    <a:pt x="244" y="1704"/>
                  </a:lnTo>
                  <a:lnTo>
                    <a:pt x="308" y="1768"/>
                  </a:lnTo>
                  <a:lnTo>
                    <a:pt x="385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9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5" y="2050"/>
                  </a:lnTo>
                  <a:lnTo>
                    <a:pt x="1358" y="2024"/>
                  </a:lnTo>
                  <a:lnTo>
                    <a:pt x="1448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909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58" y="39"/>
                  </a:lnTo>
                  <a:lnTo>
                    <a:pt x="1255" y="13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08;p37">
              <a:extLst>
                <a:ext uri="{FF2B5EF4-FFF2-40B4-BE49-F238E27FC236}">
                  <a16:creationId xmlns:a16="http://schemas.microsoft.com/office/drawing/2014/main" id="{84581FB5-D23A-8819-08E0-A358B229CD95}"/>
                </a:ext>
              </a:extLst>
            </p:cNvPr>
            <p:cNvSpPr/>
            <p:nvPr/>
          </p:nvSpPr>
          <p:spPr>
            <a:xfrm>
              <a:off x="1906750" y="1052050"/>
              <a:ext cx="51875" cy="51900"/>
            </a:xfrm>
            <a:custGeom>
              <a:avLst/>
              <a:gdLst/>
              <a:ahLst/>
              <a:cxnLst/>
              <a:rect l="l" t="t" r="r" b="b"/>
              <a:pathLst>
                <a:path w="2075" h="2076" extrusionOk="0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1" y="78"/>
                  </a:lnTo>
                  <a:lnTo>
                    <a:pt x="538" y="129"/>
                  </a:lnTo>
                  <a:lnTo>
                    <a:pt x="461" y="180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77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5"/>
                  </a:lnTo>
                  <a:lnTo>
                    <a:pt x="461" y="1896"/>
                  </a:lnTo>
                  <a:lnTo>
                    <a:pt x="538" y="1947"/>
                  </a:lnTo>
                  <a:lnTo>
                    <a:pt x="641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896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896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09;p37">
              <a:extLst>
                <a:ext uri="{FF2B5EF4-FFF2-40B4-BE49-F238E27FC236}">
                  <a16:creationId xmlns:a16="http://schemas.microsoft.com/office/drawing/2014/main" id="{845F05D6-04E8-9E4E-E80D-B0F22666018A}"/>
                </a:ext>
              </a:extLst>
            </p:cNvPr>
            <p:cNvSpPr/>
            <p:nvPr/>
          </p:nvSpPr>
          <p:spPr>
            <a:xfrm>
              <a:off x="1670425" y="1135625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23" y="1"/>
                  </a:moveTo>
                  <a:lnTo>
                    <a:pt x="821" y="13"/>
                  </a:lnTo>
                  <a:lnTo>
                    <a:pt x="731" y="39"/>
                  </a:lnTo>
                  <a:lnTo>
                    <a:pt x="629" y="77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6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8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4" y="820"/>
                  </a:lnTo>
                  <a:lnTo>
                    <a:pt x="1" y="923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14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25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6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9" y="1999"/>
                  </a:lnTo>
                  <a:lnTo>
                    <a:pt x="731" y="2024"/>
                  </a:lnTo>
                  <a:lnTo>
                    <a:pt x="821" y="2050"/>
                  </a:lnTo>
                  <a:lnTo>
                    <a:pt x="923" y="2063"/>
                  </a:lnTo>
                  <a:lnTo>
                    <a:pt x="1038" y="2075"/>
                  </a:lnTo>
                  <a:lnTo>
                    <a:pt x="1141" y="2063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5" y="1896"/>
                  </a:lnTo>
                  <a:lnTo>
                    <a:pt x="1692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7" y="1614"/>
                  </a:lnTo>
                  <a:lnTo>
                    <a:pt x="1948" y="1525"/>
                  </a:lnTo>
                  <a:lnTo>
                    <a:pt x="1999" y="1435"/>
                  </a:lnTo>
                  <a:lnTo>
                    <a:pt x="2025" y="1345"/>
                  </a:lnTo>
                  <a:lnTo>
                    <a:pt x="2050" y="1243"/>
                  </a:lnTo>
                  <a:lnTo>
                    <a:pt x="2076" y="1140"/>
                  </a:lnTo>
                  <a:lnTo>
                    <a:pt x="2076" y="1038"/>
                  </a:lnTo>
                  <a:lnTo>
                    <a:pt x="2076" y="923"/>
                  </a:lnTo>
                  <a:lnTo>
                    <a:pt x="2050" y="820"/>
                  </a:lnTo>
                  <a:lnTo>
                    <a:pt x="2025" y="731"/>
                  </a:lnTo>
                  <a:lnTo>
                    <a:pt x="1999" y="628"/>
                  </a:lnTo>
                  <a:lnTo>
                    <a:pt x="1948" y="538"/>
                  </a:lnTo>
                  <a:lnTo>
                    <a:pt x="1897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2" y="231"/>
                  </a:lnTo>
                  <a:lnTo>
                    <a:pt x="1615" y="167"/>
                  </a:lnTo>
                  <a:lnTo>
                    <a:pt x="1525" y="116"/>
                  </a:lnTo>
                  <a:lnTo>
                    <a:pt x="1435" y="77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10;p37">
              <a:extLst>
                <a:ext uri="{FF2B5EF4-FFF2-40B4-BE49-F238E27FC236}">
                  <a16:creationId xmlns:a16="http://schemas.microsoft.com/office/drawing/2014/main" id="{3219005A-5F2D-9BC2-44AD-03C2D8534AA3}"/>
                </a:ext>
              </a:extLst>
            </p:cNvPr>
            <p:cNvSpPr/>
            <p:nvPr/>
          </p:nvSpPr>
          <p:spPr>
            <a:xfrm>
              <a:off x="1515775" y="1060050"/>
              <a:ext cx="24375" cy="97700"/>
            </a:xfrm>
            <a:custGeom>
              <a:avLst/>
              <a:gdLst/>
              <a:ahLst/>
              <a:cxnLst/>
              <a:rect l="l" t="t" r="r" b="b"/>
              <a:pathLst>
                <a:path w="975" h="3908" extrusionOk="0">
                  <a:moveTo>
                    <a:pt x="487" y="1"/>
                  </a:moveTo>
                  <a:lnTo>
                    <a:pt x="398" y="14"/>
                  </a:lnTo>
                  <a:lnTo>
                    <a:pt x="308" y="39"/>
                  </a:lnTo>
                  <a:lnTo>
                    <a:pt x="218" y="91"/>
                  </a:lnTo>
                  <a:lnTo>
                    <a:pt x="154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4" y="398"/>
                  </a:lnTo>
                  <a:lnTo>
                    <a:pt x="1" y="488"/>
                  </a:lnTo>
                  <a:lnTo>
                    <a:pt x="1" y="3421"/>
                  </a:lnTo>
                  <a:lnTo>
                    <a:pt x="14" y="3523"/>
                  </a:lnTo>
                  <a:lnTo>
                    <a:pt x="39" y="3613"/>
                  </a:lnTo>
                  <a:lnTo>
                    <a:pt x="90" y="3702"/>
                  </a:lnTo>
                  <a:lnTo>
                    <a:pt x="154" y="3766"/>
                  </a:lnTo>
                  <a:lnTo>
                    <a:pt x="218" y="3830"/>
                  </a:lnTo>
                  <a:lnTo>
                    <a:pt x="308" y="3869"/>
                  </a:lnTo>
                  <a:lnTo>
                    <a:pt x="398" y="3894"/>
                  </a:lnTo>
                  <a:lnTo>
                    <a:pt x="487" y="3907"/>
                  </a:lnTo>
                  <a:lnTo>
                    <a:pt x="590" y="3894"/>
                  </a:lnTo>
                  <a:lnTo>
                    <a:pt x="680" y="3869"/>
                  </a:lnTo>
                  <a:lnTo>
                    <a:pt x="769" y="3830"/>
                  </a:lnTo>
                  <a:lnTo>
                    <a:pt x="833" y="3766"/>
                  </a:lnTo>
                  <a:lnTo>
                    <a:pt x="897" y="3702"/>
                  </a:lnTo>
                  <a:lnTo>
                    <a:pt x="936" y="3613"/>
                  </a:lnTo>
                  <a:lnTo>
                    <a:pt x="961" y="3523"/>
                  </a:lnTo>
                  <a:lnTo>
                    <a:pt x="974" y="3421"/>
                  </a:lnTo>
                  <a:lnTo>
                    <a:pt x="974" y="488"/>
                  </a:lnTo>
                  <a:lnTo>
                    <a:pt x="961" y="398"/>
                  </a:lnTo>
                  <a:lnTo>
                    <a:pt x="936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69" y="91"/>
                  </a:lnTo>
                  <a:lnTo>
                    <a:pt x="680" y="39"/>
                  </a:lnTo>
                  <a:lnTo>
                    <a:pt x="590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11;p37">
              <a:extLst>
                <a:ext uri="{FF2B5EF4-FFF2-40B4-BE49-F238E27FC236}">
                  <a16:creationId xmlns:a16="http://schemas.microsoft.com/office/drawing/2014/main" id="{FD7B97DE-6BD0-71CE-2DC0-FACAA5DDFAFE}"/>
                </a:ext>
              </a:extLst>
            </p:cNvPr>
            <p:cNvSpPr/>
            <p:nvPr/>
          </p:nvSpPr>
          <p:spPr>
            <a:xfrm>
              <a:off x="1502025" y="1052050"/>
              <a:ext cx="52200" cy="51900"/>
            </a:xfrm>
            <a:custGeom>
              <a:avLst/>
              <a:gdLst/>
              <a:ahLst/>
              <a:cxnLst/>
              <a:rect l="l" t="t" r="r" b="b"/>
              <a:pathLst>
                <a:path w="2088" h="2076" extrusionOk="0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0" y="78"/>
                  </a:lnTo>
                  <a:lnTo>
                    <a:pt x="551" y="129"/>
                  </a:lnTo>
                  <a:lnTo>
                    <a:pt x="461" y="180"/>
                  </a:lnTo>
                  <a:lnTo>
                    <a:pt x="384" y="231"/>
                  </a:lnTo>
                  <a:lnTo>
                    <a:pt x="307" y="308"/>
                  </a:lnTo>
                  <a:lnTo>
                    <a:pt x="243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90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43" y="1704"/>
                  </a:lnTo>
                  <a:lnTo>
                    <a:pt x="307" y="1768"/>
                  </a:lnTo>
                  <a:lnTo>
                    <a:pt x="384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0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53" y="2076"/>
                  </a:lnTo>
                  <a:lnTo>
                    <a:pt x="1255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3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908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6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6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908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3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55" y="26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12;p37">
              <a:extLst>
                <a:ext uri="{FF2B5EF4-FFF2-40B4-BE49-F238E27FC236}">
                  <a16:creationId xmlns:a16="http://schemas.microsoft.com/office/drawing/2014/main" id="{B6783241-5E82-7637-F939-CCCADF20327B}"/>
                </a:ext>
              </a:extLst>
            </p:cNvPr>
            <p:cNvSpPr/>
            <p:nvPr/>
          </p:nvSpPr>
          <p:spPr>
            <a:xfrm>
              <a:off x="1988075" y="721925"/>
              <a:ext cx="136425" cy="24375"/>
            </a:xfrm>
            <a:custGeom>
              <a:avLst/>
              <a:gdLst/>
              <a:ahLst/>
              <a:cxnLst/>
              <a:rect l="l" t="t" r="r" b="b"/>
              <a:pathLst>
                <a:path w="5457" h="975" extrusionOk="0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0"/>
                  </a:lnTo>
                  <a:lnTo>
                    <a:pt x="141" y="154"/>
                  </a:lnTo>
                  <a:lnTo>
                    <a:pt x="90" y="218"/>
                  </a:lnTo>
                  <a:lnTo>
                    <a:pt x="39" y="308"/>
                  </a:lnTo>
                  <a:lnTo>
                    <a:pt x="13" y="398"/>
                  </a:lnTo>
                  <a:lnTo>
                    <a:pt x="0" y="487"/>
                  </a:lnTo>
                  <a:lnTo>
                    <a:pt x="13" y="590"/>
                  </a:lnTo>
                  <a:lnTo>
                    <a:pt x="39" y="680"/>
                  </a:lnTo>
                  <a:lnTo>
                    <a:pt x="90" y="769"/>
                  </a:lnTo>
                  <a:lnTo>
                    <a:pt x="141" y="833"/>
                  </a:lnTo>
                  <a:lnTo>
                    <a:pt x="218" y="897"/>
                  </a:lnTo>
                  <a:lnTo>
                    <a:pt x="295" y="936"/>
                  </a:lnTo>
                  <a:lnTo>
                    <a:pt x="385" y="974"/>
                  </a:lnTo>
                  <a:lnTo>
                    <a:pt x="5072" y="974"/>
                  </a:lnTo>
                  <a:lnTo>
                    <a:pt x="5162" y="936"/>
                  </a:lnTo>
                  <a:lnTo>
                    <a:pt x="5239" y="897"/>
                  </a:lnTo>
                  <a:lnTo>
                    <a:pt x="5316" y="833"/>
                  </a:lnTo>
                  <a:lnTo>
                    <a:pt x="5367" y="769"/>
                  </a:lnTo>
                  <a:lnTo>
                    <a:pt x="5418" y="680"/>
                  </a:lnTo>
                  <a:lnTo>
                    <a:pt x="5444" y="590"/>
                  </a:lnTo>
                  <a:lnTo>
                    <a:pt x="5456" y="487"/>
                  </a:lnTo>
                  <a:lnTo>
                    <a:pt x="5444" y="398"/>
                  </a:lnTo>
                  <a:lnTo>
                    <a:pt x="5418" y="308"/>
                  </a:lnTo>
                  <a:lnTo>
                    <a:pt x="5367" y="218"/>
                  </a:lnTo>
                  <a:lnTo>
                    <a:pt x="5316" y="154"/>
                  </a:lnTo>
                  <a:lnTo>
                    <a:pt x="5239" y="90"/>
                  </a:lnTo>
                  <a:lnTo>
                    <a:pt x="5162" y="39"/>
                  </a:lnTo>
                  <a:lnTo>
                    <a:pt x="5072" y="14"/>
                  </a:lnTo>
                  <a:lnTo>
                    <a:pt x="49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13;p37">
              <a:extLst>
                <a:ext uri="{FF2B5EF4-FFF2-40B4-BE49-F238E27FC236}">
                  <a16:creationId xmlns:a16="http://schemas.microsoft.com/office/drawing/2014/main" id="{1566D64E-7F44-906A-9AD5-5DEB5397BA83}"/>
                </a:ext>
              </a:extLst>
            </p:cNvPr>
            <p:cNvSpPr/>
            <p:nvPr/>
          </p:nvSpPr>
          <p:spPr>
            <a:xfrm>
              <a:off x="1974300" y="708150"/>
              <a:ext cx="51900" cy="52225"/>
            </a:xfrm>
            <a:custGeom>
              <a:avLst/>
              <a:gdLst/>
              <a:ahLst/>
              <a:cxnLst/>
              <a:rect l="l" t="t" r="r" b="b"/>
              <a:pathLst>
                <a:path w="2076" h="2089" extrusionOk="0">
                  <a:moveTo>
                    <a:pt x="1038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28" y="91"/>
                  </a:lnTo>
                  <a:lnTo>
                    <a:pt x="539" y="129"/>
                  </a:lnTo>
                  <a:lnTo>
                    <a:pt x="462" y="180"/>
                  </a:lnTo>
                  <a:lnTo>
                    <a:pt x="372" y="244"/>
                  </a:lnTo>
                  <a:lnTo>
                    <a:pt x="308" y="308"/>
                  </a:lnTo>
                  <a:lnTo>
                    <a:pt x="231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77" y="641"/>
                  </a:lnTo>
                  <a:lnTo>
                    <a:pt x="52" y="731"/>
                  </a:lnTo>
                  <a:lnTo>
                    <a:pt x="26" y="834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77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31" y="1704"/>
                  </a:lnTo>
                  <a:lnTo>
                    <a:pt x="308" y="1781"/>
                  </a:lnTo>
                  <a:lnTo>
                    <a:pt x="372" y="1845"/>
                  </a:lnTo>
                  <a:lnTo>
                    <a:pt x="462" y="1909"/>
                  </a:lnTo>
                  <a:lnTo>
                    <a:pt x="539" y="1961"/>
                  </a:lnTo>
                  <a:lnTo>
                    <a:pt x="628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38" y="2089"/>
                  </a:lnTo>
                  <a:lnTo>
                    <a:pt x="1140" y="2076"/>
                  </a:lnTo>
                  <a:lnTo>
                    <a:pt x="1243" y="2063"/>
                  </a:lnTo>
                  <a:lnTo>
                    <a:pt x="1345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896" y="1628"/>
                  </a:lnTo>
                  <a:lnTo>
                    <a:pt x="1947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5" y="1154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3" y="834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47" y="552"/>
                  </a:lnTo>
                  <a:lnTo>
                    <a:pt x="1896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45" y="52"/>
                  </a:lnTo>
                  <a:lnTo>
                    <a:pt x="1243" y="27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987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9"/>
          <p:cNvSpPr txBox="1">
            <a:spLocks noGrp="1"/>
          </p:cNvSpPr>
          <p:nvPr>
            <p:ph type="title"/>
          </p:nvPr>
        </p:nvSpPr>
        <p:spPr>
          <a:xfrm>
            <a:off x="3764872" y="279712"/>
            <a:ext cx="3509315" cy="49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dirty="0">
                <a:solidFill>
                  <a:srgbClr val="002060"/>
                </a:solidFill>
              </a:rPr>
              <a:t>Lessons Learned</a:t>
            </a:r>
            <a:endParaRPr sz="4000" dirty="0">
              <a:solidFill>
                <a:srgbClr val="002060"/>
              </a:solidFill>
            </a:endParaRPr>
          </a:p>
        </p:txBody>
      </p:sp>
      <p:grpSp>
        <p:nvGrpSpPr>
          <p:cNvPr id="1186" name="Google Shape;1186;p29"/>
          <p:cNvGrpSpPr/>
          <p:nvPr/>
        </p:nvGrpSpPr>
        <p:grpSpPr>
          <a:xfrm>
            <a:off x="7943850" y="1885950"/>
            <a:ext cx="4476731" cy="4290013"/>
            <a:chOff x="457200" y="997005"/>
            <a:chExt cx="4114785" cy="3734967"/>
          </a:xfrm>
        </p:grpSpPr>
        <p:sp>
          <p:nvSpPr>
            <p:cNvPr id="1187" name="Google Shape;1187;p29"/>
            <p:cNvSpPr/>
            <p:nvPr/>
          </p:nvSpPr>
          <p:spPr>
            <a:xfrm>
              <a:off x="457200" y="4475703"/>
              <a:ext cx="3036451" cy="256268"/>
            </a:xfrm>
            <a:custGeom>
              <a:avLst/>
              <a:gdLst/>
              <a:ahLst/>
              <a:cxnLst/>
              <a:rect l="l" t="t" r="r" b="b"/>
              <a:pathLst>
                <a:path w="85915" h="7251" extrusionOk="0">
                  <a:moveTo>
                    <a:pt x="40754" y="1"/>
                  </a:moveTo>
                  <a:lnTo>
                    <a:pt x="38564" y="14"/>
                  </a:lnTo>
                  <a:lnTo>
                    <a:pt x="36414" y="42"/>
                  </a:lnTo>
                  <a:lnTo>
                    <a:pt x="34306" y="69"/>
                  </a:lnTo>
                  <a:lnTo>
                    <a:pt x="32225" y="110"/>
                  </a:lnTo>
                  <a:lnTo>
                    <a:pt x="30184" y="164"/>
                  </a:lnTo>
                  <a:lnTo>
                    <a:pt x="28185" y="219"/>
                  </a:lnTo>
                  <a:lnTo>
                    <a:pt x="26240" y="287"/>
                  </a:lnTo>
                  <a:lnTo>
                    <a:pt x="24335" y="355"/>
                  </a:lnTo>
                  <a:lnTo>
                    <a:pt x="22485" y="436"/>
                  </a:lnTo>
                  <a:lnTo>
                    <a:pt x="20690" y="518"/>
                  </a:lnTo>
                  <a:lnTo>
                    <a:pt x="18935" y="613"/>
                  </a:lnTo>
                  <a:lnTo>
                    <a:pt x="17262" y="722"/>
                  </a:lnTo>
                  <a:lnTo>
                    <a:pt x="15630" y="831"/>
                  </a:lnTo>
                  <a:lnTo>
                    <a:pt x="14079" y="939"/>
                  </a:lnTo>
                  <a:lnTo>
                    <a:pt x="12583" y="1062"/>
                  </a:lnTo>
                  <a:lnTo>
                    <a:pt x="11168" y="1184"/>
                  </a:lnTo>
                  <a:lnTo>
                    <a:pt x="9808" y="1320"/>
                  </a:lnTo>
                  <a:lnTo>
                    <a:pt x="8543" y="1456"/>
                  </a:lnTo>
                  <a:lnTo>
                    <a:pt x="7332" y="1592"/>
                  </a:lnTo>
                  <a:lnTo>
                    <a:pt x="6217" y="1742"/>
                  </a:lnTo>
                  <a:lnTo>
                    <a:pt x="5183" y="1892"/>
                  </a:lnTo>
                  <a:lnTo>
                    <a:pt x="4244" y="2055"/>
                  </a:lnTo>
                  <a:lnTo>
                    <a:pt x="3374" y="2218"/>
                  </a:lnTo>
                  <a:lnTo>
                    <a:pt x="2612" y="2381"/>
                  </a:lnTo>
                  <a:lnTo>
                    <a:pt x="1932" y="2545"/>
                  </a:lnTo>
                  <a:lnTo>
                    <a:pt x="1361" y="2721"/>
                  </a:lnTo>
                  <a:lnTo>
                    <a:pt x="1102" y="2803"/>
                  </a:lnTo>
                  <a:lnTo>
                    <a:pt x="871" y="2898"/>
                  </a:lnTo>
                  <a:lnTo>
                    <a:pt x="667" y="2980"/>
                  </a:lnTo>
                  <a:lnTo>
                    <a:pt x="504" y="3075"/>
                  </a:lnTo>
                  <a:lnTo>
                    <a:pt x="354" y="3157"/>
                  </a:lnTo>
                  <a:lnTo>
                    <a:pt x="218" y="3252"/>
                  </a:lnTo>
                  <a:lnTo>
                    <a:pt x="123" y="3347"/>
                  </a:lnTo>
                  <a:lnTo>
                    <a:pt x="55" y="3442"/>
                  </a:lnTo>
                  <a:lnTo>
                    <a:pt x="14" y="3538"/>
                  </a:lnTo>
                  <a:lnTo>
                    <a:pt x="0" y="3619"/>
                  </a:lnTo>
                  <a:lnTo>
                    <a:pt x="14" y="3714"/>
                  </a:lnTo>
                  <a:lnTo>
                    <a:pt x="55" y="3810"/>
                  </a:lnTo>
                  <a:lnTo>
                    <a:pt x="123" y="3905"/>
                  </a:lnTo>
                  <a:lnTo>
                    <a:pt x="218" y="4000"/>
                  </a:lnTo>
                  <a:lnTo>
                    <a:pt x="354" y="4082"/>
                  </a:lnTo>
                  <a:lnTo>
                    <a:pt x="504" y="4177"/>
                  </a:lnTo>
                  <a:lnTo>
                    <a:pt x="667" y="4272"/>
                  </a:lnTo>
                  <a:lnTo>
                    <a:pt x="871" y="4354"/>
                  </a:lnTo>
                  <a:lnTo>
                    <a:pt x="1102" y="4449"/>
                  </a:lnTo>
                  <a:lnTo>
                    <a:pt x="1361" y="4531"/>
                  </a:lnTo>
                  <a:lnTo>
                    <a:pt x="1932" y="4707"/>
                  </a:lnTo>
                  <a:lnTo>
                    <a:pt x="2612" y="4871"/>
                  </a:lnTo>
                  <a:lnTo>
                    <a:pt x="3374" y="5034"/>
                  </a:lnTo>
                  <a:lnTo>
                    <a:pt x="4244" y="5197"/>
                  </a:lnTo>
                  <a:lnTo>
                    <a:pt x="5183" y="5360"/>
                  </a:lnTo>
                  <a:lnTo>
                    <a:pt x="6217" y="5510"/>
                  </a:lnTo>
                  <a:lnTo>
                    <a:pt x="7332" y="5646"/>
                  </a:lnTo>
                  <a:lnTo>
                    <a:pt x="8543" y="5796"/>
                  </a:lnTo>
                  <a:lnTo>
                    <a:pt x="9808" y="5932"/>
                  </a:lnTo>
                  <a:lnTo>
                    <a:pt x="11168" y="6068"/>
                  </a:lnTo>
                  <a:lnTo>
                    <a:pt x="12583" y="6190"/>
                  </a:lnTo>
                  <a:lnTo>
                    <a:pt x="14079" y="6312"/>
                  </a:lnTo>
                  <a:lnTo>
                    <a:pt x="15630" y="6421"/>
                  </a:lnTo>
                  <a:lnTo>
                    <a:pt x="17262" y="6530"/>
                  </a:lnTo>
                  <a:lnTo>
                    <a:pt x="18935" y="6639"/>
                  </a:lnTo>
                  <a:lnTo>
                    <a:pt x="20690" y="6721"/>
                  </a:lnTo>
                  <a:lnTo>
                    <a:pt x="22485" y="6816"/>
                  </a:lnTo>
                  <a:lnTo>
                    <a:pt x="24335" y="6897"/>
                  </a:lnTo>
                  <a:lnTo>
                    <a:pt x="26240" y="6965"/>
                  </a:lnTo>
                  <a:lnTo>
                    <a:pt x="28185" y="7033"/>
                  </a:lnTo>
                  <a:lnTo>
                    <a:pt x="30184" y="7088"/>
                  </a:lnTo>
                  <a:lnTo>
                    <a:pt x="32225" y="7142"/>
                  </a:lnTo>
                  <a:lnTo>
                    <a:pt x="34306" y="7183"/>
                  </a:lnTo>
                  <a:lnTo>
                    <a:pt x="36414" y="7210"/>
                  </a:lnTo>
                  <a:lnTo>
                    <a:pt x="38564" y="7237"/>
                  </a:lnTo>
                  <a:lnTo>
                    <a:pt x="40754" y="7251"/>
                  </a:lnTo>
                  <a:lnTo>
                    <a:pt x="45175" y="7251"/>
                  </a:lnTo>
                  <a:lnTo>
                    <a:pt x="47351" y="7237"/>
                  </a:lnTo>
                  <a:lnTo>
                    <a:pt x="49500" y="7210"/>
                  </a:lnTo>
                  <a:lnTo>
                    <a:pt x="51622" y="7183"/>
                  </a:lnTo>
                  <a:lnTo>
                    <a:pt x="53690" y="7142"/>
                  </a:lnTo>
                  <a:lnTo>
                    <a:pt x="55730" y="7088"/>
                  </a:lnTo>
                  <a:lnTo>
                    <a:pt x="57730" y="7033"/>
                  </a:lnTo>
                  <a:lnTo>
                    <a:pt x="59675" y="6965"/>
                  </a:lnTo>
                  <a:lnTo>
                    <a:pt x="61579" y="6897"/>
                  </a:lnTo>
                  <a:lnTo>
                    <a:pt x="63429" y="6816"/>
                  </a:lnTo>
                  <a:lnTo>
                    <a:pt x="65238" y="6721"/>
                  </a:lnTo>
                  <a:lnTo>
                    <a:pt x="66980" y="6639"/>
                  </a:lnTo>
                  <a:lnTo>
                    <a:pt x="68666" y="6530"/>
                  </a:lnTo>
                  <a:lnTo>
                    <a:pt x="70285" y="6421"/>
                  </a:lnTo>
                  <a:lnTo>
                    <a:pt x="71836" y="6312"/>
                  </a:lnTo>
                  <a:lnTo>
                    <a:pt x="73332" y="6190"/>
                  </a:lnTo>
                  <a:lnTo>
                    <a:pt x="74760" y="6068"/>
                  </a:lnTo>
                  <a:lnTo>
                    <a:pt x="76107" y="5932"/>
                  </a:lnTo>
                  <a:lnTo>
                    <a:pt x="77386" y="5796"/>
                  </a:lnTo>
                  <a:lnTo>
                    <a:pt x="78583" y="5646"/>
                  </a:lnTo>
                  <a:lnTo>
                    <a:pt x="79698" y="5510"/>
                  </a:lnTo>
                  <a:lnTo>
                    <a:pt x="80732" y="5360"/>
                  </a:lnTo>
                  <a:lnTo>
                    <a:pt x="81684" y="5197"/>
                  </a:lnTo>
                  <a:lnTo>
                    <a:pt x="82541" y="5034"/>
                  </a:lnTo>
                  <a:lnTo>
                    <a:pt x="83303" y="4871"/>
                  </a:lnTo>
                  <a:lnTo>
                    <a:pt x="83983" y="4707"/>
                  </a:lnTo>
                  <a:lnTo>
                    <a:pt x="84568" y="4531"/>
                  </a:lnTo>
                  <a:lnTo>
                    <a:pt x="84813" y="4449"/>
                  </a:lnTo>
                  <a:lnTo>
                    <a:pt x="85044" y="4354"/>
                  </a:lnTo>
                  <a:lnTo>
                    <a:pt x="85248" y="4272"/>
                  </a:lnTo>
                  <a:lnTo>
                    <a:pt x="85425" y="4177"/>
                  </a:lnTo>
                  <a:lnTo>
                    <a:pt x="85574" y="4082"/>
                  </a:lnTo>
                  <a:lnTo>
                    <a:pt x="85697" y="4000"/>
                  </a:lnTo>
                  <a:lnTo>
                    <a:pt x="85792" y="3905"/>
                  </a:lnTo>
                  <a:lnTo>
                    <a:pt x="85860" y="3810"/>
                  </a:lnTo>
                  <a:lnTo>
                    <a:pt x="85901" y="3714"/>
                  </a:lnTo>
                  <a:lnTo>
                    <a:pt x="85914" y="3619"/>
                  </a:lnTo>
                  <a:lnTo>
                    <a:pt x="85901" y="3538"/>
                  </a:lnTo>
                  <a:lnTo>
                    <a:pt x="85860" y="3442"/>
                  </a:lnTo>
                  <a:lnTo>
                    <a:pt x="85792" y="3347"/>
                  </a:lnTo>
                  <a:lnTo>
                    <a:pt x="85697" y="3252"/>
                  </a:lnTo>
                  <a:lnTo>
                    <a:pt x="85574" y="3157"/>
                  </a:lnTo>
                  <a:lnTo>
                    <a:pt x="85425" y="3075"/>
                  </a:lnTo>
                  <a:lnTo>
                    <a:pt x="85248" y="2980"/>
                  </a:lnTo>
                  <a:lnTo>
                    <a:pt x="85044" y="2898"/>
                  </a:lnTo>
                  <a:lnTo>
                    <a:pt x="84813" y="2803"/>
                  </a:lnTo>
                  <a:lnTo>
                    <a:pt x="84568" y="2721"/>
                  </a:lnTo>
                  <a:lnTo>
                    <a:pt x="83983" y="2545"/>
                  </a:lnTo>
                  <a:lnTo>
                    <a:pt x="83303" y="2381"/>
                  </a:lnTo>
                  <a:lnTo>
                    <a:pt x="82541" y="2218"/>
                  </a:lnTo>
                  <a:lnTo>
                    <a:pt x="81684" y="2055"/>
                  </a:lnTo>
                  <a:lnTo>
                    <a:pt x="80732" y="1892"/>
                  </a:lnTo>
                  <a:lnTo>
                    <a:pt x="79698" y="1742"/>
                  </a:lnTo>
                  <a:lnTo>
                    <a:pt x="78583" y="1592"/>
                  </a:lnTo>
                  <a:lnTo>
                    <a:pt x="77386" y="1456"/>
                  </a:lnTo>
                  <a:lnTo>
                    <a:pt x="76107" y="1320"/>
                  </a:lnTo>
                  <a:lnTo>
                    <a:pt x="74760" y="1184"/>
                  </a:lnTo>
                  <a:lnTo>
                    <a:pt x="73332" y="1062"/>
                  </a:lnTo>
                  <a:lnTo>
                    <a:pt x="71836" y="939"/>
                  </a:lnTo>
                  <a:lnTo>
                    <a:pt x="70285" y="831"/>
                  </a:lnTo>
                  <a:lnTo>
                    <a:pt x="68666" y="722"/>
                  </a:lnTo>
                  <a:lnTo>
                    <a:pt x="66980" y="613"/>
                  </a:lnTo>
                  <a:lnTo>
                    <a:pt x="65238" y="518"/>
                  </a:lnTo>
                  <a:lnTo>
                    <a:pt x="63429" y="436"/>
                  </a:lnTo>
                  <a:lnTo>
                    <a:pt x="61579" y="355"/>
                  </a:lnTo>
                  <a:lnTo>
                    <a:pt x="59675" y="287"/>
                  </a:lnTo>
                  <a:lnTo>
                    <a:pt x="57730" y="219"/>
                  </a:lnTo>
                  <a:lnTo>
                    <a:pt x="55730" y="164"/>
                  </a:lnTo>
                  <a:lnTo>
                    <a:pt x="53690" y="110"/>
                  </a:lnTo>
                  <a:lnTo>
                    <a:pt x="51622" y="69"/>
                  </a:lnTo>
                  <a:lnTo>
                    <a:pt x="49500" y="42"/>
                  </a:lnTo>
                  <a:lnTo>
                    <a:pt x="47351" y="14"/>
                  </a:lnTo>
                  <a:lnTo>
                    <a:pt x="45175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1125429" y="3092593"/>
              <a:ext cx="204386" cy="1191325"/>
            </a:xfrm>
            <a:custGeom>
              <a:avLst/>
              <a:gdLst/>
              <a:ahLst/>
              <a:cxnLst/>
              <a:rect l="l" t="t" r="r" b="b"/>
              <a:pathLst>
                <a:path w="5783" h="33708" extrusionOk="0">
                  <a:moveTo>
                    <a:pt x="531" y="0"/>
                  </a:moveTo>
                  <a:lnTo>
                    <a:pt x="423" y="14"/>
                  </a:lnTo>
                  <a:lnTo>
                    <a:pt x="327" y="41"/>
                  </a:lnTo>
                  <a:lnTo>
                    <a:pt x="232" y="96"/>
                  </a:lnTo>
                  <a:lnTo>
                    <a:pt x="151" y="164"/>
                  </a:lnTo>
                  <a:lnTo>
                    <a:pt x="96" y="245"/>
                  </a:lnTo>
                  <a:lnTo>
                    <a:pt x="42" y="327"/>
                  </a:lnTo>
                  <a:lnTo>
                    <a:pt x="15" y="422"/>
                  </a:lnTo>
                  <a:lnTo>
                    <a:pt x="1" y="531"/>
                  </a:lnTo>
                  <a:lnTo>
                    <a:pt x="1" y="10420"/>
                  </a:lnTo>
                  <a:lnTo>
                    <a:pt x="15" y="10529"/>
                  </a:lnTo>
                  <a:lnTo>
                    <a:pt x="42" y="10624"/>
                  </a:lnTo>
                  <a:lnTo>
                    <a:pt x="83" y="10719"/>
                  </a:lnTo>
                  <a:lnTo>
                    <a:pt x="151" y="10801"/>
                  </a:lnTo>
                  <a:lnTo>
                    <a:pt x="4721" y="15371"/>
                  </a:lnTo>
                  <a:lnTo>
                    <a:pt x="4721" y="19983"/>
                  </a:lnTo>
                  <a:lnTo>
                    <a:pt x="341" y="24376"/>
                  </a:lnTo>
                  <a:lnTo>
                    <a:pt x="273" y="24444"/>
                  </a:lnTo>
                  <a:lnTo>
                    <a:pt x="219" y="24539"/>
                  </a:lnTo>
                  <a:lnTo>
                    <a:pt x="191" y="24635"/>
                  </a:lnTo>
                  <a:lnTo>
                    <a:pt x="178" y="24743"/>
                  </a:lnTo>
                  <a:lnTo>
                    <a:pt x="178" y="33177"/>
                  </a:lnTo>
                  <a:lnTo>
                    <a:pt x="191" y="33286"/>
                  </a:lnTo>
                  <a:lnTo>
                    <a:pt x="219" y="33395"/>
                  </a:lnTo>
                  <a:lnTo>
                    <a:pt x="273" y="33476"/>
                  </a:lnTo>
                  <a:lnTo>
                    <a:pt x="341" y="33558"/>
                  </a:lnTo>
                  <a:lnTo>
                    <a:pt x="409" y="33626"/>
                  </a:lnTo>
                  <a:lnTo>
                    <a:pt x="504" y="33667"/>
                  </a:lnTo>
                  <a:lnTo>
                    <a:pt x="599" y="33707"/>
                  </a:lnTo>
                  <a:lnTo>
                    <a:pt x="817" y="33707"/>
                  </a:lnTo>
                  <a:lnTo>
                    <a:pt x="912" y="33667"/>
                  </a:lnTo>
                  <a:lnTo>
                    <a:pt x="1007" y="33626"/>
                  </a:lnTo>
                  <a:lnTo>
                    <a:pt x="1089" y="33558"/>
                  </a:lnTo>
                  <a:lnTo>
                    <a:pt x="1144" y="33476"/>
                  </a:lnTo>
                  <a:lnTo>
                    <a:pt x="1198" y="33395"/>
                  </a:lnTo>
                  <a:lnTo>
                    <a:pt x="1225" y="33286"/>
                  </a:lnTo>
                  <a:lnTo>
                    <a:pt x="1239" y="33177"/>
                  </a:lnTo>
                  <a:lnTo>
                    <a:pt x="1239" y="24961"/>
                  </a:lnTo>
                  <a:lnTo>
                    <a:pt x="5632" y="20581"/>
                  </a:lnTo>
                  <a:lnTo>
                    <a:pt x="5700" y="20499"/>
                  </a:lnTo>
                  <a:lnTo>
                    <a:pt x="5741" y="20404"/>
                  </a:lnTo>
                  <a:lnTo>
                    <a:pt x="5768" y="20309"/>
                  </a:lnTo>
                  <a:lnTo>
                    <a:pt x="5782" y="20200"/>
                  </a:lnTo>
                  <a:lnTo>
                    <a:pt x="5782" y="15154"/>
                  </a:lnTo>
                  <a:lnTo>
                    <a:pt x="5768" y="15045"/>
                  </a:lnTo>
                  <a:lnTo>
                    <a:pt x="5741" y="14950"/>
                  </a:lnTo>
                  <a:lnTo>
                    <a:pt x="5700" y="14854"/>
                  </a:lnTo>
                  <a:lnTo>
                    <a:pt x="5632" y="14773"/>
                  </a:lnTo>
                  <a:lnTo>
                    <a:pt x="1062" y="10202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45"/>
                  </a:lnTo>
                  <a:lnTo>
                    <a:pt x="899" y="164"/>
                  </a:lnTo>
                  <a:lnTo>
                    <a:pt x="831" y="96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1484583" y="3638253"/>
              <a:ext cx="111541" cy="667302"/>
            </a:xfrm>
            <a:custGeom>
              <a:avLst/>
              <a:gdLst/>
              <a:ahLst/>
              <a:cxnLst/>
              <a:rect l="l" t="t" r="r" b="b"/>
              <a:pathLst>
                <a:path w="3156" h="18881" extrusionOk="0">
                  <a:moveTo>
                    <a:pt x="2517" y="0"/>
                  </a:moveTo>
                  <a:lnTo>
                    <a:pt x="2421" y="41"/>
                  </a:lnTo>
                  <a:lnTo>
                    <a:pt x="2326" y="82"/>
                  </a:lnTo>
                  <a:lnTo>
                    <a:pt x="2244" y="150"/>
                  </a:lnTo>
                  <a:lnTo>
                    <a:pt x="2176" y="232"/>
                  </a:lnTo>
                  <a:lnTo>
                    <a:pt x="2136" y="313"/>
                  </a:lnTo>
                  <a:lnTo>
                    <a:pt x="2108" y="422"/>
                  </a:lnTo>
                  <a:lnTo>
                    <a:pt x="2095" y="531"/>
                  </a:lnTo>
                  <a:lnTo>
                    <a:pt x="2095" y="6489"/>
                  </a:lnTo>
                  <a:lnTo>
                    <a:pt x="163" y="8420"/>
                  </a:lnTo>
                  <a:lnTo>
                    <a:pt x="95" y="8502"/>
                  </a:lnTo>
                  <a:lnTo>
                    <a:pt x="41" y="8583"/>
                  </a:lnTo>
                  <a:lnTo>
                    <a:pt x="14" y="8692"/>
                  </a:lnTo>
                  <a:lnTo>
                    <a:pt x="0" y="8787"/>
                  </a:lnTo>
                  <a:lnTo>
                    <a:pt x="0" y="18350"/>
                  </a:lnTo>
                  <a:lnTo>
                    <a:pt x="14" y="18459"/>
                  </a:lnTo>
                  <a:lnTo>
                    <a:pt x="41" y="18568"/>
                  </a:lnTo>
                  <a:lnTo>
                    <a:pt x="95" y="18649"/>
                  </a:lnTo>
                  <a:lnTo>
                    <a:pt x="163" y="18731"/>
                  </a:lnTo>
                  <a:lnTo>
                    <a:pt x="245" y="18799"/>
                  </a:lnTo>
                  <a:lnTo>
                    <a:pt x="327" y="18840"/>
                  </a:lnTo>
                  <a:lnTo>
                    <a:pt x="422" y="18881"/>
                  </a:lnTo>
                  <a:lnTo>
                    <a:pt x="639" y="18881"/>
                  </a:lnTo>
                  <a:lnTo>
                    <a:pt x="735" y="18840"/>
                  </a:lnTo>
                  <a:lnTo>
                    <a:pt x="830" y="18799"/>
                  </a:lnTo>
                  <a:lnTo>
                    <a:pt x="911" y="18731"/>
                  </a:lnTo>
                  <a:lnTo>
                    <a:pt x="979" y="18649"/>
                  </a:lnTo>
                  <a:lnTo>
                    <a:pt x="1020" y="18568"/>
                  </a:lnTo>
                  <a:lnTo>
                    <a:pt x="1047" y="18459"/>
                  </a:lnTo>
                  <a:lnTo>
                    <a:pt x="1061" y="18350"/>
                  </a:lnTo>
                  <a:lnTo>
                    <a:pt x="1061" y="9005"/>
                  </a:lnTo>
                  <a:lnTo>
                    <a:pt x="2993" y="7074"/>
                  </a:lnTo>
                  <a:lnTo>
                    <a:pt x="3061" y="6992"/>
                  </a:lnTo>
                  <a:lnTo>
                    <a:pt x="3115" y="6910"/>
                  </a:lnTo>
                  <a:lnTo>
                    <a:pt x="3142" y="6802"/>
                  </a:lnTo>
                  <a:lnTo>
                    <a:pt x="3156" y="6706"/>
                  </a:lnTo>
                  <a:lnTo>
                    <a:pt x="3156" y="531"/>
                  </a:lnTo>
                  <a:lnTo>
                    <a:pt x="3142" y="422"/>
                  </a:lnTo>
                  <a:lnTo>
                    <a:pt x="3115" y="313"/>
                  </a:lnTo>
                  <a:lnTo>
                    <a:pt x="3061" y="232"/>
                  </a:lnTo>
                  <a:lnTo>
                    <a:pt x="2993" y="150"/>
                  </a:lnTo>
                  <a:lnTo>
                    <a:pt x="2925" y="82"/>
                  </a:lnTo>
                  <a:lnTo>
                    <a:pt x="2829" y="41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1689360" y="3070009"/>
              <a:ext cx="205799" cy="1235538"/>
            </a:xfrm>
            <a:custGeom>
              <a:avLst/>
              <a:gdLst/>
              <a:ahLst/>
              <a:cxnLst/>
              <a:rect l="l" t="t" r="r" b="b"/>
              <a:pathLst>
                <a:path w="5823" h="34959" extrusionOk="0">
                  <a:moveTo>
                    <a:pt x="531" y="0"/>
                  </a:moveTo>
                  <a:lnTo>
                    <a:pt x="422" y="14"/>
                  </a:lnTo>
                  <a:lnTo>
                    <a:pt x="327" y="41"/>
                  </a:lnTo>
                  <a:lnTo>
                    <a:pt x="232" y="95"/>
                  </a:lnTo>
                  <a:lnTo>
                    <a:pt x="164" y="150"/>
                  </a:lnTo>
                  <a:lnTo>
                    <a:pt x="96" y="231"/>
                  </a:lnTo>
                  <a:lnTo>
                    <a:pt x="42" y="327"/>
                  </a:lnTo>
                  <a:lnTo>
                    <a:pt x="14" y="422"/>
                  </a:lnTo>
                  <a:lnTo>
                    <a:pt x="1" y="531"/>
                  </a:lnTo>
                  <a:lnTo>
                    <a:pt x="1" y="7726"/>
                  </a:lnTo>
                  <a:lnTo>
                    <a:pt x="14" y="7835"/>
                  </a:lnTo>
                  <a:lnTo>
                    <a:pt x="42" y="7930"/>
                  </a:lnTo>
                  <a:lnTo>
                    <a:pt x="96" y="8026"/>
                  </a:lnTo>
                  <a:lnTo>
                    <a:pt x="164" y="8107"/>
                  </a:lnTo>
                  <a:lnTo>
                    <a:pt x="4762" y="12705"/>
                  </a:lnTo>
                  <a:lnTo>
                    <a:pt x="4762" y="34428"/>
                  </a:lnTo>
                  <a:lnTo>
                    <a:pt x="4775" y="34537"/>
                  </a:lnTo>
                  <a:lnTo>
                    <a:pt x="4802" y="34646"/>
                  </a:lnTo>
                  <a:lnTo>
                    <a:pt x="4857" y="34727"/>
                  </a:lnTo>
                  <a:lnTo>
                    <a:pt x="4911" y="34809"/>
                  </a:lnTo>
                  <a:lnTo>
                    <a:pt x="4993" y="34877"/>
                  </a:lnTo>
                  <a:lnTo>
                    <a:pt x="5088" y="34918"/>
                  </a:lnTo>
                  <a:lnTo>
                    <a:pt x="5183" y="34959"/>
                  </a:lnTo>
                  <a:lnTo>
                    <a:pt x="5401" y="34959"/>
                  </a:lnTo>
                  <a:lnTo>
                    <a:pt x="5496" y="34918"/>
                  </a:lnTo>
                  <a:lnTo>
                    <a:pt x="5591" y="34877"/>
                  </a:lnTo>
                  <a:lnTo>
                    <a:pt x="5673" y="34809"/>
                  </a:lnTo>
                  <a:lnTo>
                    <a:pt x="5727" y="34727"/>
                  </a:lnTo>
                  <a:lnTo>
                    <a:pt x="5782" y="34646"/>
                  </a:lnTo>
                  <a:lnTo>
                    <a:pt x="5809" y="34537"/>
                  </a:lnTo>
                  <a:lnTo>
                    <a:pt x="5823" y="34428"/>
                  </a:lnTo>
                  <a:lnTo>
                    <a:pt x="5823" y="12487"/>
                  </a:lnTo>
                  <a:lnTo>
                    <a:pt x="5809" y="12392"/>
                  </a:lnTo>
                  <a:lnTo>
                    <a:pt x="5782" y="12283"/>
                  </a:lnTo>
                  <a:lnTo>
                    <a:pt x="5727" y="12202"/>
                  </a:lnTo>
                  <a:lnTo>
                    <a:pt x="5673" y="12120"/>
                  </a:lnTo>
                  <a:lnTo>
                    <a:pt x="1062" y="7509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31"/>
                  </a:lnTo>
                  <a:lnTo>
                    <a:pt x="912" y="150"/>
                  </a:lnTo>
                  <a:lnTo>
                    <a:pt x="831" y="95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2097995" y="3230077"/>
              <a:ext cx="167842" cy="1103852"/>
            </a:xfrm>
            <a:custGeom>
              <a:avLst/>
              <a:gdLst/>
              <a:ahLst/>
              <a:cxnLst/>
              <a:rect l="l" t="t" r="r" b="b"/>
              <a:pathLst>
                <a:path w="4749" h="31233" extrusionOk="0">
                  <a:moveTo>
                    <a:pt x="4041" y="1"/>
                  </a:moveTo>
                  <a:lnTo>
                    <a:pt x="3932" y="14"/>
                  </a:lnTo>
                  <a:lnTo>
                    <a:pt x="3823" y="42"/>
                  </a:lnTo>
                  <a:lnTo>
                    <a:pt x="3742" y="96"/>
                  </a:lnTo>
                  <a:lnTo>
                    <a:pt x="3660" y="150"/>
                  </a:lnTo>
                  <a:lnTo>
                    <a:pt x="3592" y="232"/>
                  </a:lnTo>
                  <a:lnTo>
                    <a:pt x="3551" y="327"/>
                  </a:lnTo>
                  <a:lnTo>
                    <a:pt x="3510" y="422"/>
                  </a:lnTo>
                  <a:lnTo>
                    <a:pt x="3510" y="531"/>
                  </a:lnTo>
                  <a:lnTo>
                    <a:pt x="3510" y="6856"/>
                  </a:lnTo>
                  <a:lnTo>
                    <a:pt x="151" y="10203"/>
                  </a:lnTo>
                  <a:lnTo>
                    <a:pt x="96" y="10284"/>
                  </a:lnTo>
                  <a:lnTo>
                    <a:pt x="42" y="10379"/>
                  </a:lnTo>
                  <a:lnTo>
                    <a:pt x="15" y="10475"/>
                  </a:lnTo>
                  <a:lnTo>
                    <a:pt x="1" y="10570"/>
                  </a:lnTo>
                  <a:lnTo>
                    <a:pt x="1" y="20731"/>
                  </a:lnTo>
                  <a:lnTo>
                    <a:pt x="15" y="20826"/>
                  </a:lnTo>
                  <a:lnTo>
                    <a:pt x="42" y="20921"/>
                  </a:lnTo>
                  <a:lnTo>
                    <a:pt x="96" y="21017"/>
                  </a:lnTo>
                  <a:lnTo>
                    <a:pt x="151" y="21098"/>
                  </a:lnTo>
                  <a:lnTo>
                    <a:pt x="3701" y="24635"/>
                  </a:lnTo>
                  <a:lnTo>
                    <a:pt x="3701" y="30702"/>
                  </a:lnTo>
                  <a:lnTo>
                    <a:pt x="3701" y="30810"/>
                  </a:lnTo>
                  <a:lnTo>
                    <a:pt x="3742" y="30919"/>
                  </a:lnTo>
                  <a:lnTo>
                    <a:pt x="3783" y="31001"/>
                  </a:lnTo>
                  <a:lnTo>
                    <a:pt x="3851" y="31082"/>
                  </a:lnTo>
                  <a:lnTo>
                    <a:pt x="3932" y="31151"/>
                  </a:lnTo>
                  <a:lnTo>
                    <a:pt x="4014" y="31191"/>
                  </a:lnTo>
                  <a:lnTo>
                    <a:pt x="4123" y="31232"/>
                  </a:lnTo>
                  <a:lnTo>
                    <a:pt x="4327" y="31232"/>
                  </a:lnTo>
                  <a:lnTo>
                    <a:pt x="4435" y="31191"/>
                  </a:lnTo>
                  <a:lnTo>
                    <a:pt x="4517" y="31151"/>
                  </a:lnTo>
                  <a:lnTo>
                    <a:pt x="4599" y="31082"/>
                  </a:lnTo>
                  <a:lnTo>
                    <a:pt x="4667" y="31001"/>
                  </a:lnTo>
                  <a:lnTo>
                    <a:pt x="4707" y="30919"/>
                  </a:lnTo>
                  <a:lnTo>
                    <a:pt x="4748" y="30810"/>
                  </a:lnTo>
                  <a:lnTo>
                    <a:pt x="4748" y="30702"/>
                  </a:lnTo>
                  <a:lnTo>
                    <a:pt x="4748" y="24417"/>
                  </a:lnTo>
                  <a:lnTo>
                    <a:pt x="4748" y="24308"/>
                  </a:lnTo>
                  <a:lnTo>
                    <a:pt x="4721" y="24213"/>
                  </a:lnTo>
                  <a:lnTo>
                    <a:pt x="4667" y="24118"/>
                  </a:lnTo>
                  <a:lnTo>
                    <a:pt x="4599" y="24050"/>
                  </a:lnTo>
                  <a:lnTo>
                    <a:pt x="1062" y="20500"/>
                  </a:lnTo>
                  <a:lnTo>
                    <a:pt x="1062" y="10801"/>
                  </a:lnTo>
                  <a:lnTo>
                    <a:pt x="4408" y="7441"/>
                  </a:lnTo>
                  <a:lnTo>
                    <a:pt x="4476" y="7360"/>
                  </a:lnTo>
                  <a:lnTo>
                    <a:pt x="4531" y="7278"/>
                  </a:lnTo>
                  <a:lnTo>
                    <a:pt x="4558" y="7183"/>
                  </a:lnTo>
                  <a:lnTo>
                    <a:pt x="4558" y="7074"/>
                  </a:lnTo>
                  <a:lnTo>
                    <a:pt x="4558" y="531"/>
                  </a:lnTo>
                  <a:lnTo>
                    <a:pt x="4558" y="422"/>
                  </a:lnTo>
                  <a:lnTo>
                    <a:pt x="4517" y="327"/>
                  </a:lnTo>
                  <a:lnTo>
                    <a:pt x="4476" y="232"/>
                  </a:lnTo>
                  <a:lnTo>
                    <a:pt x="4408" y="150"/>
                  </a:lnTo>
                  <a:lnTo>
                    <a:pt x="4327" y="96"/>
                  </a:lnTo>
                  <a:lnTo>
                    <a:pt x="4245" y="42"/>
                  </a:lnTo>
                  <a:lnTo>
                    <a:pt x="4136" y="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493659" y="3432946"/>
              <a:ext cx="163989" cy="913003"/>
            </a:xfrm>
            <a:custGeom>
              <a:avLst/>
              <a:gdLst/>
              <a:ahLst/>
              <a:cxnLst/>
              <a:rect l="l" t="t" r="r" b="b"/>
              <a:pathLst>
                <a:path w="4640" h="25833" extrusionOk="0">
                  <a:moveTo>
                    <a:pt x="599" y="1"/>
                  </a:moveTo>
                  <a:lnTo>
                    <a:pt x="504" y="42"/>
                  </a:lnTo>
                  <a:lnTo>
                    <a:pt x="423" y="83"/>
                  </a:lnTo>
                  <a:lnTo>
                    <a:pt x="341" y="151"/>
                  </a:lnTo>
                  <a:lnTo>
                    <a:pt x="273" y="232"/>
                  </a:lnTo>
                  <a:lnTo>
                    <a:pt x="219" y="314"/>
                  </a:lnTo>
                  <a:lnTo>
                    <a:pt x="191" y="423"/>
                  </a:lnTo>
                  <a:lnTo>
                    <a:pt x="178" y="531"/>
                  </a:lnTo>
                  <a:lnTo>
                    <a:pt x="178" y="9577"/>
                  </a:lnTo>
                  <a:lnTo>
                    <a:pt x="191" y="9672"/>
                  </a:lnTo>
                  <a:lnTo>
                    <a:pt x="219" y="9768"/>
                  </a:lnTo>
                  <a:lnTo>
                    <a:pt x="273" y="9863"/>
                  </a:lnTo>
                  <a:lnTo>
                    <a:pt x="341" y="9944"/>
                  </a:lnTo>
                  <a:lnTo>
                    <a:pt x="3578" y="13182"/>
                  </a:lnTo>
                  <a:lnTo>
                    <a:pt x="3578" y="18473"/>
                  </a:lnTo>
                  <a:lnTo>
                    <a:pt x="151" y="21901"/>
                  </a:lnTo>
                  <a:lnTo>
                    <a:pt x="83" y="21983"/>
                  </a:lnTo>
                  <a:lnTo>
                    <a:pt x="42" y="22064"/>
                  </a:lnTo>
                  <a:lnTo>
                    <a:pt x="1" y="22173"/>
                  </a:lnTo>
                  <a:lnTo>
                    <a:pt x="1" y="22268"/>
                  </a:lnTo>
                  <a:lnTo>
                    <a:pt x="1" y="25302"/>
                  </a:lnTo>
                  <a:lnTo>
                    <a:pt x="1" y="25411"/>
                  </a:lnTo>
                  <a:lnTo>
                    <a:pt x="42" y="25506"/>
                  </a:lnTo>
                  <a:lnTo>
                    <a:pt x="83" y="25601"/>
                  </a:lnTo>
                  <a:lnTo>
                    <a:pt x="151" y="25669"/>
                  </a:lnTo>
                  <a:lnTo>
                    <a:pt x="232" y="25737"/>
                  </a:lnTo>
                  <a:lnTo>
                    <a:pt x="314" y="25791"/>
                  </a:lnTo>
                  <a:lnTo>
                    <a:pt x="423" y="25819"/>
                  </a:lnTo>
                  <a:lnTo>
                    <a:pt x="531" y="25832"/>
                  </a:lnTo>
                  <a:lnTo>
                    <a:pt x="627" y="25819"/>
                  </a:lnTo>
                  <a:lnTo>
                    <a:pt x="735" y="25791"/>
                  </a:lnTo>
                  <a:lnTo>
                    <a:pt x="817" y="25737"/>
                  </a:lnTo>
                  <a:lnTo>
                    <a:pt x="899" y="25669"/>
                  </a:lnTo>
                  <a:lnTo>
                    <a:pt x="967" y="25601"/>
                  </a:lnTo>
                  <a:lnTo>
                    <a:pt x="1021" y="25506"/>
                  </a:lnTo>
                  <a:lnTo>
                    <a:pt x="1048" y="25411"/>
                  </a:lnTo>
                  <a:lnTo>
                    <a:pt x="1062" y="25302"/>
                  </a:lnTo>
                  <a:lnTo>
                    <a:pt x="1062" y="22486"/>
                  </a:lnTo>
                  <a:lnTo>
                    <a:pt x="4476" y="19072"/>
                  </a:lnTo>
                  <a:lnTo>
                    <a:pt x="4544" y="18990"/>
                  </a:lnTo>
                  <a:lnTo>
                    <a:pt x="4599" y="18895"/>
                  </a:lnTo>
                  <a:lnTo>
                    <a:pt x="4626" y="18800"/>
                  </a:lnTo>
                  <a:lnTo>
                    <a:pt x="4639" y="18691"/>
                  </a:lnTo>
                  <a:lnTo>
                    <a:pt x="4639" y="12964"/>
                  </a:lnTo>
                  <a:lnTo>
                    <a:pt x="4626" y="12855"/>
                  </a:lnTo>
                  <a:lnTo>
                    <a:pt x="4599" y="12760"/>
                  </a:lnTo>
                  <a:lnTo>
                    <a:pt x="4544" y="12665"/>
                  </a:lnTo>
                  <a:lnTo>
                    <a:pt x="4476" y="12597"/>
                  </a:lnTo>
                  <a:lnTo>
                    <a:pt x="1239" y="9346"/>
                  </a:lnTo>
                  <a:lnTo>
                    <a:pt x="1239" y="531"/>
                  </a:lnTo>
                  <a:lnTo>
                    <a:pt x="1225" y="423"/>
                  </a:lnTo>
                  <a:lnTo>
                    <a:pt x="1198" y="314"/>
                  </a:lnTo>
                  <a:lnTo>
                    <a:pt x="1157" y="232"/>
                  </a:lnTo>
                  <a:lnTo>
                    <a:pt x="1089" y="151"/>
                  </a:lnTo>
                  <a:lnTo>
                    <a:pt x="1008" y="83"/>
                  </a:lnTo>
                  <a:lnTo>
                    <a:pt x="912" y="42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641251" y="3274786"/>
              <a:ext cx="118786" cy="1009134"/>
            </a:xfrm>
            <a:custGeom>
              <a:avLst/>
              <a:gdLst/>
              <a:ahLst/>
              <a:cxnLst/>
              <a:rect l="l" t="t" r="r" b="b"/>
              <a:pathLst>
                <a:path w="3361" h="28553" extrusionOk="0">
                  <a:moveTo>
                    <a:pt x="2545" y="1"/>
                  </a:moveTo>
                  <a:lnTo>
                    <a:pt x="2449" y="14"/>
                  </a:lnTo>
                  <a:lnTo>
                    <a:pt x="2341" y="42"/>
                  </a:lnTo>
                  <a:lnTo>
                    <a:pt x="2259" y="96"/>
                  </a:lnTo>
                  <a:lnTo>
                    <a:pt x="2177" y="150"/>
                  </a:lnTo>
                  <a:lnTo>
                    <a:pt x="2109" y="232"/>
                  </a:lnTo>
                  <a:lnTo>
                    <a:pt x="2069" y="327"/>
                  </a:lnTo>
                  <a:lnTo>
                    <a:pt x="2028" y="422"/>
                  </a:lnTo>
                  <a:lnTo>
                    <a:pt x="2028" y="531"/>
                  </a:lnTo>
                  <a:lnTo>
                    <a:pt x="2028" y="7441"/>
                  </a:lnTo>
                  <a:lnTo>
                    <a:pt x="151" y="9318"/>
                  </a:lnTo>
                  <a:lnTo>
                    <a:pt x="83" y="9400"/>
                  </a:lnTo>
                  <a:lnTo>
                    <a:pt x="42" y="9482"/>
                  </a:lnTo>
                  <a:lnTo>
                    <a:pt x="15" y="9591"/>
                  </a:lnTo>
                  <a:lnTo>
                    <a:pt x="1" y="9686"/>
                  </a:lnTo>
                  <a:lnTo>
                    <a:pt x="1" y="12284"/>
                  </a:lnTo>
                  <a:lnTo>
                    <a:pt x="15" y="12379"/>
                  </a:lnTo>
                  <a:lnTo>
                    <a:pt x="42" y="12488"/>
                  </a:lnTo>
                  <a:lnTo>
                    <a:pt x="83" y="12569"/>
                  </a:lnTo>
                  <a:lnTo>
                    <a:pt x="151" y="12651"/>
                  </a:lnTo>
                  <a:lnTo>
                    <a:pt x="2300" y="14800"/>
                  </a:lnTo>
                  <a:lnTo>
                    <a:pt x="2300" y="28022"/>
                  </a:lnTo>
                  <a:lnTo>
                    <a:pt x="2313" y="28131"/>
                  </a:lnTo>
                  <a:lnTo>
                    <a:pt x="2341" y="28240"/>
                  </a:lnTo>
                  <a:lnTo>
                    <a:pt x="2395" y="28321"/>
                  </a:lnTo>
                  <a:lnTo>
                    <a:pt x="2463" y="28403"/>
                  </a:lnTo>
                  <a:lnTo>
                    <a:pt x="2545" y="28471"/>
                  </a:lnTo>
                  <a:lnTo>
                    <a:pt x="2626" y="28512"/>
                  </a:lnTo>
                  <a:lnTo>
                    <a:pt x="2721" y="28552"/>
                  </a:lnTo>
                  <a:lnTo>
                    <a:pt x="2939" y="28552"/>
                  </a:lnTo>
                  <a:lnTo>
                    <a:pt x="3034" y="28512"/>
                  </a:lnTo>
                  <a:lnTo>
                    <a:pt x="3130" y="28471"/>
                  </a:lnTo>
                  <a:lnTo>
                    <a:pt x="3211" y="28403"/>
                  </a:lnTo>
                  <a:lnTo>
                    <a:pt x="3279" y="28321"/>
                  </a:lnTo>
                  <a:lnTo>
                    <a:pt x="3320" y="28240"/>
                  </a:lnTo>
                  <a:lnTo>
                    <a:pt x="3347" y="28131"/>
                  </a:lnTo>
                  <a:lnTo>
                    <a:pt x="3361" y="28022"/>
                  </a:lnTo>
                  <a:lnTo>
                    <a:pt x="3361" y="14583"/>
                  </a:lnTo>
                  <a:lnTo>
                    <a:pt x="3361" y="14487"/>
                  </a:lnTo>
                  <a:lnTo>
                    <a:pt x="3320" y="14379"/>
                  </a:lnTo>
                  <a:lnTo>
                    <a:pt x="3279" y="14297"/>
                  </a:lnTo>
                  <a:lnTo>
                    <a:pt x="3211" y="14215"/>
                  </a:lnTo>
                  <a:lnTo>
                    <a:pt x="1062" y="12066"/>
                  </a:lnTo>
                  <a:lnTo>
                    <a:pt x="1062" y="9903"/>
                  </a:lnTo>
                  <a:lnTo>
                    <a:pt x="2925" y="8040"/>
                  </a:lnTo>
                  <a:lnTo>
                    <a:pt x="2994" y="7958"/>
                  </a:lnTo>
                  <a:lnTo>
                    <a:pt x="3034" y="7877"/>
                  </a:lnTo>
                  <a:lnTo>
                    <a:pt x="3075" y="7768"/>
                  </a:lnTo>
                  <a:lnTo>
                    <a:pt x="3075" y="7673"/>
                  </a:lnTo>
                  <a:lnTo>
                    <a:pt x="3075" y="531"/>
                  </a:lnTo>
                  <a:lnTo>
                    <a:pt x="3075" y="422"/>
                  </a:lnTo>
                  <a:lnTo>
                    <a:pt x="3034" y="327"/>
                  </a:lnTo>
                  <a:lnTo>
                    <a:pt x="2994" y="232"/>
                  </a:lnTo>
                  <a:lnTo>
                    <a:pt x="2925" y="150"/>
                  </a:lnTo>
                  <a:lnTo>
                    <a:pt x="2844" y="96"/>
                  </a:lnTo>
                  <a:lnTo>
                    <a:pt x="2762" y="42"/>
                  </a:lnTo>
                  <a:lnTo>
                    <a:pt x="2653" y="14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1060539" y="3002222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41"/>
                  </a:lnTo>
                  <a:lnTo>
                    <a:pt x="1660" y="109"/>
                  </a:lnTo>
                  <a:lnTo>
                    <a:pt x="1442" y="177"/>
                  </a:lnTo>
                  <a:lnTo>
                    <a:pt x="1238" y="286"/>
                  </a:lnTo>
                  <a:lnTo>
                    <a:pt x="1048" y="395"/>
                  </a:lnTo>
                  <a:lnTo>
                    <a:pt x="858" y="531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34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77"/>
                  </a:lnTo>
                  <a:lnTo>
                    <a:pt x="14" y="2122"/>
                  </a:lnTo>
                  <a:lnTo>
                    <a:pt x="1" y="2353"/>
                  </a:lnTo>
                  <a:lnTo>
                    <a:pt x="14" y="2598"/>
                  </a:lnTo>
                  <a:lnTo>
                    <a:pt x="55" y="2829"/>
                  </a:lnTo>
                  <a:lnTo>
                    <a:pt x="109" y="3061"/>
                  </a:lnTo>
                  <a:lnTo>
                    <a:pt x="191" y="3278"/>
                  </a:lnTo>
                  <a:lnTo>
                    <a:pt x="286" y="3482"/>
                  </a:lnTo>
                  <a:lnTo>
                    <a:pt x="409" y="3673"/>
                  </a:lnTo>
                  <a:lnTo>
                    <a:pt x="545" y="3863"/>
                  </a:lnTo>
                  <a:lnTo>
                    <a:pt x="694" y="4026"/>
                  </a:lnTo>
                  <a:lnTo>
                    <a:pt x="858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1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0"/>
                  </a:lnTo>
                  <a:lnTo>
                    <a:pt x="2612" y="4707"/>
                  </a:lnTo>
                  <a:lnTo>
                    <a:pt x="2843" y="4666"/>
                  </a:lnTo>
                  <a:lnTo>
                    <a:pt x="3061" y="4611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6"/>
                  </a:lnTo>
                  <a:lnTo>
                    <a:pt x="4190" y="3863"/>
                  </a:lnTo>
                  <a:lnTo>
                    <a:pt x="4326" y="3673"/>
                  </a:lnTo>
                  <a:lnTo>
                    <a:pt x="4435" y="3482"/>
                  </a:lnTo>
                  <a:lnTo>
                    <a:pt x="4544" y="3278"/>
                  </a:lnTo>
                  <a:lnTo>
                    <a:pt x="4612" y="3061"/>
                  </a:lnTo>
                  <a:lnTo>
                    <a:pt x="4680" y="2829"/>
                  </a:lnTo>
                  <a:lnTo>
                    <a:pt x="4707" y="2598"/>
                  </a:lnTo>
                  <a:lnTo>
                    <a:pt x="4721" y="2353"/>
                  </a:lnTo>
                  <a:lnTo>
                    <a:pt x="4707" y="2122"/>
                  </a:lnTo>
                  <a:lnTo>
                    <a:pt x="4680" y="1877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34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31"/>
                  </a:lnTo>
                  <a:lnTo>
                    <a:pt x="3687" y="395"/>
                  </a:lnTo>
                  <a:lnTo>
                    <a:pt x="3483" y="286"/>
                  </a:lnTo>
                  <a:lnTo>
                    <a:pt x="3279" y="177"/>
                  </a:lnTo>
                  <a:lnTo>
                    <a:pt x="3061" y="109"/>
                  </a:lnTo>
                  <a:lnTo>
                    <a:pt x="2843" y="41"/>
                  </a:lnTo>
                  <a:lnTo>
                    <a:pt x="2612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1493702" y="3526711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1" y="2354"/>
                  </a:lnTo>
                  <a:lnTo>
                    <a:pt x="14" y="2599"/>
                  </a:lnTo>
                  <a:lnTo>
                    <a:pt x="55" y="2830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9" y="3673"/>
                  </a:lnTo>
                  <a:lnTo>
                    <a:pt x="545" y="3864"/>
                  </a:lnTo>
                  <a:lnTo>
                    <a:pt x="694" y="4027"/>
                  </a:lnTo>
                  <a:lnTo>
                    <a:pt x="857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1"/>
                  </a:lnTo>
                  <a:lnTo>
                    <a:pt x="2599" y="4707"/>
                  </a:lnTo>
                  <a:lnTo>
                    <a:pt x="2843" y="4666"/>
                  </a:lnTo>
                  <a:lnTo>
                    <a:pt x="3061" y="4612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7"/>
                  </a:lnTo>
                  <a:lnTo>
                    <a:pt x="4190" y="3864"/>
                  </a:lnTo>
                  <a:lnTo>
                    <a:pt x="4326" y="3673"/>
                  </a:lnTo>
                  <a:lnTo>
                    <a:pt x="4435" y="3483"/>
                  </a:lnTo>
                  <a:lnTo>
                    <a:pt x="4544" y="3279"/>
                  </a:lnTo>
                  <a:lnTo>
                    <a:pt x="4612" y="3061"/>
                  </a:lnTo>
                  <a:lnTo>
                    <a:pt x="4680" y="2830"/>
                  </a:lnTo>
                  <a:lnTo>
                    <a:pt x="4707" y="2599"/>
                  </a:lnTo>
                  <a:lnTo>
                    <a:pt x="4721" y="2354"/>
                  </a:lnTo>
                  <a:lnTo>
                    <a:pt x="4707" y="2122"/>
                  </a:lnTo>
                  <a:lnTo>
                    <a:pt x="4680" y="1891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48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45"/>
                  </a:lnTo>
                  <a:lnTo>
                    <a:pt x="3687" y="409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9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1624966" y="2976245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1"/>
                  </a:moveTo>
                  <a:lnTo>
                    <a:pt x="2108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24" y="286"/>
                  </a:lnTo>
                  <a:lnTo>
                    <a:pt x="1034" y="409"/>
                  </a:lnTo>
                  <a:lnTo>
                    <a:pt x="857" y="545"/>
                  </a:lnTo>
                  <a:lnTo>
                    <a:pt x="680" y="694"/>
                  </a:lnTo>
                  <a:lnTo>
                    <a:pt x="531" y="858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95" y="1660"/>
                  </a:lnTo>
                  <a:lnTo>
                    <a:pt x="41" y="1891"/>
                  </a:lnTo>
                  <a:lnTo>
                    <a:pt x="14" y="2123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4"/>
                  </a:lnTo>
                  <a:lnTo>
                    <a:pt x="95" y="3061"/>
                  </a:lnTo>
                  <a:lnTo>
                    <a:pt x="177" y="3279"/>
                  </a:lnTo>
                  <a:lnTo>
                    <a:pt x="286" y="3483"/>
                  </a:lnTo>
                  <a:lnTo>
                    <a:pt x="394" y="3687"/>
                  </a:lnTo>
                  <a:lnTo>
                    <a:pt x="531" y="3864"/>
                  </a:lnTo>
                  <a:lnTo>
                    <a:pt x="680" y="4027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24" y="4435"/>
                  </a:lnTo>
                  <a:lnTo>
                    <a:pt x="1442" y="4544"/>
                  </a:lnTo>
                  <a:lnTo>
                    <a:pt x="1660" y="4612"/>
                  </a:lnTo>
                  <a:lnTo>
                    <a:pt x="1877" y="4680"/>
                  </a:lnTo>
                  <a:lnTo>
                    <a:pt x="2108" y="4707"/>
                  </a:lnTo>
                  <a:lnTo>
                    <a:pt x="2353" y="4721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12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50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4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50" y="545"/>
                  </a:lnTo>
                  <a:lnTo>
                    <a:pt x="3673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2157159" y="3143063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1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4" y="858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3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3"/>
                  </a:lnTo>
                  <a:lnTo>
                    <a:pt x="0" y="2368"/>
                  </a:lnTo>
                  <a:lnTo>
                    <a:pt x="14" y="2599"/>
                  </a:lnTo>
                  <a:lnTo>
                    <a:pt x="55" y="2844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27"/>
                  </a:lnTo>
                  <a:lnTo>
                    <a:pt x="857" y="4190"/>
                  </a:lnTo>
                  <a:lnTo>
                    <a:pt x="1048" y="4326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67" y="4721"/>
                  </a:lnTo>
                  <a:lnTo>
                    <a:pt x="2598" y="4707"/>
                  </a:lnTo>
                  <a:lnTo>
                    <a:pt x="2843" y="4680"/>
                  </a:lnTo>
                  <a:lnTo>
                    <a:pt x="3061" y="4612"/>
                  </a:lnTo>
                  <a:lnTo>
                    <a:pt x="3278" y="4530"/>
                  </a:lnTo>
                  <a:lnTo>
                    <a:pt x="3482" y="4435"/>
                  </a:lnTo>
                  <a:lnTo>
                    <a:pt x="3686" y="4326"/>
                  </a:lnTo>
                  <a:lnTo>
                    <a:pt x="3863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599"/>
                  </a:lnTo>
                  <a:lnTo>
                    <a:pt x="4720" y="2368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3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63" y="545"/>
                  </a:lnTo>
                  <a:lnTo>
                    <a:pt x="3686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8" y="14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2435520" y="3343069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0"/>
                  </a:moveTo>
                  <a:lnTo>
                    <a:pt x="2122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31" y="871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109" y="1660"/>
                  </a:lnTo>
                  <a:lnTo>
                    <a:pt x="41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3"/>
                  </a:lnTo>
                  <a:lnTo>
                    <a:pt x="109" y="3074"/>
                  </a:lnTo>
                  <a:lnTo>
                    <a:pt x="177" y="3279"/>
                  </a:lnTo>
                  <a:lnTo>
                    <a:pt x="286" y="3496"/>
                  </a:lnTo>
                  <a:lnTo>
                    <a:pt x="394" y="3687"/>
                  </a:lnTo>
                  <a:lnTo>
                    <a:pt x="531" y="3863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77" y="4680"/>
                  </a:lnTo>
                  <a:lnTo>
                    <a:pt x="2122" y="4707"/>
                  </a:lnTo>
                  <a:lnTo>
                    <a:pt x="2353" y="4720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25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63" y="4190"/>
                  </a:lnTo>
                  <a:lnTo>
                    <a:pt x="4026" y="4040"/>
                  </a:lnTo>
                  <a:lnTo>
                    <a:pt x="4176" y="3863"/>
                  </a:lnTo>
                  <a:lnTo>
                    <a:pt x="4312" y="3687"/>
                  </a:lnTo>
                  <a:lnTo>
                    <a:pt x="4434" y="3496"/>
                  </a:lnTo>
                  <a:lnTo>
                    <a:pt x="4530" y="3279"/>
                  </a:lnTo>
                  <a:lnTo>
                    <a:pt x="4611" y="3074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6" y="694"/>
                  </a:lnTo>
                  <a:lnTo>
                    <a:pt x="3863" y="544"/>
                  </a:lnTo>
                  <a:lnTo>
                    <a:pt x="3673" y="408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2648002" y="3165188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4" y="0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44" y="871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55" y="2843"/>
                  </a:lnTo>
                  <a:lnTo>
                    <a:pt x="109" y="3075"/>
                  </a:lnTo>
                  <a:lnTo>
                    <a:pt x="191" y="3279"/>
                  </a:lnTo>
                  <a:lnTo>
                    <a:pt x="286" y="3496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54" y="4720"/>
                  </a:lnTo>
                  <a:lnTo>
                    <a:pt x="2598" y="4707"/>
                  </a:lnTo>
                  <a:lnTo>
                    <a:pt x="2830" y="4680"/>
                  </a:lnTo>
                  <a:lnTo>
                    <a:pt x="3061" y="4625"/>
                  </a:lnTo>
                  <a:lnTo>
                    <a:pt x="3279" y="4544"/>
                  </a:lnTo>
                  <a:lnTo>
                    <a:pt x="3483" y="4435"/>
                  </a:lnTo>
                  <a:lnTo>
                    <a:pt x="3673" y="4326"/>
                  </a:lnTo>
                  <a:lnTo>
                    <a:pt x="3864" y="4190"/>
                  </a:lnTo>
                  <a:lnTo>
                    <a:pt x="4027" y="4040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96"/>
                  </a:lnTo>
                  <a:lnTo>
                    <a:pt x="4530" y="3279"/>
                  </a:lnTo>
                  <a:lnTo>
                    <a:pt x="4612" y="3075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2" y="1660"/>
                  </a:lnTo>
                  <a:lnTo>
                    <a:pt x="4530" y="1442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7" y="694"/>
                  </a:lnTo>
                  <a:lnTo>
                    <a:pt x="3864" y="544"/>
                  </a:lnTo>
                  <a:lnTo>
                    <a:pt x="3673" y="408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30" y="55"/>
                  </a:lnTo>
                  <a:lnTo>
                    <a:pt x="2598" y="14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658160" y="4315141"/>
              <a:ext cx="2634536" cy="317340"/>
            </a:xfrm>
            <a:custGeom>
              <a:avLst/>
              <a:gdLst/>
              <a:ahLst/>
              <a:cxnLst/>
              <a:rect l="l" t="t" r="r" b="b"/>
              <a:pathLst>
                <a:path w="74543" h="8979" extrusionOk="0">
                  <a:moveTo>
                    <a:pt x="2830" y="1"/>
                  </a:moveTo>
                  <a:lnTo>
                    <a:pt x="2544" y="28"/>
                  </a:lnTo>
                  <a:lnTo>
                    <a:pt x="2258" y="69"/>
                  </a:lnTo>
                  <a:lnTo>
                    <a:pt x="1986" y="137"/>
                  </a:lnTo>
                  <a:lnTo>
                    <a:pt x="1728" y="232"/>
                  </a:lnTo>
                  <a:lnTo>
                    <a:pt x="1483" y="354"/>
                  </a:lnTo>
                  <a:lnTo>
                    <a:pt x="1252" y="490"/>
                  </a:lnTo>
                  <a:lnTo>
                    <a:pt x="1034" y="654"/>
                  </a:lnTo>
                  <a:lnTo>
                    <a:pt x="830" y="844"/>
                  </a:lnTo>
                  <a:lnTo>
                    <a:pt x="639" y="1034"/>
                  </a:lnTo>
                  <a:lnTo>
                    <a:pt x="476" y="1252"/>
                  </a:lnTo>
                  <a:lnTo>
                    <a:pt x="340" y="1497"/>
                  </a:lnTo>
                  <a:lnTo>
                    <a:pt x="218" y="1742"/>
                  </a:lnTo>
                  <a:lnTo>
                    <a:pt x="123" y="2000"/>
                  </a:lnTo>
                  <a:lnTo>
                    <a:pt x="55" y="2272"/>
                  </a:lnTo>
                  <a:lnTo>
                    <a:pt x="14" y="2544"/>
                  </a:lnTo>
                  <a:lnTo>
                    <a:pt x="0" y="2844"/>
                  </a:lnTo>
                  <a:lnTo>
                    <a:pt x="0" y="6135"/>
                  </a:lnTo>
                  <a:lnTo>
                    <a:pt x="14" y="6435"/>
                  </a:lnTo>
                  <a:lnTo>
                    <a:pt x="55" y="6707"/>
                  </a:lnTo>
                  <a:lnTo>
                    <a:pt x="123" y="6979"/>
                  </a:lnTo>
                  <a:lnTo>
                    <a:pt x="218" y="7237"/>
                  </a:lnTo>
                  <a:lnTo>
                    <a:pt x="340" y="7482"/>
                  </a:lnTo>
                  <a:lnTo>
                    <a:pt x="476" y="7727"/>
                  </a:lnTo>
                  <a:lnTo>
                    <a:pt x="639" y="7944"/>
                  </a:lnTo>
                  <a:lnTo>
                    <a:pt x="830" y="8135"/>
                  </a:lnTo>
                  <a:lnTo>
                    <a:pt x="1034" y="8325"/>
                  </a:lnTo>
                  <a:lnTo>
                    <a:pt x="1252" y="8489"/>
                  </a:lnTo>
                  <a:lnTo>
                    <a:pt x="1483" y="8625"/>
                  </a:lnTo>
                  <a:lnTo>
                    <a:pt x="1728" y="8747"/>
                  </a:lnTo>
                  <a:lnTo>
                    <a:pt x="1986" y="8842"/>
                  </a:lnTo>
                  <a:lnTo>
                    <a:pt x="2258" y="8910"/>
                  </a:lnTo>
                  <a:lnTo>
                    <a:pt x="2544" y="8951"/>
                  </a:lnTo>
                  <a:lnTo>
                    <a:pt x="2830" y="8978"/>
                  </a:lnTo>
                  <a:lnTo>
                    <a:pt x="71713" y="8978"/>
                  </a:lnTo>
                  <a:lnTo>
                    <a:pt x="72012" y="8951"/>
                  </a:lnTo>
                  <a:lnTo>
                    <a:pt x="72284" y="8910"/>
                  </a:lnTo>
                  <a:lnTo>
                    <a:pt x="72556" y="8842"/>
                  </a:lnTo>
                  <a:lnTo>
                    <a:pt x="72815" y="8747"/>
                  </a:lnTo>
                  <a:lnTo>
                    <a:pt x="73060" y="8625"/>
                  </a:lnTo>
                  <a:lnTo>
                    <a:pt x="73291" y="8489"/>
                  </a:lnTo>
                  <a:lnTo>
                    <a:pt x="73509" y="8325"/>
                  </a:lnTo>
                  <a:lnTo>
                    <a:pt x="73713" y="8135"/>
                  </a:lnTo>
                  <a:lnTo>
                    <a:pt x="73903" y="7944"/>
                  </a:lnTo>
                  <a:lnTo>
                    <a:pt x="74066" y="7727"/>
                  </a:lnTo>
                  <a:lnTo>
                    <a:pt x="74202" y="7482"/>
                  </a:lnTo>
                  <a:lnTo>
                    <a:pt x="74325" y="7237"/>
                  </a:lnTo>
                  <a:lnTo>
                    <a:pt x="74420" y="6979"/>
                  </a:lnTo>
                  <a:lnTo>
                    <a:pt x="74488" y="6707"/>
                  </a:lnTo>
                  <a:lnTo>
                    <a:pt x="74529" y="6435"/>
                  </a:lnTo>
                  <a:lnTo>
                    <a:pt x="74542" y="6135"/>
                  </a:lnTo>
                  <a:lnTo>
                    <a:pt x="74542" y="2844"/>
                  </a:lnTo>
                  <a:lnTo>
                    <a:pt x="74529" y="2544"/>
                  </a:lnTo>
                  <a:lnTo>
                    <a:pt x="74488" y="2272"/>
                  </a:lnTo>
                  <a:lnTo>
                    <a:pt x="74420" y="2000"/>
                  </a:lnTo>
                  <a:lnTo>
                    <a:pt x="74325" y="1742"/>
                  </a:lnTo>
                  <a:lnTo>
                    <a:pt x="74202" y="1497"/>
                  </a:lnTo>
                  <a:lnTo>
                    <a:pt x="74066" y="1252"/>
                  </a:lnTo>
                  <a:lnTo>
                    <a:pt x="73903" y="1034"/>
                  </a:lnTo>
                  <a:lnTo>
                    <a:pt x="73713" y="844"/>
                  </a:lnTo>
                  <a:lnTo>
                    <a:pt x="73509" y="654"/>
                  </a:lnTo>
                  <a:lnTo>
                    <a:pt x="73291" y="490"/>
                  </a:lnTo>
                  <a:lnTo>
                    <a:pt x="73060" y="354"/>
                  </a:lnTo>
                  <a:lnTo>
                    <a:pt x="72815" y="232"/>
                  </a:lnTo>
                  <a:lnTo>
                    <a:pt x="72556" y="137"/>
                  </a:lnTo>
                  <a:lnTo>
                    <a:pt x="72284" y="69"/>
                  </a:lnTo>
                  <a:lnTo>
                    <a:pt x="72012" y="28"/>
                  </a:lnTo>
                  <a:lnTo>
                    <a:pt x="717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658160" y="4469483"/>
              <a:ext cx="2634536" cy="163000"/>
            </a:xfrm>
            <a:custGeom>
              <a:avLst/>
              <a:gdLst/>
              <a:ahLst/>
              <a:cxnLst/>
              <a:rect l="l" t="t" r="r" b="b"/>
              <a:pathLst>
                <a:path w="74543" h="4612" extrusionOk="0">
                  <a:moveTo>
                    <a:pt x="0" y="0"/>
                  </a:moveTo>
                  <a:lnTo>
                    <a:pt x="0" y="1768"/>
                  </a:lnTo>
                  <a:lnTo>
                    <a:pt x="14" y="2068"/>
                  </a:lnTo>
                  <a:lnTo>
                    <a:pt x="55" y="2340"/>
                  </a:lnTo>
                  <a:lnTo>
                    <a:pt x="123" y="2612"/>
                  </a:lnTo>
                  <a:lnTo>
                    <a:pt x="218" y="2870"/>
                  </a:lnTo>
                  <a:lnTo>
                    <a:pt x="340" y="3115"/>
                  </a:lnTo>
                  <a:lnTo>
                    <a:pt x="476" y="3360"/>
                  </a:lnTo>
                  <a:lnTo>
                    <a:pt x="639" y="3577"/>
                  </a:lnTo>
                  <a:lnTo>
                    <a:pt x="830" y="3768"/>
                  </a:lnTo>
                  <a:lnTo>
                    <a:pt x="1034" y="3958"/>
                  </a:lnTo>
                  <a:lnTo>
                    <a:pt x="1252" y="4122"/>
                  </a:lnTo>
                  <a:lnTo>
                    <a:pt x="1483" y="4258"/>
                  </a:lnTo>
                  <a:lnTo>
                    <a:pt x="1728" y="4380"/>
                  </a:lnTo>
                  <a:lnTo>
                    <a:pt x="1986" y="4475"/>
                  </a:lnTo>
                  <a:lnTo>
                    <a:pt x="2258" y="4543"/>
                  </a:lnTo>
                  <a:lnTo>
                    <a:pt x="2544" y="4584"/>
                  </a:lnTo>
                  <a:lnTo>
                    <a:pt x="2830" y="4611"/>
                  </a:lnTo>
                  <a:lnTo>
                    <a:pt x="71713" y="4611"/>
                  </a:lnTo>
                  <a:lnTo>
                    <a:pt x="72012" y="4584"/>
                  </a:lnTo>
                  <a:lnTo>
                    <a:pt x="72284" y="4543"/>
                  </a:lnTo>
                  <a:lnTo>
                    <a:pt x="72556" y="4475"/>
                  </a:lnTo>
                  <a:lnTo>
                    <a:pt x="72815" y="4380"/>
                  </a:lnTo>
                  <a:lnTo>
                    <a:pt x="73060" y="4258"/>
                  </a:lnTo>
                  <a:lnTo>
                    <a:pt x="73291" y="4122"/>
                  </a:lnTo>
                  <a:lnTo>
                    <a:pt x="73509" y="3958"/>
                  </a:lnTo>
                  <a:lnTo>
                    <a:pt x="73713" y="3768"/>
                  </a:lnTo>
                  <a:lnTo>
                    <a:pt x="73903" y="3577"/>
                  </a:lnTo>
                  <a:lnTo>
                    <a:pt x="74066" y="3360"/>
                  </a:lnTo>
                  <a:lnTo>
                    <a:pt x="74202" y="3115"/>
                  </a:lnTo>
                  <a:lnTo>
                    <a:pt x="74325" y="2870"/>
                  </a:lnTo>
                  <a:lnTo>
                    <a:pt x="74420" y="2612"/>
                  </a:lnTo>
                  <a:lnTo>
                    <a:pt x="74488" y="2340"/>
                  </a:lnTo>
                  <a:lnTo>
                    <a:pt x="74529" y="2068"/>
                  </a:lnTo>
                  <a:lnTo>
                    <a:pt x="74542" y="1768"/>
                  </a:lnTo>
                  <a:lnTo>
                    <a:pt x="7454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883153" y="997005"/>
              <a:ext cx="2198975" cy="3376799"/>
            </a:xfrm>
            <a:custGeom>
              <a:avLst/>
              <a:gdLst/>
              <a:ahLst/>
              <a:cxnLst/>
              <a:rect l="l" t="t" r="r" b="b"/>
              <a:pathLst>
                <a:path w="62219" h="95545" extrusionOk="0">
                  <a:moveTo>
                    <a:pt x="31273" y="3061"/>
                  </a:moveTo>
                  <a:lnTo>
                    <a:pt x="31994" y="3074"/>
                  </a:lnTo>
                  <a:lnTo>
                    <a:pt x="32714" y="3101"/>
                  </a:lnTo>
                  <a:lnTo>
                    <a:pt x="33435" y="3156"/>
                  </a:lnTo>
                  <a:lnTo>
                    <a:pt x="34143" y="3224"/>
                  </a:lnTo>
                  <a:lnTo>
                    <a:pt x="34836" y="3305"/>
                  </a:lnTo>
                  <a:lnTo>
                    <a:pt x="35544" y="3414"/>
                  </a:lnTo>
                  <a:lnTo>
                    <a:pt x="36238" y="3537"/>
                  </a:lnTo>
                  <a:lnTo>
                    <a:pt x="36918" y="3673"/>
                  </a:lnTo>
                  <a:lnTo>
                    <a:pt x="37598" y="3822"/>
                  </a:lnTo>
                  <a:lnTo>
                    <a:pt x="38264" y="3999"/>
                  </a:lnTo>
                  <a:lnTo>
                    <a:pt x="38931" y="4190"/>
                  </a:lnTo>
                  <a:lnTo>
                    <a:pt x="39597" y="4380"/>
                  </a:lnTo>
                  <a:lnTo>
                    <a:pt x="40250" y="4611"/>
                  </a:lnTo>
                  <a:lnTo>
                    <a:pt x="40890" y="4842"/>
                  </a:lnTo>
                  <a:lnTo>
                    <a:pt x="41529" y="5087"/>
                  </a:lnTo>
                  <a:lnTo>
                    <a:pt x="42155" y="5359"/>
                  </a:lnTo>
                  <a:lnTo>
                    <a:pt x="42780" y="5631"/>
                  </a:lnTo>
                  <a:lnTo>
                    <a:pt x="43393" y="5931"/>
                  </a:lnTo>
                  <a:lnTo>
                    <a:pt x="44005" y="6244"/>
                  </a:lnTo>
                  <a:lnTo>
                    <a:pt x="44603" y="6556"/>
                  </a:lnTo>
                  <a:lnTo>
                    <a:pt x="45188" y="6896"/>
                  </a:lnTo>
                  <a:lnTo>
                    <a:pt x="45773" y="7250"/>
                  </a:lnTo>
                  <a:lnTo>
                    <a:pt x="46331" y="7617"/>
                  </a:lnTo>
                  <a:lnTo>
                    <a:pt x="46902" y="7998"/>
                  </a:lnTo>
                  <a:lnTo>
                    <a:pt x="47446" y="8379"/>
                  </a:lnTo>
                  <a:lnTo>
                    <a:pt x="47990" y="8787"/>
                  </a:lnTo>
                  <a:lnTo>
                    <a:pt x="48521" y="9209"/>
                  </a:lnTo>
                  <a:lnTo>
                    <a:pt x="49038" y="9631"/>
                  </a:lnTo>
                  <a:lnTo>
                    <a:pt x="49554" y="10079"/>
                  </a:lnTo>
                  <a:lnTo>
                    <a:pt x="50058" y="10528"/>
                  </a:lnTo>
                  <a:lnTo>
                    <a:pt x="50547" y="10991"/>
                  </a:lnTo>
                  <a:lnTo>
                    <a:pt x="51024" y="11467"/>
                  </a:lnTo>
                  <a:lnTo>
                    <a:pt x="51486" y="11957"/>
                  </a:lnTo>
                  <a:lnTo>
                    <a:pt x="51935" y="12460"/>
                  </a:lnTo>
                  <a:lnTo>
                    <a:pt x="52384" y="12963"/>
                  </a:lnTo>
                  <a:lnTo>
                    <a:pt x="52819" y="13480"/>
                  </a:lnTo>
                  <a:lnTo>
                    <a:pt x="53227" y="14011"/>
                  </a:lnTo>
                  <a:lnTo>
                    <a:pt x="53635" y="14555"/>
                  </a:lnTo>
                  <a:lnTo>
                    <a:pt x="54030" y="15112"/>
                  </a:lnTo>
                  <a:lnTo>
                    <a:pt x="54411" y="15670"/>
                  </a:lnTo>
                  <a:lnTo>
                    <a:pt x="54778" y="16241"/>
                  </a:lnTo>
                  <a:lnTo>
                    <a:pt x="55132" y="16813"/>
                  </a:lnTo>
                  <a:lnTo>
                    <a:pt x="55485" y="17398"/>
                  </a:lnTo>
                  <a:lnTo>
                    <a:pt x="55812" y="17996"/>
                  </a:lnTo>
                  <a:lnTo>
                    <a:pt x="56125" y="18608"/>
                  </a:lnTo>
                  <a:lnTo>
                    <a:pt x="56424" y="19220"/>
                  </a:lnTo>
                  <a:lnTo>
                    <a:pt x="56709" y="19832"/>
                  </a:lnTo>
                  <a:lnTo>
                    <a:pt x="56982" y="20472"/>
                  </a:lnTo>
                  <a:lnTo>
                    <a:pt x="57226" y="21111"/>
                  </a:lnTo>
                  <a:lnTo>
                    <a:pt x="57471" y="21750"/>
                  </a:lnTo>
                  <a:lnTo>
                    <a:pt x="57702" y="22403"/>
                  </a:lnTo>
                  <a:lnTo>
                    <a:pt x="57906" y="23056"/>
                  </a:lnTo>
                  <a:lnTo>
                    <a:pt x="58097" y="23723"/>
                  </a:lnTo>
                  <a:lnTo>
                    <a:pt x="58287" y="24389"/>
                  </a:lnTo>
                  <a:lnTo>
                    <a:pt x="58451" y="25069"/>
                  </a:lnTo>
                  <a:lnTo>
                    <a:pt x="58587" y="25763"/>
                  </a:lnTo>
                  <a:lnTo>
                    <a:pt x="58723" y="26443"/>
                  </a:lnTo>
                  <a:lnTo>
                    <a:pt x="58831" y="27137"/>
                  </a:lnTo>
                  <a:lnTo>
                    <a:pt x="58927" y="27844"/>
                  </a:lnTo>
                  <a:lnTo>
                    <a:pt x="59008" y="28552"/>
                  </a:lnTo>
                  <a:lnTo>
                    <a:pt x="59076" y="29259"/>
                  </a:lnTo>
                  <a:lnTo>
                    <a:pt x="59117" y="29966"/>
                  </a:lnTo>
                  <a:lnTo>
                    <a:pt x="59144" y="30687"/>
                  </a:lnTo>
                  <a:lnTo>
                    <a:pt x="59158" y="31408"/>
                  </a:lnTo>
                  <a:lnTo>
                    <a:pt x="59158" y="90634"/>
                  </a:lnTo>
                  <a:lnTo>
                    <a:pt x="59144" y="90810"/>
                  </a:lnTo>
                  <a:lnTo>
                    <a:pt x="59117" y="91001"/>
                  </a:lnTo>
                  <a:lnTo>
                    <a:pt x="59076" y="91178"/>
                  </a:lnTo>
                  <a:lnTo>
                    <a:pt x="59008" y="91341"/>
                  </a:lnTo>
                  <a:lnTo>
                    <a:pt x="58927" y="91504"/>
                  </a:lnTo>
                  <a:lnTo>
                    <a:pt x="58845" y="91667"/>
                  </a:lnTo>
                  <a:lnTo>
                    <a:pt x="58736" y="91803"/>
                  </a:lnTo>
                  <a:lnTo>
                    <a:pt x="58614" y="91939"/>
                  </a:lnTo>
                  <a:lnTo>
                    <a:pt x="58478" y="92048"/>
                  </a:lnTo>
                  <a:lnTo>
                    <a:pt x="58342" y="92157"/>
                  </a:lnTo>
                  <a:lnTo>
                    <a:pt x="58192" y="92252"/>
                  </a:lnTo>
                  <a:lnTo>
                    <a:pt x="58029" y="92334"/>
                  </a:lnTo>
                  <a:lnTo>
                    <a:pt x="57852" y="92388"/>
                  </a:lnTo>
                  <a:lnTo>
                    <a:pt x="57675" y="92443"/>
                  </a:lnTo>
                  <a:lnTo>
                    <a:pt x="57498" y="92470"/>
                  </a:lnTo>
                  <a:lnTo>
                    <a:pt x="4720" y="92470"/>
                  </a:lnTo>
                  <a:lnTo>
                    <a:pt x="4543" y="92443"/>
                  </a:lnTo>
                  <a:lnTo>
                    <a:pt x="4367" y="92388"/>
                  </a:lnTo>
                  <a:lnTo>
                    <a:pt x="4203" y="92334"/>
                  </a:lnTo>
                  <a:lnTo>
                    <a:pt x="4040" y="92252"/>
                  </a:lnTo>
                  <a:lnTo>
                    <a:pt x="3877" y="92157"/>
                  </a:lnTo>
                  <a:lnTo>
                    <a:pt x="3741" y="92048"/>
                  </a:lnTo>
                  <a:lnTo>
                    <a:pt x="3605" y="91939"/>
                  </a:lnTo>
                  <a:lnTo>
                    <a:pt x="3496" y="91803"/>
                  </a:lnTo>
                  <a:lnTo>
                    <a:pt x="3387" y="91667"/>
                  </a:lnTo>
                  <a:lnTo>
                    <a:pt x="3292" y="91504"/>
                  </a:lnTo>
                  <a:lnTo>
                    <a:pt x="3210" y="91341"/>
                  </a:lnTo>
                  <a:lnTo>
                    <a:pt x="3156" y="91178"/>
                  </a:lnTo>
                  <a:lnTo>
                    <a:pt x="3102" y="91001"/>
                  </a:lnTo>
                  <a:lnTo>
                    <a:pt x="3074" y="90810"/>
                  </a:lnTo>
                  <a:lnTo>
                    <a:pt x="3074" y="90634"/>
                  </a:lnTo>
                  <a:lnTo>
                    <a:pt x="3074" y="31109"/>
                  </a:lnTo>
                  <a:lnTo>
                    <a:pt x="3074" y="30374"/>
                  </a:lnTo>
                  <a:lnTo>
                    <a:pt x="3102" y="29654"/>
                  </a:lnTo>
                  <a:lnTo>
                    <a:pt x="3156" y="28946"/>
                  </a:lnTo>
                  <a:lnTo>
                    <a:pt x="3210" y="28239"/>
                  </a:lnTo>
                  <a:lnTo>
                    <a:pt x="3292" y="27532"/>
                  </a:lnTo>
                  <a:lnTo>
                    <a:pt x="3387" y="26824"/>
                  </a:lnTo>
                  <a:lnTo>
                    <a:pt x="3510" y="26130"/>
                  </a:lnTo>
                  <a:lnTo>
                    <a:pt x="3646" y="25437"/>
                  </a:lnTo>
                  <a:lnTo>
                    <a:pt x="3795" y="24757"/>
                  </a:lnTo>
                  <a:lnTo>
                    <a:pt x="3959" y="24076"/>
                  </a:lnTo>
                  <a:lnTo>
                    <a:pt x="4135" y="23410"/>
                  </a:lnTo>
                  <a:lnTo>
                    <a:pt x="4339" y="22743"/>
                  </a:lnTo>
                  <a:lnTo>
                    <a:pt x="4557" y="22090"/>
                  </a:lnTo>
                  <a:lnTo>
                    <a:pt x="4788" y="21438"/>
                  </a:lnTo>
                  <a:lnTo>
                    <a:pt x="5033" y="20798"/>
                  </a:lnTo>
                  <a:lnTo>
                    <a:pt x="5292" y="20159"/>
                  </a:lnTo>
                  <a:lnTo>
                    <a:pt x="5564" y="19533"/>
                  </a:lnTo>
                  <a:lnTo>
                    <a:pt x="5863" y="18921"/>
                  </a:lnTo>
                  <a:lnTo>
                    <a:pt x="6162" y="18309"/>
                  </a:lnTo>
                  <a:lnTo>
                    <a:pt x="6475" y="17710"/>
                  </a:lnTo>
                  <a:lnTo>
                    <a:pt x="6815" y="17112"/>
                  </a:lnTo>
                  <a:lnTo>
                    <a:pt x="7155" y="16527"/>
                  </a:lnTo>
                  <a:lnTo>
                    <a:pt x="7522" y="15956"/>
                  </a:lnTo>
                  <a:lnTo>
                    <a:pt x="7890" y="15384"/>
                  </a:lnTo>
                  <a:lnTo>
                    <a:pt x="8284" y="14840"/>
                  </a:lnTo>
                  <a:lnTo>
                    <a:pt x="8679" y="14283"/>
                  </a:lnTo>
                  <a:lnTo>
                    <a:pt x="9100" y="13752"/>
                  </a:lnTo>
                  <a:lnTo>
                    <a:pt x="9522" y="13222"/>
                  </a:lnTo>
                  <a:lnTo>
                    <a:pt x="9957" y="12705"/>
                  </a:lnTo>
                  <a:lnTo>
                    <a:pt x="10406" y="12201"/>
                  </a:lnTo>
                  <a:lnTo>
                    <a:pt x="10869" y="11712"/>
                  </a:lnTo>
                  <a:lnTo>
                    <a:pt x="11345" y="11236"/>
                  </a:lnTo>
                  <a:lnTo>
                    <a:pt x="11834" y="10760"/>
                  </a:lnTo>
                  <a:lnTo>
                    <a:pt x="12324" y="10297"/>
                  </a:lnTo>
                  <a:lnTo>
                    <a:pt x="12827" y="9848"/>
                  </a:lnTo>
                  <a:lnTo>
                    <a:pt x="13344" y="9413"/>
                  </a:lnTo>
                  <a:lnTo>
                    <a:pt x="13875" y="8991"/>
                  </a:lnTo>
                  <a:lnTo>
                    <a:pt x="14419" y="8583"/>
                  </a:lnTo>
                  <a:lnTo>
                    <a:pt x="14963" y="8189"/>
                  </a:lnTo>
                  <a:lnTo>
                    <a:pt x="15521" y="7808"/>
                  </a:lnTo>
                  <a:lnTo>
                    <a:pt x="16092" y="7427"/>
                  </a:lnTo>
                  <a:lnTo>
                    <a:pt x="16663" y="7073"/>
                  </a:lnTo>
                  <a:lnTo>
                    <a:pt x="17248" y="6733"/>
                  </a:lnTo>
                  <a:lnTo>
                    <a:pt x="17847" y="6407"/>
                  </a:lnTo>
                  <a:lnTo>
                    <a:pt x="18445" y="6080"/>
                  </a:lnTo>
                  <a:lnTo>
                    <a:pt x="19057" y="5781"/>
                  </a:lnTo>
                  <a:lnTo>
                    <a:pt x="19683" y="5495"/>
                  </a:lnTo>
                  <a:lnTo>
                    <a:pt x="20309" y="5223"/>
                  </a:lnTo>
                  <a:lnTo>
                    <a:pt x="20948" y="4965"/>
                  </a:lnTo>
                  <a:lnTo>
                    <a:pt x="21588" y="4720"/>
                  </a:lnTo>
                  <a:lnTo>
                    <a:pt x="22240" y="4502"/>
                  </a:lnTo>
                  <a:lnTo>
                    <a:pt x="22907" y="4285"/>
                  </a:lnTo>
                  <a:lnTo>
                    <a:pt x="23574" y="4094"/>
                  </a:lnTo>
                  <a:lnTo>
                    <a:pt x="24240" y="3918"/>
                  </a:lnTo>
                  <a:lnTo>
                    <a:pt x="24920" y="3754"/>
                  </a:lnTo>
                  <a:lnTo>
                    <a:pt x="25600" y="3605"/>
                  </a:lnTo>
                  <a:lnTo>
                    <a:pt x="26294" y="3482"/>
                  </a:lnTo>
                  <a:lnTo>
                    <a:pt x="26988" y="3360"/>
                  </a:lnTo>
                  <a:lnTo>
                    <a:pt x="27695" y="3265"/>
                  </a:lnTo>
                  <a:lnTo>
                    <a:pt x="28402" y="3197"/>
                  </a:lnTo>
                  <a:lnTo>
                    <a:pt x="29110" y="3129"/>
                  </a:lnTo>
                  <a:lnTo>
                    <a:pt x="29831" y="3088"/>
                  </a:lnTo>
                  <a:lnTo>
                    <a:pt x="30552" y="3074"/>
                  </a:lnTo>
                  <a:lnTo>
                    <a:pt x="31273" y="3061"/>
                  </a:lnTo>
                  <a:close/>
                  <a:moveTo>
                    <a:pt x="30933" y="0"/>
                  </a:moveTo>
                  <a:lnTo>
                    <a:pt x="30130" y="14"/>
                  </a:lnTo>
                  <a:lnTo>
                    <a:pt x="29327" y="41"/>
                  </a:lnTo>
                  <a:lnTo>
                    <a:pt x="28538" y="95"/>
                  </a:lnTo>
                  <a:lnTo>
                    <a:pt x="27750" y="177"/>
                  </a:lnTo>
                  <a:lnTo>
                    <a:pt x="26974" y="272"/>
                  </a:lnTo>
                  <a:lnTo>
                    <a:pt x="26199" y="381"/>
                  </a:lnTo>
                  <a:lnTo>
                    <a:pt x="25437" y="517"/>
                  </a:lnTo>
                  <a:lnTo>
                    <a:pt x="24675" y="667"/>
                  </a:lnTo>
                  <a:lnTo>
                    <a:pt x="23914" y="843"/>
                  </a:lnTo>
                  <a:lnTo>
                    <a:pt x="23165" y="1034"/>
                  </a:lnTo>
                  <a:lnTo>
                    <a:pt x="22431" y="1238"/>
                  </a:lnTo>
                  <a:lnTo>
                    <a:pt x="21696" y="1469"/>
                  </a:lnTo>
                  <a:lnTo>
                    <a:pt x="20975" y="1700"/>
                  </a:lnTo>
                  <a:lnTo>
                    <a:pt x="20268" y="1972"/>
                  </a:lnTo>
                  <a:lnTo>
                    <a:pt x="19547" y="2244"/>
                  </a:lnTo>
                  <a:lnTo>
                    <a:pt x="18853" y="2544"/>
                  </a:lnTo>
                  <a:lnTo>
                    <a:pt x="18160" y="2843"/>
                  </a:lnTo>
                  <a:lnTo>
                    <a:pt x="17480" y="3169"/>
                  </a:lnTo>
                  <a:lnTo>
                    <a:pt x="16813" y="3523"/>
                  </a:lnTo>
                  <a:lnTo>
                    <a:pt x="16146" y="3877"/>
                  </a:lnTo>
                  <a:lnTo>
                    <a:pt x="15494" y="4258"/>
                  </a:lnTo>
                  <a:lnTo>
                    <a:pt x="14854" y="4638"/>
                  </a:lnTo>
                  <a:lnTo>
                    <a:pt x="14229" y="5047"/>
                  </a:lnTo>
                  <a:lnTo>
                    <a:pt x="13603" y="5468"/>
                  </a:lnTo>
                  <a:lnTo>
                    <a:pt x="12991" y="5903"/>
                  </a:lnTo>
                  <a:lnTo>
                    <a:pt x="12392" y="6352"/>
                  </a:lnTo>
                  <a:lnTo>
                    <a:pt x="11794" y="6815"/>
                  </a:lnTo>
                  <a:lnTo>
                    <a:pt x="11222" y="7291"/>
                  </a:lnTo>
                  <a:lnTo>
                    <a:pt x="10651" y="7781"/>
                  </a:lnTo>
                  <a:lnTo>
                    <a:pt x="10107" y="8270"/>
                  </a:lnTo>
                  <a:lnTo>
                    <a:pt x="9563" y="8787"/>
                  </a:lnTo>
                  <a:lnTo>
                    <a:pt x="9032" y="9318"/>
                  </a:lnTo>
                  <a:lnTo>
                    <a:pt x="8515" y="9862"/>
                  </a:lnTo>
                  <a:lnTo>
                    <a:pt x="8012" y="10420"/>
                  </a:lnTo>
                  <a:lnTo>
                    <a:pt x="7509" y="10977"/>
                  </a:lnTo>
                  <a:lnTo>
                    <a:pt x="7033" y="11562"/>
                  </a:lnTo>
                  <a:lnTo>
                    <a:pt x="6570" y="12147"/>
                  </a:lnTo>
                  <a:lnTo>
                    <a:pt x="6121" y="12746"/>
                  </a:lnTo>
                  <a:lnTo>
                    <a:pt x="5686" y="13358"/>
                  </a:lnTo>
                  <a:lnTo>
                    <a:pt x="5264" y="13983"/>
                  </a:lnTo>
                  <a:lnTo>
                    <a:pt x="4856" y="14609"/>
                  </a:lnTo>
                  <a:lnTo>
                    <a:pt x="4462" y="15248"/>
                  </a:lnTo>
                  <a:lnTo>
                    <a:pt x="4081" y="15901"/>
                  </a:lnTo>
                  <a:lnTo>
                    <a:pt x="3714" y="16568"/>
                  </a:lnTo>
                  <a:lnTo>
                    <a:pt x="3374" y="17234"/>
                  </a:lnTo>
                  <a:lnTo>
                    <a:pt x="3034" y="17915"/>
                  </a:lnTo>
                  <a:lnTo>
                    <a:pt x="2721" y="18608"/>
                  </a:lnTo>
                  <a:lnTo>
                    <a:pt x="2421" y="19302"/>
                  </a:lnTo>
                  <a:lnTo>
                    <a:pt x="2136" y="20009"/>
                  </a:lnTo>
                  <a:lnTo>
                    <a:pt x="1864" y="20730"/>
                  </a:lnTo>
                  <a:lnTo>
                    <a:pt x="1619" y="21451"/>
                  </a:lnTo>
                  <a:lnTo>
                    <a:pt x="1388" y="22186"/>
                  </a:lnTo>
                  <a:lnTo>
                    <a:pt x="1170" y="22920"/>
                  </a:lnTo>
                  <a:lnTo>
                    <a:pt x="966" y="23668"/>
                  </a:lnTo>
                  <a:lnTo>
                    <a:pt x="789" y="24417"/>
                  </a:lnTo>
                  <a:lnTo>
                    <a:pt x="626" y="25178"/>
                  </a:lnTo>
                  <a:lnTo>
                    <a:pt x="476" y="25940"/>
                  </a:lnTo>
                  <a:lnTo>
                    <a:pt x="354" y="26702"/>
                  </a:lnTo>
                  <a:lnTo>
                    <a:pt x="245" y="27491"/>
                  </a:lnTo>
                  <a:lnTo>
                    <a:pt x="163" y="28266"/>
                  </a:lnTo>
                  <a:lnTo>
                    <a:pt x="95" y="29055"/>
                  </a:lnTo>
                  <a:lnTo>
                    <a:pt x="41" y="29844"/>
                  </a:lnTo>
                  <a:lnTo>
                    <a:pt x="14" y="30646"/>
                  </a:lnTo>
                  <a:lnTo>
                    <a:pt x="0" y="31449"/>
                  </a:lnTo>
                  <a:lnTo>
                    <a:pt x="0" y="92048"/>
                  </a:lnTo>
                  <a:lnTo>
                    <a:pt x="0" y="92225"/>
                  </a:lnTo>
                  <a:lnTo>
                    <a:pt x="14" y="92402"/>
                  </a:lnTo>
                  <a:lnTo>
                    <a:pt x="41" y="92579"/>
                  </a:lnTo>
                  <a:lnTo>
                    <a:pt x="68" y="92742"/>
                  </a:lnTo>
                  <a:lnTo>
                    <a:pt x="109" y="92919"/>
                  </a:lnTo>
                  <a:lnTo>
                    <a:pt x="163" y="93082"/>
                  </a:lnTo>
                  <a:lnTo>
                    <a:pt x="218" y="93245"/>
                  </a:lnTo>
                  <a:lnTo>
                    <a:pt x="272" y="93409"/>
                  </a:lnTo>
                  <a:lnTo>
                    <a:pt x="340" y="93558"/>
                  </a:lnTo>
                  <a:lnTo>
                    <a:pt x="422" y="93708"/>
                  </a:lnTo>
                  <a:lnTo>
                    <a:pt x="503" y="93857"/>
                  </a:lnTo>
                  <a:lnTo>
                    <a:pt x="599" y="93993"/>
                  </a:lnTo>
                  <a:lnTo>
                    <a:pt x="803" y="94265"/>
                  </a:lnTo>
                  <a:lnTo>
                    <a:pt x="1020" y="94524"/>
                  </a:lnTo>
                  <a:lnTo>
                    <a:pt x="1279" y="94742"/>
                  </a:lnTo>
                  <a:lnTo>
                    <a:pt x="1537" y="94946"/>
                  </a:lnTo>
                  <a:lnTo>
                    <a:pt x="1687" y="95041"/>
                  </a:lnTo>
                  <a:lnTo>
                    <a:pt x="1837" y="95122"/>
                  </a:lnTo>
                  <a:lnTo>
                    <a:pt x="1986" y="95204"/>
                  </a:lnTo>
                  <a:lnTo>
                    <a:pt x="2136" y="95272"/>
                  </a:lnTo>
                  <a:lnTo>
                    <a:pt x="2299" y="95326"/>
                  </a:lnTo>
                  <a:lnTo>
                    <a:pt x="2462" y="95381"/>
                  </a:lnTo>
                  <a:lnTo>
                    <a:pt x="2625" y="95435"/>
                  </a:lnTo>
                  <a:lnTo>
                    <a:pt x="2789" y="95476"/>
                  </a:lnTo>
                  <a:lnTo>
                    <a:pt x="2966" y="95503"/>
                  </a:lnTo>
                  <a:lnTo>
                    <a:pt x="3142" y="95531"/>
                  </a:lnTo>
                  <a:lnTo>
                    <a:pt x="3319" y="95544"/>
                  </a:lnTo>
                  <a:lnTo>
                    <a:pt x="58899" y="95544"/>
                  </a:lnTo>
                  <a:lnTo>
                    <a:pt x="59076" y="95531"/>
                  </a:lnTo>
                  <a:lnTo>
                    <a:pt x="59253" y="95503"/>
                  </a:lnTo>
                  <a:lnTo>
                    <a:pt x="59430" y="95476"/>
                  </a:lnTo>
                  <a:lnTo>
                    <a:pt x="59593" y="95435"/>
                  </a:lnTo>
                  <a:lnTo>
                    <a:pt x="59770" y="95381"/>
                  </a:lnTo>
                  <a:lnTo>
                    <a:pt x="59920" y="95326"/>
                  </a:lnTo>
                  <a:lnTo>
                    <a:pt x="60083" y="95272"/>
                  </a:lnTo>
                  <a:lnTo>
                    <a:pt x="60246" y="95204"/>
                  </a:lnTo>
                  <a:lnTo>
                    <a:pt x="60396" y="95122"/>
                  </a:lnTo>
                  <a:lnTo>
                    <a:pt x="60532" y="95041"/>
                  </a:lnTo>
                  <a:lnTo>
                    <a:pt x="60681" y="94946"/>
                  </a:lnTo>
                  <a:lnTo>
                    <a:pt x="60953" y="94742"/>
                  </a:lnTo>
                  <a:lnTo>
                    <a:pt x="61198" y="94524"/>
                  </a:lnTo>
                  <a:lnTo>
                    <a:pt x="61430" y="94265"/>
                  </a:lnTo>
                  <a:lnTo>
                    <a:pt x="61620" y="93993"/>
                  </a:lnTo>
                  <a:lnTo>
                    <a:pt x="61715" y="93857"/>
                  </a:lnTo>
                  <a:lnTo>
                    <a:pt x="61797" y="93708"/>
                  </a:lnTo>
                  <a:lnTo>
                    <a:pt x="61878" y="93558"/>
                  </a:lnTo>
                  <a:lnTo>
                    <a:pt x="61946" y="93409"/>
                  </a:lnTo>
                  <a:lnTo>
                    <a:pt x="62014" y="93245"/>
                  </a:lnTo>
                  <a:lnTo>
                    <a:pt x="62069" y="93082"/>
                  </a:lnTo>
                  <a:lnTo>
                    <a:pt x="62110" y="92919"/>
                  </a:lnTo>
                  <a:lnTo>
                    <a:pt x="62151" y="92742"/>
                  </a:lnTo>
                  <a:lnTo>
                    <a:pt x="62178" y="92579"/>
                  </a:lnTo>
                  <a:lnTo>
                    <a:pt x="62205" y="92402"/>
                  </a:lnTo>
                  <a:lnTo>
                    <a:pt x="62219" y="92225"/>
                  </a:lnTo>
                  <a:lnTo>
                    <a:pt x="62219" y="92048"/>
                  </a:lnTo>
                  <a:lnTo>
                    <a:pt x="62219" y="31109"/>
                  </a:lnTo>
                  <a:lnTo>
                    <a:pt x="62219" y="30306"/>
                  </a:lnTo>
                  <a:lnTo>
                    <a:pt x="62178" y="29504"/>
                  </a:lnTo>
                  <a:lnTo>
                    <a:pt x="62137" y="28701"/>
                  </a:lnTo>
                  <a:lnTo>
                    <a:pt x="62055" y="27912"/>
                  </a:lnTo>
                  <a:lnTo>
                    <a:pt x="61974" y="27137"/>
                  </a:lnTo>
                  <a:lnTo>
                    <a:pt x="61865" y="26362"/>
                  </a:lnTo>
                  <a:lnTo>
                    <a:pt x="61729" y="25586"/>
                  </a:lnTo>
                  <a:lnTo>
                    <a:pt x="61579" y="24825"/>
                  </a:lnTo>
                  <a:lnTo>
                    <a:pt x="61416" y="24063"/>
                  </a:lnTo>
                  <a:lnTo>
                    <a:pt x="61239" y="23315"/>
                  </a:lnTo>
                  <a:lnTo>
                    <a:pt x="61035" y="22567"/>
                  </a:lnTo>
                  <a:lnTo>
                    <a:pt x="60817" y="21832"/>
                  </a:lnTo>
                  <a:lnTo>
                    <a:pt x="60573" y="21111"/>
                  </a:lnTo>
                  <a:lnTo>
                    <a:pt x="60314" y="20390"/>
                  </a:lnTo>
                  <a:lnTo>
                    <a:pt x="60042" y="19669"/>
                  </a:lnTo>
                  <a:lnTo>
                    <a:pt x="59756" y="18962"/>
                  </a:lnTo>
                  <a:lnTo>
                    <a:pt x="59457" y="18268"/>
                  </a:lnTo>
                  <a:lnTo>
                    <a:pt x="59131" y="17588"/>
                  </a:lnTo>
                  <a:lnTo>
                    <a:pt x="58791" y="16908"/>
                  </a:lnTo>
                  <a:lnTo>
                    <a:pt x="58437" y="16241"/>
                  </a:lnTo>
                  <a:lnTo>
                    <a:pt x="58070" y="15588"/>
                  </a:lnTo>
                  <a:lnTo>
                    <a:pt x="57675" y="14936"/>
                  </a:lnTo>
                  <a:lnTo>
                    <a:pt x="57281" y="14296"/>
                  </a:lnTo>
                  <a:lnTo>
                    <a:pt x="56873" y="13671"/>
                  </a:lnTo>
                  <a:lnTo>
                    <a:pt x="56437" y="13058"/>
                  </a:lnTo>
                  <a:lnTo>
                    <a:pt x="55989" y="12446"/>
                  </a:lnTo>
                  <a:lnTo>
                    <a:pt x="55540" y="11848"/>
                  </a:lnTo>
                  <a:lnTo>
                    <a:pt x="55064" y="11276"/>
                  </a:lnTo>
                  <a:lnTo>
                    <a:pt x="54574" y="10705"/>
                  </a:lnTo>
                  <a:lnTo>
                    <a:pt x="54084" y="10134"/>
                  </a:lnTo>
                  <a:lnTo>
                    <a:pt x="53567" y="9590"/>
                  </a:lnTo>
                  <a:lnTo>
                    <a:pt x="53037" y="9059"/>
                  </a:lnTo>
                  <a:lnTo>
                    <a:pt x="52506" y="8542"/>
                  </a:lnTo>
                  <a:lnTo>
                    <a:pt x="51949" y="8025"/>
                  </a:lnTo>
                  <a:lnTo>
                    <a:pt x="51391" y="7536"/>
                  </a:lnTo>
                  <a:lnTo>
                    <a:pt x="50820" y="7046"/>
                  </a:lnTo>
                  <a:lnTo>
                    <a:pt x="50235" y="6584"/>
                  </a:lnTo>
                  <a:lnTo>
                    <a:pt x="49636" y="6121"/>
                  </a:lnTo>
                  <a:lnTo>
                    <a:pt x="49024" y="5686"/>
                  </a:lnTo>
                  <a:lnTo>
                    <a:pt x="48412" y="5251"/>
                  </a:lnTo>
                  <a:lnTo>
                    <a:pt x="47773" y="4842"/>
                  </a:lnTo>
                  <a:lnTo>
                    <a:pt x="47133" y="4448"/>
                  </a:lnTo>
                  <a:lnTo>
                    <a:pt x="46480" y="4067"/>
                  </a:lnTo>
                  <a:lnTo>
                    <a:pt x="45827" y="3700"/>
                  </a:lnTo>
                  <a:lnTo>
                    <a:pt x="45161" y="3346"/>
                  </a:lnTo>
                  <a:lnTo>
                    <a:pt x="44481" y="3020"/>
                  </a:lnTo>
                  <a:lnTo>
                    <a:pt x="43787" y="2693"/>
                  </a:lnTo>
                  <a:lnTo>
                    <a:pt x="43093" y="2394"/>
                  </a:lnTo>
                  <a:lnTo>
                    <a:pt x="42386" y="2108"/>
                  </a:lnTo>
                  <a:lnTo>
                    <a:pt x="41665" y="1836"/>
                  </a:lnTo>
                  <a:lnTo>
                    <a:pt x="40944" y="1591"/>
                  </a:lnTo>
                  <a:lnTo>
                    <a:pt x="40223" y="1360"/>
                  </a:lnTo>
                  <a:lnTo>
                    <a:pt x="39475" y="1143"/>
                  </a:lnTo>
                  <a:lnTo>
                    <a:pt x="38740" y="939"/>
                  </a:lnTo>
                  <a:lnTo>
                    <a:pt x="37979" y="762"/>
                  </a:lnTo>
                  <a:lnTo>
                    <a:pt x="37217" y="599"/>
                  </a:lnTo>
                  <a:lnTo>
                    <a:pt x="36455" y="449"/>
                  </a:lnTo>
                  <a:lnTo>
                    <a:pt x="35680" y="326"/>
                  </a:lnTo>
                  <a:lnTo>
                    <a:pt x="34904" y="231"/>
                  </a:lnTo>
                  <a:lnTo>
                    <a:pt x="34116" y="136"/>
                  </a:lnTo>
                  <a:lnTo>
                    <a:pt x="33327" y="68"/>
                  </a:lnTo>
                  <a:lnTo>
                    <a:pt x="32538" y="27"/>
                  </a:lnTo>
                  <a:lnTo>
                    <a:pt x="317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1217285" y="1476291"/>
              <a:ext cx="1552843" cy="922581"/>
            </a:xfrm>
            <a:custGeom>
              <a:avLst/>
              <a:gdLst/>
              <a:ahLst/>
              <a:cxnLst/>
              <a:rect l="l" t="t" r="r" b="b"/>
              <a:pathLst>
                <a:path w="43937" h="26104" extrusionOk="0">
                  <a:moveTo>
                    <a:pt x="19778" y="1"/>
                  </a:moveTo>
                  <a:lnTo>
                    <a:pt x="19207" y="28"/>
                  </a:lnTo>
                  <a:lnTo>
                    <a:pt x="18636" y="69"/>
                  </a:lnTo>
                  <a:lnTo>
                    <a:pt x="18078" y="123"/>
                  </a:lnTo>
                  <a:lnTo>
                    <a:pt x="17507" y="191"/>
                  </a:lnTo>
                  <a:lnTo>
                    <a:pt x="16935" y="273"/>
                  </a:lnTo>
                  <a:lnTo>
                    <a:pt x="16214" y="409"/>
                  </a:lnTo>
                  <a:lnTo>
                    <a:pt x="15507" y="572"/>
                  </a:lnTo>
                  <a:lnTo>
                    <a:pt x="14800" y="762"/>
                  </a:lnTo>
                  <a:lnTo>
                    <a:pt x="14120" y="966"/>
                  </a:lnTo>
                  <a:lnTo>
                    <a:pt x="13439" y="1198"/>
                  </a:lnTo>
                  <a:lnTo>
                    <a:pt x="12759" y="1456"/>
                  </a:lnTo>
                  <a:lnTo>
                    <a:pt x="12106" y="1728"/>
                  </a:lnTo>
                  <a:lnTo>
                    <a:pt x="11467" y="2027"/>
                  </a:lnTo>
                  <a:lnTo>
                    <a:pt x="10937" y="2300"/>
                  </a:lnTo>
                  <a:lnTo>
                    <a:pt x="10433" y="2572"/>
                  </a:lnTo>
                  <a:lnTo>
                    <a:pt x="9930" y="2871"/>
                  </a:lnTo>
                  <a:lnTo>
                    <a:pt x="9427" y="3170"/>
                  </a:lnTo>
                  <a:lnTo>
                    <a:pt x="8991" y="3456"/>
                  </a:lnTo>
                  <a:lnTo>
                    <a:pt x="8556" y="3755"/>
                  </a:lnTo>
                  <a:lnTo>
                    <a:pt x="8121" y="4068"/>
                  </a:lnTo>
                  <a:lnTo>
                    <a:pt x="7713" y="4394"/>
                  </a:lnTo>
                  <a:lnTo>
                    <a:pt x="7209" y="4802"/>
                  </a:lnTo>
                  <a:lnTo>
                    <a:pt x="6720" y="5238"/>
                  </a:lnTo>
                  <a:lnTo>
                    <a:pt x="6257" y="5673"/>
                  </a:lnTo>
                  <a:lnTo>
                    <a:pt x="5795" y="6135"/>
                  </a:lnTo>
                  <a:lnTo>
                    <a:pt x="5523" y="6408"/>
                  </a:lnTo>
                  <a:lnTo>
                    <a:pt x="5264" y="6693"/>
                  </a:lnTo>
                  <a:lnTo>
                    <a:pt x="4761" y="7264"/>
                  </a:lnTo>
                  <a:lnTo>
                    <a:pt x="4394" y="7713"/>
                  </a:lnTo>
                  <a:lnTo>
                    <a:pt x="4040" y="8176"/>
                  </a:lnTo>
                  <a:lnTo>
                    <a:pt x="3700" y="8638"/>
                  </a:lnTo>
                  <a:lnTo>
                    <a:pt x="3373" y="9114"/>
                  </a:lnTo>
                  <a:lnTo>
                    <a:pt x="3061" y="9604"/>
                  </a:lnTo>
                  <a:lnTo>
                    <a:pt x="2761" y="10107"/>
                  </a:lnTo>
                  <a:lnTo>
                    <a:pt x="2476" y="10611"/>
                  </a:lnTo>
                  <a:lnTo>
                    <a:pt x="2217" y="11128"/>
                  </a:lnTo>
                  <a:lnTo>
                    <a:pt x="1932" y="11685"/>
                  </a:lnTo>
                  <a:lnTo>
                    <a:pt x="1673" y="12257"/>
                  </a:lnTo>
                  <a:lnTo>
                    <a:pt x="1510" y="12665"/>
                  </a:lnTo>
                  <a:lnTo>
                    <a:pt x="1347" y="13059"/>
                  </a:lnTo>
                  <a:lnTo>
                    <a:pt x="1197" y="13467"/>
                  </a:lnTo>
                  <a:lnTo>
                    <a:pt x="1047" y="13889"/>
                  </a:lnTo>
                  <a:lnTo>
                    <a:pt x="911" y="14297"/>
                  </a:lnTo>
                  <a:lnTo>
                    <a:pt x="789" y="14719"/>
                  </a:lnTo>
                  <a:lnTo>
                    <a:pt x="680" y="15140"/>
                  </a:lnTo>
                  <a:lnTo>
                    <a:pt x="571" y="15576"/>
                  </a:lnTo>
                  <a:lnTo>
                    <a:pt x="435" y="16133"/>
                  </a:lnTo>
                  <a:lnTo>
                    <a:pt x="326" y="16705"/>
                  </a:lnTo>
                  <a:lnTo>
                    <a:pt x="245" y="17222"/>
                  </a:lnTo>
                  <a:lnTo>
                    <a:pt x="163" y="17752"/>
                  </a:lnTo>
                  <a:lnTo>
                    <a:pt x="109" y="18269"/>
                  </a:lnTo>
                  <a:lnTo>
                    <a:pt x="68" y="18799"/>
                  </a:lnTo>
                  <a:lnTo>
                    <a:pt x="27" y="19357"/>
                  </a:lnTo>
                  <a:lnTo>
                    <a:pt x="14" y="19928"/>
                  </a:lnTo>
                  <a:lnTo>
                    <a:pt x="0" y="20336"/>
                  </a:lnTo>
                  <a:lnTo>
                    <a:pt x="0" y="22690"/>
                  </a:lnTo>
                  <a:lnTo>
                    <a:pt x="14" y="22867"/>
                  </a:lnTo>
                  <a:lnTo>
                    <a:pt x="27" y="23043"/>
                  </a:lnTo>
                  <a:lnTo>
                    <a:pt x="41" y="23207"/>
                  </a:lnTo>
                  <a:lnTo>
                    <a:pt x="82" y="23383"/>
                  </a:lnTo>
                  <a:lnTo>
                    <a:pt x="109" y="23547"/>
                  </a:lnTo>
                  <a:lnTo>
                    <a:pt x="163" y="23710"/>
                  </a:lnTo>
                  <a:lnTo>
                    <a:pt x="218" y="23860"/>
                  </a:lnTo>
                  <a:lnTo>
                    <a:pt x="272" y="24023"/>
                  </a:lnTo>
                  <a:lnTo>
                    <a:pt x="422" y="24322"/>
                  </a:lnTo>
                  <a:lnTo>
                    <a:pt x="585" y="24594"/>
                  </a:lnTo>
                  <a:lnTo>
                    <a:pt x="789" y="24866"/>
                  </a:lnTo>
                  <a:lnTo>
                    <a:pt x="1007" y="25097"/>
                  </a:lnTo>
                  <a:lnTo>
                    <a:pt x="1251" y="25329"/>
                  </a:lnTo>
                  <a:lnTo>
                    <a:pt x="1510" y="25519"/>
                  </a:lnTo>
                  <a:lnTo>
                    <a:pt x="1796" y="25696"/>
                  </a:lnTo>
                  <a:lnTo>
                    <a:pt x="2095" y="25832"/>
                  </a:lnTo>
                  <a:lnTo>
                    <a:pt x="2244" y="25900"/>
                  </a:lnTo>
                  <a:lnTo>
                    <a:pt x="2408" y="25954"/>
                  </a:lnTo>
                  <a:lnTo>
                    <a:pt x="2571" y="25995"/>
                  </a:lnTo>
                  <a:lnTo>
                    <a:pt x="2734" y="26036"/>
                  </a:lnTo>
                  <a:lnTo>
                    <a:pt x="2897" y="26063"/>
                  </a:lnTo>
                  <a:lnTo>
                    <a:pt x="3074" y="26090"/>
                  </a:lnTo>
                  <a:lnTo>
                    <a:pt x="3237" y="26104"/>
                  </a:lnTo>
                  <a:lnTo>
                    <a:pt x="43936" y="26104"/>
                  </a:lnTo>
                  <a:lnTo>
                    <a:pt x="43936" y="18772"/>
                  </a:lnTo>
                  <a:lnTo>
                    <a:pt x="43936" y="18459"/>
                  </a:lnTo>
                  <a:lnTo>
                    <a:pt x="43909" y="17888"/>
                  </a:lnTo>
                  <a:lnTo>
                    <a:pt x="43882" y="17317"/>
                  </a:lnTo>
                  <a:lnTo>
                    <a:pt x="43841" y="16922"/>
                  </a:lnTo>
                  <a:lnTo>
                    <a:pt x="43800" y="16528"/>
                  </a:lnTo>
                  <a:lnTo>
                    <a:pt x="43760" y="16133"/>
                  </a:lnTo>
                  <a:lnTo>
                    <a:pt x="43692" y="15752"/>
                  </a:lnTo>
                  <a:lnTo>
                    <a:pt x="43624" y="15358"/>
                  </a:lnTo>
                  <a:lnTo>
                    <a:pt x="43556" y="14977"/>
                  </a:lnTo>
                  <a:lnTo>
                    <a:pt x="43474" y="14596"/>
                  </a:lnTo>
                  <a:lnTo>
                    <a:pt x="43379" y="14215"/>
                  </a:lnTo>
                  <a:lnTo>
                    <a:pt x="43175" y="13467"/>
                  </a:lnTo>
                  <a:lnTo>
                    <a:pt x="42943" y="12733"/>
                  </a:lnTo>
                  <a:lnTo>
                    <a:pt x="42685" y="12012"/>
                  </a:lnTo>
                  <a:lnTo>
                    <a:pt x="42399" y="11318"/>
                  </a:lnTo>
                  <a:lnTo>
                    <a:pt x="42141" y="10733"/>
                  </a:lnTo>
                  <a:lnTo>
                    <a:pt x="41855" y="10175"/>
                  </a:lnTo>
                  <a:lnTo>
                    <a:pt x="41651" y="9795"/>
                  </a:lnTo>
                  <a:lnTo>
                    <a:pt x="41447" y="9414"/>
                  </a:lnTo>
                  <a:lnTo>
                    <a:pt x="41230" y="9046"/>
                  </a:lnTo>
                  <a:lnTo>
                    <a:pt x="40998" y="8679"/>
                  </a:lnTo>
                  <a:lnTo>
                    <a:pt x="40753" y="8312"/>
                  </a:lnTo>
                  <a:lnTo>
                    <a:pt x="40509" y="7958"/>
                  </a:lnTo>
                  <a:lnTo>
                    <a:pt x="40264" y="7605"/>
                  </a:lnTo>
                  <a:lnTo>
                    <a:pt x="40005" y="7264"/>
                  </a:lnTo>
                  <a:lnTo>
                    <a:pt x="39774" y="6979"/>
                  </a:lnTo>
                  <a:lnTo>
                    <a:pt x="39529" y="6693"/>
                  </a:lnTo>
                  <a:lnTo>
                    <a:pt x="39298" y="6408"/>
                  </a:lnTo>
                  <a:lnTo>
                    <a:pt x="39039" y="6135"/>
                  </a:lnTo>
                  <a:lnTo>
                    <a:pt x="38767" y="5836"/>
                  </a:lnTo>
                  <a:lnTo>
                    <a:pt x="38495" y="5551"/>
                  </a:lnTo>
                  <a:lnTo>
                    <a:pt x="38210" y="5278"/>
                  </a:lnTo>
                  <a:lnTo>
                    <a:pt x="37924" y="5006"/>
                  </a:lnTo>
                  <a:lnTo>
                    <a:pt x="37638" y="4734"/>
                  </a:lnTo>
                  <a:lnTo>
                    <a:pt x="37339" y="4476"/>
                  </a:lnTo>
                  <a:lnTo>
                    <a:pt x="37026" y="4217"/>
                  </a:lnTo>
                  <a:lnTo>
                    <a:pt x="36713" y="3973"/>
                  </a:lnTo>
                  <a:lnTo>
                    <a:pt x="36401" y="3728"/>
                  </a:lnTo>
                  <a:lnTo>
                    <a:pt x="36088" y="3497"/>
                  </a:lnTo>
                  <a:lnTo>
                    <a:pt x="35761" y="3265"/>
                  </a:lnTo>
                  <a:lnTo>
                    <a:pt x="35421" y="3048"/>
                  </a:lnTo>
                  <a:lnTo>
                    <a:pt x="35095" y="2830"/>
                  </a:lnTo>
                  <a:lnTo>
                    <a:pt x="34755" y="2626"/>
                  </a:lnTo>
                  <a:lnTo>
                    <a:pt x="34401" y="2422"/>
                  </a:lnTo>
                  <a:lnTo>
                    <a:pt x="34061" y="2232"/>
                  </a:lnTo>
                  <a:lnTo>
                    <a:pt x="33707" y="2041"/>
                  </a:lnTo>
                  <a:lnTo>
                    <a:pt x="33340" y="1864"/>
                  </a:lnTo>
                  <a:lnTo>
                    <a:pt x="32986" y="1687"/>
                  </a:lnTo>
                  <a:lnTo>
                    <a:pt x="32619" y="1524"/>
                  </a:lnTo>
                  <a:lnTo>
                    <a:pt x="32238" y="1375"/>
                  </a:lnTo>
                  <a:lnTo>
                    <a:pt x="31871" y="1225"/>
                  </a:lnTo>
                  <a:lnTo>
                    <a:pt x="31490" y="1089"/>
                  </a:lnTo>
                  <a:lnTo>
                    <a:pt x="31109" y="953"/>
                  </a:lnTo>
                  <a:lnTo>
                    <a:pt x="30715" y="830"/>
                  </a:lnTo>
                  <a:lnTo>
                    <a:pt x="30334" y="708"/>
                  </a:lnTo>
                  <a:lnTo>
                    <a:pt x="29939" y="599"/>
                  </a:lnTo>
                  <a:lnTo>
                    <a:pt x="29531" y="504"/>
                  </a:lnTo>
                  <a:lnTo>
                    <a:pt x="29137" y="409"/>
                  </a:lnTo>
                  <a:lnTo>
                    <a:pt x="28729" y="327"/>
                  </a:lnTo>
                  <a:lnTo>
                    <a:pt x="28321" y="259"/>
                  </a:lnTo>
                  <a:lnTo>
                    <a:pt x="27913" y="191"/>
                  </a:lnTo>
                  <a:lnTo>
                    <a:pt x="27355" y="123"/>
                  </a:lnTo>
                  <a:lnTo>
                    <a:pt x="26784" y="69"/>
                  </a:lnTo>
                  <a:lnTo>
                    <a:pt x="26389" y="42"/>
                  </a:lnTo>
                  <a:lnTo>
                    <a:pt x="25981" y="14"/>
                  </a:lnTo>
                  <a:lnTo>
                    <a:pt x="255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FF53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E3390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2075411" y="2583938"/>
              <a:ext cx="573079" cy="155825"/>
            </a:xfrm>
            <a:custGeom>
              <a:avLst/>
              <a:gdLst/>
              <a:ahLst/>
              <a:cxnLst/>
              <a:rect l="l" t="t" r="r" b="b"/>
              <a:pathLst>
                <a:path w="16215" h="4409" extrusionOk="0">
                  <a:moveTo>
                    <a:pt x="1" y="1"/>
                  </a:moveTo>
                  <a:lnTo>
                    <a:pt x="191" y="191"/>
                  </a:lnTo>
                  <a:lnTo>
                    <a:pt x="966" y="980"/>
                  </a:lnTo>
                  <a:lnTo>
                    <a:pt x="1347" y="1361"/>
                  </a:lnTo>
                  <a:lnTo>
                    <a:pt x="1728" y="1742"/>
                  </a:lnTo>
                  <a:lnTo>
                    <a:pt x="2109" y="2096"/>
                  </a:lnTo>
                  <a:lnTo>
                    <a:pt x="2504" y="2449"/>
                  </a:lnTo>
                  <a:lnTo>
                    <a:pt x="2912" y="2776"/>
                  </a:lnTo>
                  <a:lnTo>
                    <a:pt x="3347" y="3089"/>
                  </a:lnTo>
                  <a:lnTo>
                    <a:pt x="3565" y="3238"/>
                  </a:lnTo>
                  <a:lnTo>
                    <a:pt x="3782" y="3374"/>
                  </a:lnTo>
                  <a:lnTo>
                    <a:pt x="4013" y="3497"/>
                  </a:lnTo>
                  <a:lnTo>
                    <a:pt x="4258" y="3633"/>
                  </a:lnTo>
                  <a:lnTo>
                    <a:pt x="4503" y="3742"/>
                  </a:lnTo>
                  <a:lnTo>
                    <a:pt x="4748" y="3850"/>
                  </a:lnTo>
                  <a:lnTo>
                    <a:pt x="5020" y="3946"/>
                  </a:lnTo>
                  <a:lnTo>
                    <a:pt x="5278" y="4041"/>
                  </a:lnTo>
                  <a:lnTo>
                    <a:pt x="5564" y="4122"/>
                  </a:lnTo>
                  <a:lnTo>
                    <a:pt x="5850" y="4191"/>
                  </a:lnTo>
                  <a:lnTo>
                    <a:pt x="6149" y="4259"/>
                  </a:lnTo>
                  <a:lnTo>
                    <a:pt x="6448" y="4313"/>
                  </a:lnTo>
                  <a:lnTo>
                    <a:pt x="6775" y="4354"/>
                  </a:lnTo>
                  <a:lnTo>
                    <a:pt x="7101" y="4381"/>
                  </a:lnTo>
                  <a:lnTo>
                    <a:pt x="7441" y="4395"/>
                  </a:lnTo>
                  <a:lnTo>
                    <a:pt x="7795" y="4408"/>
                  </a:lnTo>
                  <a:lnTo>
                    <a:pt x="8271" y="4395"/>
                  </a:lnTo>
                  <a:lnTo>
                    <a:pt x="8747" y="4354"/>
                  </a:lnTo>
                  <a:lnTo>
                    <a:pt x="9223" y="4299"/>
                  </a:lnTo>
                  <a:lnTo>
                    <a:pt x="9686" y="4218"/>
                  </a:lnTo>
                  <a:lnTo>
                    <a:pt x="10148" y="4109"/>
                  </a:lnTo>
                  <a:lnTo>
                    <a:pt x="10611" y="3986"/>
                  </a:lnTo>
                  <a:lnTo>
                    <a:pt x="11060" y="3837"/>
                  </a:lnTo>
                  <a:lnTo>
                    <a:pt x="11495" y="3660"/>
                  </a:lnTo>
                  <a:lnTo>
                    <a:pt x="11930" y="3470"/>
                  </a:lnTo>
                  <a:lnTo>
                    <a:pt x="12352" y="3266"/>
                  </a:lnTo>
                  <a:lnTo>
                    <a:pt x="12760" y="3034"/>
                  </a:lnTo>
                  <a:lnTo>
                    <a:pt x="13168" y="2776"/>
                  </a:lnTo>
                  <a:lnTo>
                    <a:pt x="13549" y="2504"/>
                  </a:lnTo>
                  <a:lnTo>
                    <a:pt x="13930" y="2205"/>
                  </a:lnTo>
                  <a:lnTo>
                    <a:pt x="14283" y="1905"/>
                  </a:lnTo>
                  <a:lnTo>
                    <a:pt x="14637" y="1565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1217744" y="2140702"/>
              <a:ext cx="235593" cy="133665"/>
            </a:xfrm>
            <a:custGeom>
              <a:avLst/>
              <a:gdLst/>
              <a:ahLst/>
              <a:cxnLst/>
              <a:rect l="l" t="t" r="r" b="b"/>
              <a:pathLst>
                <a:path w="6666" h="3782" extrusionOk="0">
                  <a:moveTo>
                    <a:pt x="55" y="0"/>
                  </a:moveTo>
                  <a:lnTo>
                    <a:pt x="14" y="558"/>
                  </a:lnTo>
                  <a:lnTo>
                    <a:pt x="1" y="1129"/>
                  </a:lnTo>
                  <a:lnTo>
                    <a:pt x="2884" y="1129"/>
                  </a:lnTo>
                  <a:lnTo>
                    <a:pt x="3156" y="1143"/>
                  </a:lnTo>
                  <a:lnTo>
                    <a:pt x="3415" y="1184"/>
                  </a:lnTo>
                  <a:lnTo>
                    <a:pt x="3673" y="1252"/>
                  </a:lnTo>
                  <a:lnTo>
                    <a:pt x="3918" y="1347"/>
                  </a:lnTo>
                  <a:lnTo>
                    <a:pt x="4149" y="1456"/>
                  </a:lnTo>
                  <a:lnTo>
                    <a:pt x="4367" y="1592"/>
                  </a:lnTo>
                  <a:lnTo>
                    <a:pt x="4571" y="1742"/>
                  </a:lnTo>
                  <a:lnTo>
                    <a:pt x="4762" y="1905"/>
                  </a:lnTo>
                  <a:lnTo>
                    <a:pt x="4925" y="2095"/>
                  </a:lnTo>
                  <a:lnTo>
                    <a:pt x="5074" y="2299"/>
                  </a:lnTo>
                  <a:lnTo>
                    <a:pt x="5210" y="2517"/>
                  </a:lnTo>
                  <a:lnTo>
                    <a:pt x="5319" y="2748"/>
                  </a:lnTo>
                  <a:lnTo>
                    <a:pt x="5414" y="2993"/>
                  </a:lnTo>
                  <a:lnTo>
                    <a:pt x="5482" y="3251"/>
                  </a:lnTo>
                  <a:lnTo>
                    <a:pt x="5523" y="3510"/>
                  </a:lnTo>
                  <a:lnTo>
                    <a:pt x="5537" y="3782"/>
                  </a:lnTo>
                  <a:lnTo>
                    <a:pt x="6666" y="3782"/>
                  </a:lnTo>
                  <a:lnTo>
                    <a:pt x="6666" y="3591"/>
                  </a:lnTo>
                  <a:lnTo>
                    <a:pt x="6652" y="3387"/>
                  </a:lnTo>
                  <a:lnTo>
                    <a:pt x="6625" y="3211"/>
                  </a:lnTo>
                  <a:lnTo>
                    <a:pt x="6598" y="3020"/>
                  </a:lnTo>
                  <a:lnTo>
                    <a:pt x="6543" y="2830"/>
                  </a:lnTo>
                  <a:lnTo>
                    <a:pt x="6503" y="2653"/>
                  </a:lnTo>
                  <a:lnTo>
                    <a:pt x="6435" y="2476"/>
                  </a:lnTo>
                  <a:lnTo>
                    <a:pt x="6367" y="2313"/>
                  </a:lnTo>
                  <a:lnTo>
                    <a:pt x="6299" y="2136"/>
                  </a:lnTo>
                  <a:lnTo>
                    <a:pt x="6217" y="1973"/>
                  </a:lnTo>
                  <a:lnTo>
                    <a:pt x="6122" y="1823"/>
                  </a:lnTo>
                  <a:lnTo>
                    <a:pt x="6027" y="1660"/>
                  </a:lnTo>
                  <a:lnTo>
                    <a:pt x="5918" y="1524"/>
                  </a:lnTo>
                  <a:lnTo>
                    <a:pt x="5809" y="1374"/>
                  </a:lnTo>
                  <a:lnTo>
                    <a:pt x="5686" y="1238"/>
                  </a:lnTo>
                  <a:lnTo>
                    <a:pt x="5564" y="1102"/>
                  </a:lnTo>
                  <a:lnTo>
                    <a:pt x="5428" y="980"/>
                  </a:lnTo>
                  <a:lnTo>
                    <a:pt x="5292" y="857"/>
                  </a:lnTo>
                  <a:lnTo>
                    <a:pt x="5142" y="749"/>
                  </a:lnTo>
                  <a:lnTo>
                    <a:pt x="4993" y="640"/>
                  </a:lnTo>
                  <a:lnTo>
                    <a:pt x="4843" y="545"/>
                  </a:lnTo>
                  <a:lnTo>
                    <a:pt x="4694" y="449"/>
                  </a:lnTo>
                  <a:lnTo>
                    <a:pt x="4530" y="368"/>
                  </a:lnTo>
                  <a:lnTo>
                    <a:pt x="4353" y="300"/>
                  </a:lnTo>
                  <a:lnTo>
                    <a:pt x="4190" y="232"/>
                  </a:lnTo>
                  <a:lnTo>
                    <a:pt x="4013" y="164"/>
                  </a:lnTo>
                  <a:lnTo>
                    <a:pt x="3823" y="109"/>
                  </a:lnTo>
                  <a:lnTo>
                    <a:pt x="3646" y="68"/>
                  </a:lnTo>
                  <a:lnTo>
                    <a:pt x="3456" y="41"/>
                  </a:lnTo>
                  <a:lnTo>
                    <a:pt x="3265" y="14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1228807" y="1835905"/>
              <a:ext cx="411069" cy="230787"/>
            </a:xfrm>
            <a:custGeom>
              <a:avLst/>
              <a:gdLst/>
              <a:ahLst/>
              <a:cxnLst/>
              <a:rect l="l" t="t" r="r" b="b"/>
              <a:pathLst>
                <a:path w="11631" h="6530" extrusionOk="0">
                  <a:moveTo>
                    <a:pt x="10502" y="0"/>
                  </a:moveTo>
                  <a:lnTo>
                    <a:pt x="10488" y="272"/>
                  </a:lnTo>
                  <a:lnTo>
                    <a:pt x="10474" y="558"/>
                  </a:lnTo>
                  <a:lnTo>
                    <a:pt x="10434" y="817"/>
                  </a:lnTo>
                  <a:lnTo>
                    <a:pt x="10393" y="1089"/>
                  </a:lnTo>
                  <a:lnTo>
                    <a:pt x="10325" y="1347"/>
                  </a:lnTo>
                  <a:lnTo>
                    <a:pt x="10257" y="1606"/>
                  </a:lnTo>
                  <a:lnTo>
                    <a:pt x="10175" y="1850"/>
                  </a:lnTo>
                  <a:lnTo>
                    <a:pt x="10080" y="2095"/>
                  </a:lnTo>
                  <a:lnTo>
                    <a:pt x="9971" y="2340"/>
                  </a:lnTo>
                  <a:lnTo>
                    <a:pt x="9849" y="2571"/>
                  </a:lnTo>
                  <a:lnTo>
                    <a:pt x="9713" y="2803"/>
                  </a:lnTo>
                  <a:lnTo>
                    <a:pt x="9577" y="3020"/>
                  </a:lnTo>
                  <a:lnTo>
                    <a:pt x="9427" y="3224"/>
                  </a:lnTo>
                  <a:lnTo>
                    <a:pt x="9264" y="3428"/>
                  </a:lnTo>
                  <a:lnTo>
                    <a:pt x="9101" y="3632"/>
                  </a:lnTo>
                  <a:lnTo>
                    <a:pt x="8910" y="3823"/>
                  </a:lnTo>
                  <a:lnTo>
                    <a:pt x="8733" y="4000"/>
                  </a:lnTo>
                  <a:lnTo>
                    <a:pt x="8529" y="4163"/>
                  </a:lnTo>
                  <a:lnTo>
                    <a:pt x="8325" y="4326"/>
                  </a:lnTo>
                  <a:lnTo>
                    <a:pt x="8121" y="4476"/>
                  </a:lnTo>
                  <a:lnTo>
                    <a:pt x="7904" y="4612"/>
                  </a:lnTo>
                  <a:lnTo>
                    <a:pt x="7672" y="4748"/>
                  </a:lnTo>
                  <a:lnTo>
                    <a:pt x="7441" y="4870"/>
                  </a:lnTo>
                  <a:lnTo>
                    <a:pt x="7196" y="4979"/>
                  </a:lnTo>
                  <a:lnTo>
                    <a:pt x="6951" y="5074"/>
                  </a:lnTo>
                  <a:lnTo>
                    <a:pt x="6707" y="5156"/>
                  </a:lnTo>
                  <a:lnTo>
                    <a:pt x="6448" y="5224"/>
                  </a:lnTo>
                  <a:lnTo>
                    <a:pt x="6190" y="5292"/>
                  </a:lnTo>
                  <a:lnTo>
                    <a:pt x="5918" y="5333"/>
                  </a:lnTo>
                  <a:lnTo>
                    <a:pt x="5646" y="5373"/>
                  </a:lnTo>
                  <a:lnTo>
                    <a:pt x="5373" y="5387"/>
                  </a:lnTo>
                  <a:lnTo>
                    <a:pt x="5101" y="5401"/>
                  </a:lnTo>
                  <a:lnTo>
                    <a:pt x="245" y="5401"/>
                  </a:lnTo>
                  <a:lnTo>
                    <a:pt x="109" y="5958"/>
                  </a:lnTo>
                  <a:lnTo>
                    <a:pt x="0" y="6530"/>
                  </a:lnTo>
                  <a:lnTo>
                    <a:pt x="5101" y="6530"/>
                  </a:lnTo>
                  <a:lnTo>
                    <a:pt x="5523" y="6516"/>
                  </a:lnTo>
                  <a:lnTo>
                    <a:pt x="5945" y="6475"/>
                  </a:lnTo>
                  <a:lnTo>
                    <a:pt x="6353" y="6407"/>
                  </a:lnTo>
                  <a:lnTo>
                    <a:pt x="6761" y="6326"/>
                  </a:lnTo>
                  <a:lnTo>
                    <a:pt x="7155" y="6203"/>
                  </a:lnTo>
                  <a:lnTo>
                    <a:pt x="7536" y="6067"/>
                  </a:lnTo>
                  <a:lnTo>
                    <a:pt x="7904" y="5904"/>
                  </a:lnTo>
                  <a:lnTo>
                    <a:pt x="8271" y="5713"/>
                  </a:lnTo>
                  <a:lnTo>
                    <a:pt x="8611" y="5509"/>
                  </a:lnTo>
                  <a:lnTo>
                    <a:pt x="8937" y="5278"/>
                  </a:lnTo>
                  <a:lnTo>
                    <a:pt x="9250" y="5033"/>
                  </a:lnTo>
                  <a:lnTo>
                    <a:pt x="9549" y="4775"/>
                  </a:lnTo>
                  <a:lnTo>
                    <a:pt x="9835" y="4489"/>
                  </a:lnTo>
                  <a:lnTo>
                    <a:pt x="10107" y="4190"/>
                  </a:lnTo>
                  <a:lnTo>
                    <a:pt x="10352" y="3877"/>
                  </a:lnTo>
                  <a:lnTo>
                    <a:pt x="10583" y="3551"/>
                  </a:lnTo>
                  <a:lnTo>
                    <a:pt x="10747" y="3279"/>
                  </a:lnTo>
                  <a:lnTo>
                    <a:pt x="10910" y="2993"/>
                  </a:lnTo>
                  <a:lnTo>
                    <a:pt x="11046" y="2707"/>
                  </a:lnTo>
                  <a:lnTo>
                    <a:pt x="11168" y="2422"/>
                  </a:lnTo>
                  <a:lnTo>
                    <a:pt x="11277" y="2136"/>
                  </a:lnTo>
                  <a:lnTo>
                    <a:pt x="11372" y="1850"/>
                  </a:lnTo>
                  <a:lnTo>
                    <a:pt x="11454" y="1551"/>
                  </a:lnTo>
                  <a:lnTo>
                    <a:pt x="11508" y="1252"/>
                  </a:lnTo>
                  <a:lnTo>
                    <a:pt x="11563" y="939"/>
                  </a:lnTo>
                  <a:lnTo>
                    <a:pt x="11603" y="640"/>
                  </a:lnTo>
                  <a:lnTo>
                    <a:pt x="11631" y="313"/>
                  </a:lnTo>
                  <a:lnTo>
                    <a:pt x="116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2330234" y="2121935"/>
              <a:ext cx="439908" cy="172648"/>
            </a:xfrm>
            <a:custGeom>
              <a:avLst/>
              <a:gdLst/>
              <a:ahLst/>
              <a:cxnLst/>
              <a:rect l="l" t="t" r="r" b="b"/>
              <a:pathLst>
                <a:path w="12447" h="4885" extrusionOk="0">
                  <a:moveTo>
                    <a:pt x="0" y="1"/>
                  </a:moveTo>
                  <a:lnTo>
                    <a:pt x="14" y="246"/>
                  </a:lnTo>
                  <a:lnTo>
                    <a:pt x="27" y="491"/>
                  </a:lnTo>
                  <a:lnTo>
                    <a:pt x="54" y="735"/>
                  </a:lnTo>
                  <a:lnTo>
                    <a:pt x="109" y="980"/>
                  </a:lnTo>
                  <a:lnTo>
                    <a:pt x="150" y="1212"/>
                  </a:lnTo>
                  <a:lnTo>
                    <a:pt x="218" y="1443"/>
                  </a:lnTo>
                  <a:lnTo>
                    <a:pt x="299" y="1660"/>
                  </a:lnTo>
                  <a:lnTo>
                    <a:pt x="381" y="1878"/>
                  </a:lnTo>
                  <a:lnTo>
                    <a:pt x="476" y="2096"/>
                  </a:lnTo>
                  <a:lnTo>
                    <a:pt x="585" y="2300"/>
                  </a:lnTo>
                  <a:lnTo>
                    <a:pt x="694" y="2504"/>
                  </a:lnTo>
                  <a:lnTo>
                    <a:pt x="816" y="2708"/>
                  </a:lnTo>
                  <a:lnTo>
                    <a:pt x="952" y="2898"/>
                  </a:lnTo>
                  <a:lnTo>
                    <a:pt x="1102" y="3075"/>
                  </a:lnTo>
                  <a:lnTo>
                    <a:pt x="1251" y="3252"/>
                  </a:lnTo>
                  <a:lnTo>
                    <a:pt x="1401" y="3415"/>
                  </a:lnTo>
                  <a:lnTo>
                    <a:pt x="1564" y="3578"/>
                  </a:lnTo>
                  <a:lnTo>
                    <a:pt x="1741" y="3728"/>
                  </a:lnTo>
                  <a:lnTo>
                    <a:pt x="1918" y="3878"/>
                  </a:lnTo>
                  <a:lnTo>
                    <a:pt x="2108" y="4014"/>
                  </a:lnTo>
                  <a:lnTo>
                    <a:pt x="2312" y="4150"/>
                  </a:lnTo>
                  <a:lnTo>
                    <a:pt x="2503" y="4258"/>
                  </a:lnTo>
                  <a:lnTo>
                    <a:pt x="2707" y="4367"/>
                  </a:lnTo>
                  <a:lnTo>
                    <a:pt x="2925" y="4476"/>
                  </a:lnTo>
                  <a:lnTo>
                    <a:pt x="3142" y="4558"/>
                  </a:lnTo>
                  <a:lnTo>
                    <a:pt x="3360" y="4639"/>
                  </a:lnTo>
                  <a:lnTo>
                    <a:pt x="3591" y="4707"/>
                  </a:lnTo>
                  <a:lnTo>
                    <a:pt x="3822" y="4762"/>
                  </a:lnTo>
                  <a:lnTo>
                    <a:pt x="4054" y="4816"/>
                  </a:lnTo>
                  <a:lnTo>
                    <a:pt x="4298" y="4843"/>
                  </a:lnTo>
                  <a:lnTo>
                    <a:pt x="4543" y="4871"/>
                  </a:lnTo>
                  <a:lnTo>
                    <a:pt x="4788" y="4884"/>
                  </a:lnTo>
                  <a:lnTo>
                    <a:pt x="12446" y="4884"/>
                  </a:lnTo>
                  <a:lnTo>
                    <a:pt x="12446" y="3742"/>
                  </a:lnTo>
                  <a:lnTo>
                    <a:pt x="4693" y="3742"/>
                  </a:lnTo>
                  <a:lnTo>
                    <a:pt x="4503" y="3728"/>
                  </a:lnTo>
                  <a:lnTo>
                    <a:pt x="4312" y="3701"/>
                  </a:lnTo>
                  <a:lnTo>
                    <a:pt x="4122" y="3674"/>
                  </a:lnTo>
                  <a:lnTo>
                    <a:pt x="3945" y="3619"/>
                  </a:lnTo>
                  <a:lnTo>
                    <a:pt x="3768" y="3578"/>
                  </a:lnTo>
                  <a:lnTo>
                    <a:pt x="3591" y="3510"/>
                  </a:lnTo>
                  <a:lnTo>
                    <a:pt x="3428" y="3442"/>
                  </a:lnTo>
                  <a:lnTo>
                    <a:pt x="3265" y="3374"/>
                  </a:lnTo>
                  <a:lnTo>
                    <a:pt x="3101" y="3293"/>
                  </a:lnTo>
                  <a:lnTo>
                    <a:pt x="2938" y="3197"/>
                  </a:lnTo>
                  <a:lnTo>
                    <a:pt x="2789" y="3102"/>
                  </a:lnTo>
                  <a:lnTo>
                    <a:pt x="2639" y="2993"/>
                  </a:lnTo>
                  <a:lnTo>
                    <a:pt x="2503" y="2885"/>
                  </a:lnTo>
                  <a:lnTo>
                    <a:pt x="2367" y="2776"/>
                  </a:lnTo>
                  <a:lnTo>
                    <a:pt x="2231" y="2653"/>
                  </a:lnTo>
                  <a:lnTo>
                    <a:pt x="2108" y="2517"/>
                  </a:lnTo>
                  <a:lnTo>
                    <a:pt x="2000" y="2381"/>
                  </a:lnTo>
                  <a:lnTo>
                    <a:pt x="1891" y="2245"/>
                  </a:lnTo>
                  <a:lnTo>
                    <a:pt x="1782" y="2096"/>
                  </a:lnTo>
                  <a:lnTo>
                    <a:pt x="1687" y="1946"/>
                  </a:lnTo>
                  <a:lnTo>
                    <a:pt x="1592" y="1783"/>
                  </a:lnTo>
                  <a:lnTo>
                    <a:pt x="1510" y="1620"/>
                  </a:lnTo>
                  <a:lnTo>
                    <a:pt x="1442" y="1456"/>
                  </a:lnTo>
                  <a:lnTo>
                    <a:pt x="1374" y="1293"/>
                  </a:lnTo>
                  <a:lnTo>
                    <a:pt x="1306" y="1116"/>
                  </a:lnTo>
                  <a:lnTo>
                    <a:pt x="1265" y="939"/>
                  </a:lnTo>
                  <a:lnTo>
                    <a:pt x="1224" y="763"/>
                  </a:lnTo>
                  <a:lnTo>
                    <a:pt x="1183" y="572"/>
                  </a:lnTo>
                  <a:lnTo>
                    <a:pt x="1156" y="382"/>
                  </a:lnTo>
                  <a:lnTo>
                    <a:pt x="1143" y="191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1276414" y="1869552"/>
              <a:ext cx="189931" cy="39937"/>
            </a:xfrm>
            <a:custGeom>
              <a:avLst/>
              <a:gdLst/>
              <a:ahLst/>
              <a:cxnLst/>
              <a:rect l="l" t="t" r="r" b="b"/>
              <a:pathLst>
                <a:path w="5374" h="1130" extrusionOk="0">
                  <a:moveTo>
                    <a:pt x="544" y="1"/>
                  </a:moveTo>
                  <a:lnTo>
                    <a:pt x="259" y="558"/>
                  </a:lnTo>
                  <a:lnTo>
                    <a:pt x="0" y="1130"/>
                  </a:lnTo>
                  <a:lnTo>
                    <a:pt x="5373" y="1130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2151858" y="1693120"/>
              <a:ext cx="479350" cy="223117"/>
            </a:xfrm>
            <a:custGeom>
              <a:avLst/>
              <a:gdLst/>
              <a:ahLst/>
              <a:cxnLst/>
              <a:rect l="l" t="t" r="r" b="b"/>
              <a:pathLst>
                <a:path w="13563" h="6313" extrusionOk="0">
                  <a:moveTo>
                    <a:pt x="5972" y="0"/>
                  </a:moveTo>
                  <a:lnTo>
                    <a:pt x="5618" y="41"/>
                  </a:lnTo>
                  <a:lnTo>
                    <a:pt x="5265" y="82"/>
                  </a:lnTo>
                  <a:lnTo>
                    <a:pt x="4925" y="150"/>
                  </a:lnTo>
                  <a:lnTo>
                    <a:pt x="4598" y="232"/>
                  </a:lnTo>
                  <a:lnTo>
                    <a:pt x="4272" y="341"/>
                  </a:lnTo>
                  <a:lnTo>
                    <a:pt x="3945" y="463"/>
                  </a:lnTo>
                  <a:lnTo>
                    <a:pt x="3632" y="599"/>
                  </a:lnTo>
                  <a:lnTo>
                    <a:pt x="3333" y="749"/>
                  </a:lnTo>
                  <a:lnTo>
                    <a:pt x="3047" y="925"/>
                  </a:lnTo>
                  <a:lnTo>
                    <a:pt x="2762" y="1102"/>
                  </a:lnTo>
                  <a:lnTo>
                    <a:pt x="2490" y="1293"/>
                  </a:lnTo>
                  <a:lnTo>
                    <a:pt x="2231" y="1510"/>
                  </a:lnTo>
                  <a:lnTo>
                    <a:pt x="1986" y="1742"/>
                  </a:lnTo>
                  <a:lnTo>
                    <a:pt x="1742" y="1973"/>
                  </a:lnTo>
                  <a:lnTo>
                    <a:pt x="1524" y="2218"/>
                  </a:lnTo>
                  <a:lnTo>
                    <a:pt x="1320" y="2463"/>
                  </a:lnTo>
                  <a:lnTo>
                    <a:pt x="1129" y="2721"/>
                  </a:lnTo>
                  <a:lnTo>
                    <a:pt x="966" y="2979"/>
                  </a:lnTo>
                  <a:lnTo>
                    <a:pt x="803" y="3251"/>
                  </a:lnTo>
                  <a:lnTo>
                    <a:pt x="626" y="3605"/>
                  </a:lnTo>
                  <a:lnTo>
                    <a:pt x="463" y="3959"/>
                  </a:lnTo>
                  <a:lnTo>
                    <a:pt x="327" y="4326"/>
                  </a:lnTo>
                  <a:lnTo>
                    <a:pt x="218" y="4707"/>
                  </a:lnTo>
                  <a:lnTo>
                    <a:pt x="123" y="5101"/>
                  </a:lnTo>
                  <a:lnTo>
                    <a:pt x="55" y="5496"/>
                  </a:lnTo>
                  <a:lnTo>
                    <a:pt x="14" y="5904"/>
                  </a:lnTo>
                  <a:lnTo>
                    <a:pt x="0" y="6312"/>
                  </a:lnTo>
                  <a:lnTo>
                    <a:pt x="1143" y="6312"/>
                  </a:lnTo>
                  <a:lnTo>
                    <a:pt x="1157" y="6054"/>
                  </a:lnTo>
                  <a:lnTo>
                    <a:pt x="1170" y="5782"/>
                  </a:lnTo>
                  <a:lnTo>
                    <a:pt x="1198" y="5523"/>
                  </a:lnTo>
                  <a:lnTo>
                    <a:pt x="1252" y="5265"/>
                  </a:lnTo>
                  <a:lnTo>
                    <a:pt x="1306" y="5020"/>
                  </a:lnTo>
                  <a:lnTo>
                    <a:pt x="1374" y="4775"/>
                  </a:lnTo>
                  <a:lnTo>
                    <a:pt x="1456" y="4530"/>
                  </a:lnTo>
                  <a:lnTo>
                    <a:pt x="1551" y="4299"/>
                  </a:lnTo>
                  <a:lnTo>
                    <a:pt x="1660" y="4068"/>
                  </a:lnTo>
                  <a:lnTo>
                    <a:pt x="1769" y="3850"/>
                  </a:lnTo>
                  <a:lnTo>
                    <a:pt x="1891" y="3632"/>
                  </a:lnTo>
                  <a:lnTo>
                    <a:pt x="2027" y="3415"/>
                  </a:lnTo>
                  <a:lnTo>
                    <a:pt x="2177" y="3211"/>
                  </a:lnTo>
                  <a:lnTo>
                    <a:pt x="2327" y="3020"/>
                  </a:lnTo>
                  <a:lnTo>
                    <a:pt x="2490" y="2830"/>
                  </a:lnTo>
                  <a:lnTo>
                    <a:pt x="2667" y="2653"/>
                  </a:lnTo>
                  <a:lnTo>
                    <a:pt x="2843" y="2476"/>
                  </a:lnTo>
                  <a:lnTo>
                    <a:pt x="3034" y="2313"/>
                  </a:lnTo>
                  <a:lnTo>
                    <a:pt x="3224" y="2163"/>
                  </a:lnTo>
                  <a:lnTo>
                    <a:pt x="3428" y="2014"/>
                  </a:lnTo>
                  <a:lnTo>
                    <a:pt x="3646" y="1878"/>
                  </a:lnTo>
                  <a:lnTo>
                    <a:pt x="3864" y="1755"/>
                  </a:lnTo>
                  <a:lnTo>
                    <a:pt x="4081" y="1646"/>
                  </a:lnTo>
                  <a:lnTo>
                    <a:pt x="4313" y="1538"/>
                  </a:lnTo>
                  <a:lnTo>
                    <a:pt x="4544" y="1442"/>
                  </a:lnTo>
                  <a:lnTo>
                    <a:pt x="4789" y="1361"/>
                  </a:lnTo>
                  <a:lnTo>
                    <a:pt x="5033" y="1293"/>
                  </a:lnTo>
                  <a:lnTo>
                    <a:pt x="5292" y="1238"/>
                  </a:lnTo>
                  <a:lnTo>
                    <a:pt x="5537" y="1197"/>
                  </a:lnTo>
                  <a:lnTo>
                    <a:pt x="5795" y="1157"/>
                  </a:lnTo>
                  <a:lnTo>
                    <a:pt x="6067" y="1143"/>
                  </a:lnTo>
                  <a:lnTo>
                    <a:pt x="6326" y="1129"/>
                  </a:lnTo>
                  <a:lnTo>
                    <a:pt x="13562" y="1129"/>
                  </a:lnTo>
                  <a:lnTo>
                    <a:pt x="13331" y="844"/>
                  </a:lnTo>
                  <a:lnTo>
                    <a:pt x="13086" y="558"/>
                  </a:lnTo>
                  <a:lnTo>
                    <a:pt x="12855" y="273"/>
                  </a:lnTo>
                  <a:lnTo>
                    <a:pt x="1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2424458" y="1835905"/>
              <a:ext cx="291364" cy="40432"/>
            </a:xfrm>
            <a:custGeom>
              <a:avLst/>
              <a:gdLst/>
              <a:ahLst/>
              <a:cxnLst/>
              <a:rect l="l" t="t" r="r" b="b"/>
              <a:pathLst>
                <a:path w="8244" h="1144" extrusionOk="0">
                  <a:moveTo>
                    <a:pt x="0" y="0"/>
                  </a:moveTo>
                  <a:lnTo>
                    <a:pt x="0" y="1143"/>
                  </a:lnTo>
                  <a:lnTo>
                    <a:pt x="8243" y="1143"/>
                  </a:lnTo>
                  <a:lnTo>
                    <a:pt x="7985" y="558"/>
                  </a:lnTo>
                  <a:lnTo>
                    <a:pt x="76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1711485" y="2101755"/>
              <a:ext cx="144728" cy="297124"/>
            </a:xfrm>
            <a:custGeom>
              <a:avLst/>
              <a:gdLst/>
              <a:ahLst/>
              <a:cxnLst/>
              <a:rect l="l" t="t" r="r" b="b"/>
              <a:pathLst>
                <a:path w="4095" h="8407" extrusionOk="0">
                  <a:moveTo>
                    <a:pt x="4095" y="1"/>
                  </a:moveTo>
                  <a:lnTo>
                    <a:pt x="3755" y="28"/>
                  </a:lnTo>
                  <a:lnTo>
                    <a:pt x="3428" y="69"/>
                  </a:lnTo>
                  <a:lnTo>
                    <a:pt x="3102" y="123"/>
                  </a:lnTo>
                  <a:lnTo>
                    <a:pt x="2789" y="218"/>
                  </a:lnTo>
                  <a:lnTo>
                    <a:pt x="2490" y="341"/>
                  </a:lnTo>
                  <a:lnTo>
                    <a:pt x="2204" y="477"/>
                  </a:lnTo>
                  <a:lnTo>
                    <a:pt x="1932" y="626"/>
                  </a:lnTo>
                  <a:lnTo>
                    <a:pt x="1660" y="817"/>
                  </a:lnTo>
                  <a:lnTo>
                    <a:pt x="1415" y="1007"/>
                  </a:lnTo>
                  <a:lnTo>
                    <a:pt x="1184" y="1225"/>
                  </a:lnTo>
                  <a:lnTo>
                    <a:pt x="966" y="1470"/>
                  </a:lnTo>
                  <a:lnTo>
                    <a:pt x="776" y="1715"/>
                  </a:lnTo>
                  <a:lnTo>
                    <a:pt x="599" y="1973"/>
                  </a:lnTo>
                  <a:lnTo>
                    <a:pt x="449" y="2259"/>
                  </a:lnTo>
                  <a:lnTo>
                    <a:pt x="313" y="2544"/>
                  </a:lnTo>
                  <a:lnTo>
                    <a:pt x="205" y="2857"/>
                  </a:lnTo>
                  <a:lnTo>
                    <a:pt x="123" y="3116"/>
                  </a:lnTo>
                  <a:lnTo>
                    <a:pt x="68" y="3401"/>
                  </a:lnTo>
                  <a:lnTo>
                    <a:pt x="28" y="3687"/>
                  </a:lnTo>
                  <a:lnTo>
                    <a:pt x="14" y="3973"/>
                  </a:lnTo>
                  <a:lnTo>
                    <a:pt x="0" y="4095"/>
                  </a:lnTo>
                  <a:lnTo>
                    <a:pt x="0" y="8407"/>
                  </a:lnTo>
                  <a:lnTo>
                    <a:pt x="1143" y="8407"/>
                  </a:lnTo>
                  <a:lnTo>
                    <a:pt x="1143" y="4095"/>
                  </a:lnTo>
                  <a:lnTo>
                    <a:pt x="1157" y="3796"/>
                  </a:lnTo>
                  <a:lnTo>
                    <a:pt x="1198" y="3496"/>
                  </a:lnTo>
                  <a:lnTo>
                    <a:pt x="1279" y="3224"/>
                  </a:lnTo>
                  <a:lnTo>
                    <a:pt x="1374" y="2952"/>
                  </a:lnTo>
                  <a:lnTo>
                    <a:pt x="1497" y="2694"/>
                  </a:lnTo>
                  <a:lnTo>
                    <a:pt x="1646" y="2449"/>
                  </a:lnTo>
                  <a:lnTo>
                    <a:pt x="1823" y="2218"/>
                  </a:lnTo>
                  <a:lnTo>
                    <a:pt x="2014" y="2014"/>
                  </a:lnTo>
                  <a:lnTo>
                    <a:pt x="2218" y="1823"/>
                  </a:lnTo>
                  <a:lnTo>
                    <a:pt x="2449" y="1647"/>
                  </a:lnTo>
                  <a:lnTo>
                    <a:pt x="2694" y="1497"/>
                  </a:lnTo>
                  <a:lnTo>
                    <a:pt x="2952" y="1374"/>
                  </a:lnTo>
                  <a:lnTo>
                    <a:pt x="3224" y="1279"/>
                  </a:lnTo>
                  <a:lnTo>
                    <a:pt x="3496" y="1198"/>
                  </a:lnTo>
                  <a:lnTo>
                    <a:pt x="3796" y="1157"/>
                  </a:lnTo>
                  <a:lnTo>
                    <a:pt x="4095" y="1143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1815817" y="1480638"/>
              <a:ext cx="163000" cy="267331"/>
            </a:xfrm>
            <a:custGeom>
              <a:avLst/>
              <a:gdLst/>
              <a:ahLst/>
              <a:cxnLst/>
              <a:rect l="l" t="t" r="r" b="b"/>
              <a:pathLst>
                <a:path w="4612" h="7564" extrusionOk="0">
                  <a:moveTo>
                    <a:pt x="1143" y="0"/>
                  </a:moveTo>
                  <a:lnTo>
                    <a:pt x="572" y="68"/>
                  </a:lnTo>
                  <a:lnTo>
                    <a:pt x="0" y="150"/>
                  </a:lnTo>
                  <a:lnTo>
                    <a:pt x="0" y="2952"/>
                  </a:lnTo>
                  <a:lnTo>
                    <a:pt x="14" y="3183"/>
                  </a:lnTo>
                  <a:lnTo>
                    <a:pt x="27" y="3428"/>
                  </a:lnTo>
                  <a:lnTo>
                    <a:pt x="55" y="3659"/>
                  </a:lnTo>
                  <a:lnTo>
                    <a:pt x="95" y="3877"/>
                  </a:lnTo>
                  <a:lnTo>
                    <a:pt x="150" y="4108"/>
                  </a:lnTo>
                  <a:lnTo>
                    <a:pt x="204" y="4326"/>
                  </a:lnTo>
                  <a:lnTo>
                    <a:pt x="286" y="4530"/>
                  </a:lnTo>
                  <a:lnTo>
                    <a:pt x="368" y="4747"/>
                  </a:lnTo>
                  <a:lnTo>
                    <a:pt x="463" y="4951"/>
                  </a:lnTo>
                  <a:lnTo>
                    <a:pt x="558" y="5142"/>
                  </a:lnTo>
                  <a:lnTo>
                    <a:pt x="667" y="5346"/>
                  </a:lnTo>
                  <a:lnTo>
                    <a:pt x="789" y="5523"/>
                  </a:lnTo>
                  <a:lnTo>
                    <a:pt x="925" y="5713"/>
                  </a:lnTo>
                  <a:lnTo>
                    <a:pt x="1061" y="5890"/>
                  </a:lnTo>
                  <a:lnTo>
                    <a:pt x="1197" y="6053"/>
                  </a:lnTo>
                  <a:lnTo>
                    <a:pt x="1361" y="6216"/>
                  </a:lnTo>
                  <a:lnTo>
                    <a:pt x="1510" y="6366"/>
                  </a:lnTo>
                  <a:lnTo>
                    <a:pt x="1687" y="6516"/>
                  </a:lnTo>
                  <a:lnTo>
                    <a:pt x="1864" y="6652"/>
                  </a:lnTo>
                  <a:lnTo>
                    <a:pt x="2041" y="6774"/>
                  </a:lnTo>
                  <a:lnTo>
                    <a:pt x="2231" y="6897"/>
                  </a:lnTo>
                  <a:lnTo>
                    <a:pt x="2422" y="7005"/>
                  </a:lnTo>
                  <a:lnTo>
                    <a:pt x="2612" y="7114"/>
                  </a:lnTo>
                  <a:lnTo>
                    <a:pt x="2816" y="7196"/>
                  </a:lnTo>
                  <a:lnTo>
                    <a:pt x="3034" y="7277"/>
                  </a:lnTo>
                  <a:lnTo>
                    <a:pt x="3251" y="7359"/>
                  </a:lnTo>
                  <a:lnTo>
                    <a:pt x="3469" y="7414"/>
                  </a:lnTo>
                  <a:lnTo>
                    <a:pt x="3687" y="7468"/>
                  </a:lnTo>
                  <a:lnTo>
                    <a:pt x="3918" y="7509"/>
                  </a:lnTo>
                  <a:lnTo>
                    <a:pt x="4149" y="7536"/>
                  </a:lnTo>
                  <a:lnTo>
                    <a:pt x="4380" y="7563"/>
                  </a:lnTo>
                  <a:lnTo>
                    <a:pt x="4612" y="7563"/>
                  </a:lnTo>
                  <a:lnTo>
                    <a:pt x="4612" y="6434"/>
                  </a:lnTo>
                  <a:lnTo>
                    <a:pt x="4435" y="6421"/>
                  </a:lnTo>
                  <a:lnTo>
                    <a:pt x="4258" y="6407"/>
                  </a:lnTo>
                  <a:lnTo>
                    <a:pt x="4081" y="6393"/>
                  </a:lnTo>
                  <a:lnTo>
                    <a:pt x="3918" y="6353"/>
                  </a:lnTo>
                  <a:lnTo>
                    <a:pt x="3755" y="6312"/>
                  </a:lnTo>
                  <a:lnTo>
                    <a:pt x="3578" y="6271"/>
                  </a:lnTo>
                  <a:lnTo>
                    <a:pt x="3428" y="6216"/>
                  </a:lnTo>
                  <a:lnTo>
                    <a:pt x="3265" y="6148"/>
                  </a:lnTo>
                  <a:lnTo>
                    <a:pt x="3115" y="6080"/>
                  </a:lnTo>
                  <a:lnTo>
                    <a:pt x="2966" y="6012"/>
                  </a:lnTo>
                  <a:lnTo>
                    <a:pt x="2666" y="5836"/>
                  </a:lnTo>
                  <a:lnTo>
                    <a:pt x="2408" y="5632"/>
                  </a:lnTo>
                  <a:lnTo>
                    <a:pt x="2163" y="5414"/>
                  </a:lnTo>
                  <a:lnTo>
                    <a:pt x="1932" y="5169"/>
                  </a:lnTo>
                  <a:lnTo>
                    <a:pt x="1728" y="4897"/>
                  </a:lnTo>
                  <a:lnTo>
                    <a:pt x="1565" y="4611"/>
                  </a:lnTo>
                  <a:lnTo>
                    <a:pt x="1483" y="4462"/>
                  </a:lnTo>
                  <a:lnTo>
                    <a:pt x="1415" y="4299"/>
                  </a:lnTo>
                  <a:lnTo>
                    <a:pt x="1347" y="4149"/>
                  </a:lnTo>
                  <a:lnTo>
                    <a:pt x="1293" y="3986"/>
                  </a:lnTo>
                  <a:lnTo>
                    <a:pt x="1252" y="3822"/>
                  </a:lnTo>
                  <a:lnTo>
                    <a:pt x="1211" y="3646"/>
                  </a:lnTo>
                  <a:lnTo>
                    <a:pt x="1184" y="3482"/>
                  </a:lnTo>
                  <a:lnTo>
                    <a:pt x="1156" y="3306"/>
                  </a:lnTo>
                  <a:lnTo>
                    <a:pt x="1143" y="3129"/>
                  </a:lnTo>
                  <a:lnTo>
                    <a:pt x="1143" y="295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2041765" y="1478694"/>
              <a:ext cx="162045" cy="151973"/>
            </a:xfrm>
            <a:custGeom>
              <a:avLst/>
              <a:gdLst/>
              <a:ahLst/>
              <a:cxnLst/>
              <a:rect l="l" t="t" r="r" b="b"/>
              <a:pathLst>
                <a:path w="4585" h="4300" extrusionOk="0">
                  <a:moveTo>
                    <a:pt x="3456" y="1"/>
                  </a:moveTo>
                  <a:lnTo>
                    <a:pt x="3415" y="327"/>
                  </a:lnTo>
                  <a:lnTo>
                    <a:pt x="3333" y="640"/>
                  </a:lnTo>
                  <a:lnTo>
                    <a:pt x="3238" y="953"/>
                  </a:lnTo>
                  <a:lnTo>
                    <a:pt x="3102" y="1239"/>
                  </a:lnTo>
                  <a:lnTo>
                    <a:pt x="2952" y="1511"/>
                  </a:lnTo>
                  <a:lnTo>
                    <a:pt x="2775" y="1783"/>
                  </a:lnTo>
                  <a:lnTo>
                    <a:pt x="2571" y="2014"/>
                  </a:lnTo>
                  <a:lnTo>
                    <a:pt x="2340" y="2245"/>
                  </a:lnTo>
                  <a:lnTo>
                    <a:pt x="2109" y="2449"/>
                  </a:lnTo>
                  <a:lnTo>
                    <a:pt x="1850" y="2626"/>
                  </a:lnTo>
                  <a:lnTo>
                    <a:pt x="1565" y="2776"/>
                  </a:lnTo>
                  <a:lnTo>
                    <a:pt x="1279" y="2912"/>
                  </a:lnTo>
                  <a:lnTo>
                    <a:pt x="980" y="3020"/>
                  </a:lnTo>
                  <a:lnTo>
                    <a:pt x="653" y="3102"/>
                  </a:lnTo>
                  <a:lnTo>
                    <a:pt x="327" y="3143"/>
                  </a:lnTo>
                  <a:lnTo>
                    <a:pt x="0" y="3157"/>
                  </a:lnTo>
                  <a:lnTo>
                    <a:pt x="0" y="4299"/>
                  </a:lnTo>
                  <a:lnTo>
                    <a:pt x="218" y="4286"/>
                  </a:lnTo>
                  <a:lnTo>
                    <a:pt x="436" y="4272"/>
                  </a:lnTo>
                  <a:lnTo>
                    <a:pt x="653" y="4245"/>
                  </a:lnTo>
                  <a:lnTo>
                    <a:pt x="871" y="4218"/>
                  </a:lnTo>
                  <a:lnTo>
                    <a:pt x="1089" y="4163"/>
                  </a:lnTo>
                  <a:lnTo>
                    <a:pt x="1293" y="4109"/>
                  </a:lnTo>
                  <a:lnTo>
                    <a:pt x="1497" y="4041"/>
                  </a:lnTo>
                  <a:lnTo>
                    <a:pt x="1701" y="3973"/>
                  </a:lnTo>
                  <a:lnTo>
                    <a:pt x="1891" y="3891"/>
                  </a:lnTo>
                  <a:lnTo>
                    <a:pt x="2082" y="3796"/>
                  </a:lnTo>
                  <a:lnTo>
                    <a:pt x="2259" y="3701"/>
                  </a:lnTo>
                  <a:lnTo>
                    <a:pt x="2449" y="3592"/>
                  </a:lnTo>
                  <a:lnTo>
                    <a:pt x="2626" y="3483"/>
                  </a:lnTo>
                  <a:lnTo>
                    <a:pt x="2789" y="3347"/>
                  </a:lnTo>
                  <a:lnTo>
                    <a:pt x="2952" y="3225"/>
                  </a:lnTo>
                  <a:lnTo>
                    <a:pt x="3102" y="3089"/>
                  </a:lnTo>
                  <a:lnTo>
                    <a:pt x="3265" y="2939"/>
                  </a:lnTo>
                  <a:lnTo>
                    <a:pt x="3401" y="2789"/>
                  </a:lnTo>
                  <a:lnTo>
                    <a:pt x="3537" y="2640"/>
                  </a:lnTo>
                  <a:lnTo>
                    <a:pt x="3673" y="2476"/>
                  </a:lnTo>
                  <a:lnTo>
                    <a:pt x="3796" y="2300"/>
                  </a:lnTo>
                  <a:lnTo>
                    <a:pt x="3904" y="2123"/>
                  </a:lnTo>
                  <a:lnTo>
                    <a:pt x="4013" y="1946"/>
                  </a:lnTo>
                  <a:lnTo>
                    <a:pt x="4108" y="1755"/>
                  </a:lnTo>
                  <a:lnTo>
                    <a:pt x="4204" y="1565"/>
                  </a:lnTo>
                  <a:lnTo>
                    <a:pt x="4285" y="1375"/>
                  </a:lnTo>
                  <a:lnTo>
                    <a:pt x="4367" y="1184"/>
                  </a:lnTo>
                  <a:lnTo>
                    <a:pt x="4421" y="980"/>
                  </a:lnTo>
                  <a:lnTo>
                    <a:pt x="4476" y="762"/>
                  </a:lnTo>
                  <a:lnTo>
                    <a:pt x="4530" y="558"/>
                  </a:lnTo>
                  <a:lnTo>
                    <a:pt x="4557" y="341"/>
                  </a:lnTo>
                  <a:lnTo>
                    <a:pt x="4585" y="123"/>
                  </a:lnTo>
                  <a:lnTo>
                    <a:pt x="4027" y="55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1385517" y="1693120"/>
              <a:ext cx="410114" cy="177914"/>
            </a:xfrm>
            <a:custGeom>
              <a:avLst/>
              <a:gdLst/>
              <a:ahLst/>
              <a:cxnLst/>
              <a:rect l="l" t="t" r="r" b="b"/>
              <a:pathLst>
                <a:path w="11604" h="5034" extrusionOk="0">
                  <a:moveTo>
                    <a:pt x="1035" y="0"/>
                  </a:moveTo>
                  <a:lnTo>
                    <a:pt x="763" y="273"/>
                  </a:lnTo>
                  <a:lnTo>
                    <a:pt x="504" y="558"/>
                  </a:lnTo>
                  <a:lnTo>
                    <a:pt x="1" y="1129"/>
                  </a:lnTo>
                  <a:lnTo>
                    <a:pt x="6571" y="1129"/>
                  </a:lnTo>
                  <a:lnTo>
                    <a:pt x="6761" y="1143"/>
                  </a:lnTo>
                  <a:lnTo>
                    <a:pt x="6965" y="1157"/>
                  </a:lnTo>
                  <a:lnTo>
                    <a:pt x="7156" y="1170"/>
                  </a:lnTo>
                  <a:lnTo>
                    <a:pt x="7346" y="1211"/>
                  </a:lnTo>
                  <a:lnTo>
                    <a:pt x="7537" y="1252"/>
                  </a:lnTo>
                  <a:lnTo>
                    <a:pt x="7727" y="1306"/>
                  </a:lnTo>
                  <a:lnTo>
                    <a:pt x="7904" y="1374"/>
                  </a:lnTo>
                  <a:lnTo>
                    <a:pt x="8081" y="1442"/>
                  </a:lnTo>
                  <a:lnTo>
                    <a:pt x="8258" y="1510"/>
                  </a:lnTo>
                  <a:lnTo>
                    <a:pt x="8421" y="1606"/>
                  </a:lnTo>
                  <a:lnTo>
                    <a:pt x="8584" y="1701"/>
                  </a:lnTo>
                  <a:lnTo>
                    <a:pt x="8747" y="1796"/>
                  </a:lnTo>
                  <a:lnTo>
                    <a:pt x="8897" y="1905"/>
                  </a:lnTo>
                  <a:lnTo>
                    <a:pt x="9047" y="2027"/>
                  </a:lnTo>
                  <a:lnTo>
                    <a:pt x="9196" y="2150"/>
                  </a:lnTo>
                  <a:lnTo>
                    <a:pt x="9332" y="2272"/>
                  </a:lnTo>
                  <a:lnTo>
                    <a:pt x="9455" y="2408"/>
                  </a:lnTo>
                  <a:lnTo>
                    <a:pt x="9577" y="2558"/>
                  </a:lnTo>
                  <a:lnTo>
                    <a:pt x="9700" y="2707"/>
                  </a:lnTo>
                  <a:lnTo>
                    <a:pt x="9808" y="2857"/>
                  </a:lnTo>
                  <a:lnTo>
                    <a:pt x="9904" y="3007"/>
                  </a:lnTo>
                  <a:lnTo>
                    <a:pt x="9999" y="3170"/>
                  </a:lnTo>
                  <a:lnTo>
                    <a:pt x="10094" y="3347"/>
                  </a:lnTo>
                  <a:lnTo>
                    <a:pt x="10162" y="3524"/>
                  </a:lnTo>
                  <a:lnTo>
                    <a:pt x="10230" y="3700"/>
                  </a:lnTo>
                  <a:lnTo>
                    <a:pt x="10298" y="3877"/>
                  </a:lnTo>
                  <a:lnTo>
                    <a:pt x="10353" y="4054"/>
                  </a:lnTo>
                  <a:lnTo>
                    <a:pt x="10393" y="4244"/>
                  </a:lnTo>
                  <a:lnTo>
                    <a:pt x="10434" y="4435"/>
                  </a:lnTo>
                  <a:lnTo>
                    <a:pt x="10448" y="4639"/>
                  </a:lnTo>
                  <a:lnTo>
                    <a:pt x="10475" y="4829"/>
                  </a:lnTo>
                  <a:lnTo>
                    <a:pt x="10475" y="5033"/>
                  </a:lnTo>
                  <a:lnTo>
                    <a:pt x="11604" y="5033"/>
                  </a:lnTo>
                  <a:lnTo>
                    <a:pt x="11604" y="4775"/>
                  </a:lnTo>
                  <a:lnTo>
                    <a:pt x="11590" y="4516"/>
                  </a:lnTo>
                  <a:lnTo>
                    <a:pt x="11550" y="4272"/>
                  </a:lnTo>
                  <a:lnTo>
                    <a:pt x="11509" y="4027"/>
                  </a:lnTo>
                  <a:lnTo>
                    <a:pt x="11454" y="3782"/>
                  </a:lnTo>
                  <a:lnTo>
                    <a:pt x="11386" y="3537"/>
                  </a:lnTo>
                  <a:lnTo>
                    <a:pt x="11305" y="3306"/>
                  </a:lnTo>
                  <a:lnTo>
                    <a:pt x="11209" y="3075"/>
                  </a:lnTo>
                  <a:lnTo>
                    <a:pt x="11114" y="2857"/>
                  </a:lnTo>
                  <a:lnTo>
                    <a:pt x="11005" y="2639"/>
                  </a:lnTo>
                  <a:lnTo>
                    <a:pt x="10883" y="2422"/>
                  </a:lnTo>
                  <a:lnTo>
                    <a:pt x="10747" y="2218"/>
                  </a:lnTo>
                  <a:lnTo>
                    <a:pt x="10611" y="2027"/>
                  </a:lnTo>
                  <a:lnTo>
                    <a:pt x="10461" y="1837"/>
                  </a:lnTo>
                  <a:lnTo>
                    <a:pt x="10298" y="1646"/>
                  </a:lnTo>
                  <a:lnTo>
                    <a:pt x="10135" y="1470"/>
                  </a:lnTo>
                  <a:lnTo>
                    <a:pt x="9958" y="1306"/>
                  </a:lnTo>
                  <a:lnTo>
                    <a:pt x="9768" y="1143"/>
                  </a:lnTo>
                  <a:lnTo>
                    <a:pt x="9577" y="993"/>
                  </a:lnTo>
                  <a:lnTo>
                    <a:pt x="9387" y="857"/>
                  </a:lnTo>
                  <a:lnTo>
                    <a:pt x="9183" y="721"/>
                  </a:lnTo>
                  <a:lnTo>
                    <a:pt x="8965" y="599"/>
                  </a:lnTo>
                  <a:lnTo>
                    <a:pt x="8747" y="490"/>
                  </a:lnTo>
                  <a:lnTo>
                    <a:pt x="8530" y="395"/>
                  </a:lnTo>
                  <a:lnTo>
                    <a:pt x="8299" y="300"/>
                  </a:lnTo>
                  <a:lnTo>
                    <a:pt x="8067" y="218"/>
                  </a:lnTo>
                  <a:lnTo>
                    <a:pt x="7822" y="150"/>
                  </a:lnTo>
                  <a:lnTo>
                    <a:pt x="7578" y="96"/>
                  </a:lnTo>
                  <a:lnTo>
                    <a:pt x="7333" y="55"/>
                  </a:lnTo>
                  <a:lnTo>
                    <a:pt x="7074" y="28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2079264" y="1680149"/>
              <a:ext cx="135609" cy="131757"/>
            </a:xfrm>
            <a:custGeom>
              <a:avLst/>
              <a:gdLst/>
              <a:ahLst/>
              <a:cxnLst/>
              <a:rect l="l" t="t" r="r" b="b"/>
              <a:pathLst>
                <a:path w="3837" h="3728" extrusionOk="0">
                  <a:moveTo>
                    <a:pt x="0" y="0"/>
                  </a:moveTo>
                  <a:lnTo>
                    <a:pt x="14" y="191"/>
                  </a:lnTo>
                  <a:lnTo>
                    <a:pt x="28" y="381"/>
                  </a:lnTo>
                  <a:lnTo>
                    <a:pt x="41" y="571"/>
                  </a:lnTo>
                  <a:lnTo>
                    <a:pt x="82" y="748"/>
                  </a:lnTo>
                  <a:lnTo>
                    <a:pt x="123" y="939"/>
                  </a:lnTo>
                  <a:lnTo>
                    <a:pt x="177" y="1116"/>
                  </a:lnTo>
                  <a:lnTo>
                    <a:pt x="232" y="1279"/>
                  </a:lnTo>
                  <a:lnTo>
                    <a:pt x="300" y="1456"/>
                  </a:lnTo>
                  <a:lnTo>
                    <a:pt x="368" y="1619"/>
                  </a:lnTo>
                  <a:lnTo>
                    <a:pt x="449" y="1782"/>
                  </a:lnTo>
                  <a:lnTo>
                    <a:pt x="545" y="1932"/>
                  </a:lnTo>
                  <a:lnTo>
                    <a:pt x="640" y="2081"/>
                  </a:lnTo>
                  <a:lnTo>
                    <a:pt x="749" y="2231"/>
                  </a:lnTo>
                  <a:lnTo>
                    <a:pt x="857" y="2381"/>
                  </a:lnTo>
                  <a:lnTo>
                    <a:pt x="980" y="2517"/>
                  </a:lnTo>
                  <a:lnTo>
                    <a:pt x="1102" y="2639"/>
                  </a:lnTo>
                  <a:lnTo>
                    <a:pt x="1225" y="2761"/>
                  </a:lnTo>
                  <a:lnTo>
                    <a:pt x="1361" y="2884"/>
                  </a:lnTo>
                  <a:lnTo>
                    <a:pt x="1497" y="2993"/>
                  </a:lnTo>
                  <a:lnTo>
                    <a:pt x="1646" y="3102"/>
                  </a:lnTo>
                  <a:lnTo>
                    <a:pt x="1796" y="3197"/>
                  </a:lnTo>
                  <a:lnTo>
                    <a:pt x="1959" y="3278"/>
                  </a:lnTo>
                  <a:lnTo>
                    <a:pt x="2122" y="3360"/>
                  </a:lnTo>
                  <a:lnTo>
                    <a:pt x="2286" y="3442"/>
                  </a:lnTo>
                  <a:lnTo>
                    <a:pt x="2449" y="3510"/>
                  </a:lnTo>
                  <a:lnTo>
                    <a:pt x="2626" y="3564"/>
                  </a:lnTo>
                  <a:lnTo>
                    <a:pt x="2803" y="3618"/>
                  </a:lnTo>
                  <a:lnTo>
                    <a:pt x="2979" y="3659"/>
                  </a:lnTo>
                  <a:lnTo>
                    <a:pt x="3170" y="3686"/>
                  </a:lnTo>
                  <a:lnTo>
                    <a:pt x="3347" y="3714"/>
                  </a:lnTo>
                  <a:lnTo>
                    <a:pt x="3537" y="3727"/>
                  </a:lnTo>
                  <a:lnTo>
                    <a:pt x="3836" y="3727"/>
                  </a:lnTo>
                  <a:lnTo>
                    <a:pt x="3836" y="2598"/>
                  </a:lnTo>
                  <a:lnTo>
                    <a:pt x="3728" y="2598"/>
                  </a:lnTo>
                  <a:lnTo>
                    <a:pt x="3469" y="2585"/>
                  </a:lnTo>
                  <a:lnTo>
                    <a:pt x="3211" y="2544"/>
                  </a:lnTo>
                  <a:lnTo>
                    <a:pt x="2966" y="2476"/>
                  </a:lnTo>
                  <a:lnTo>
                    <a:pt x="2721" y="2394"/>
                  </a:lnTo>
                  <a:lnTo>
                    <a:pt x="2503" y="2285"/>
                  </a:lnTo>
                  <a:lnTo>
                    <a:pt x="2286" y="2149"/>
                  </a:lnTo>
                  <a:lnTo>
                    <a:pt x="2082" y="2000"/>
                  </a:lnTo>
                  <a:lnTo>
                    <a:pt x="1905" y="1837"/>
                  </a:lnTo>
                  <a:lnTo>
                    <a:pt x="1728" y="1646"/>
                  </a:lnTo>
                  <a:lnTo>
                    <a:pt x="1578" y="1456"/>
                  </a:lnTo>
                  <a:lnTo>
                    <a:pt x="1456" y="1238"/>
                  </a:lnTo>
                  <a:lnTo>
                    <a:pt x="1347" y="1007"/>
                  </a:lnTo>
                  <a:lnTo>
                    <a:pt x="1252" y="776"/>
                  </a:lnTo>
                  <a:lnTo>
                    <a:pt x="1198" y="531"/>
                  </a:lnTo>
                  <a:lnTo>
                    <a:pt x="1157" y="27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1620124" y="2059944"/>
              <a:ext cx="113980" cy="184134"/>
            </a:xfrm>
            <a:custGeom>
              <a:avLst/>
              <a:gdLst/>
              <a:ahLst/>
              <a:cxnLst/>
              <a:rect l="l" t="t" r="r" b="b"/>
              <a:pathLst>
                <a:path w="3225" h="5210" extrusionOk="0">
                  <a:moveTo>
                    <a:pt x="1" y="0"/>
                  </a:moveTo>
                  <a:lnTo>
                    <a:pt x="1" y="2000"/>
                  </a:lnTo>
                  <a:lnTo>
                    <a:pt x="15" y="2163"/>
                  </a:lnTo>
                  <a:lnTo>
                    <a:pt x="28" y="2326"/>
                  </a:lnTo>
                  <a:lnTo>
                    <a:pt x="42" y="2489"/>
                  </a:lnTo>
                  <a:lnTo>
                    <a:pt x="69" y="2653"/>
                  </a:lnTo>
                  <a:lnTo>
                    <a:pt x="151" y="2952"/>
                  </a:lnTo>
                  <a:lnTo>
                    <a:pt x="259" y="3251"/>
                  </a:lnTo>
                  <a:lnTo>
                    <a:pt x="395" y="3537"/>
                  </a:lnTo>
                  <a:lnTo>
                    <a:pt x="559" y="3795"/>
                  </a:lnTo>
                  <a:lnTo>
                    <a:pt x="736" y="4040"/>
                  </a:lnTo>
                  <a:lnTo>
                    <a:pt x="953" y="4271"/>
                  </a:lnTo>
                  <a:lnTo>
                    <a:pt x="1171" y="4475"/>
                  </a:lnTo>
                  <a:lnTo>
                    <a:pt x="1429" y="4666"/>
                  </a:lnTo>
                  <a:lnTo>
                    <a:pt x="1688" y="4829"/>
                  </a:lnTo>
                  <a:lnTo>
                    <a:pt x="1973" y="4965"/>
                  </a:lnTo>
                  <a:lnTo>
                    <a:pt x="2259" y="5074"/>
                  </a:lnTo>
                  <a:lnTo>
                    <a:pt x="2572" y="5142"/>
                  </a:lnTo>
                  <a:lnTo>
                    <a:pt x="2735" y="5183"/>
                  </a:lnTo>
                  <a:lnTo>
                    <a:pt x="2885" y="5196"/>
                  </a:lnTo>
                  <a:lnTo>
                    <a:pt x="3048" y="5210"/>
                  </a:lnTo>
                  <a:lnTo>
                    <a:pt x="3225" y="5210"/>
                  </a:lnTo>
                  <a:lnTo>
                    <a:pt x="3225" y="4081"/>
                  </a:lnTo>
                  <a:lnTo>
                    <a:pt x="3007" y="4067"/>
                  </a:lnTo>
                  <a:lnTo>
                    <a:pt x="2803" y="4040"/>
                  </a:lnTo>
                  <a:lnTo>
                    <a:pt x="2599" y="3986"/>
                  </a:lnTo>
                  <a:lnTo>
                    <a:pt x="2409" y="3918"/>
                  </a:lnTo>
                  <a:lnTo>
                    <a:pt x="2232" y="3822"/>
                  </a:lnTo>
                  <a:lnTo>
                    <a:pt x="2055" y="3727"/>
                  </a:lnTo>
                  <a:lnTo>
                    <a:pt x="1892" y="3605"/>
                  </a:lnTo>
                  <a:lnTo>
                    <a:pt x="1756" y="3469"/>
                  </a:lnTo>
                  <a:lnTo>
                    <a:pt x="1620" y="3319"/>
                  </a:lnTo>
                  <a:lnTo>
                    <a:pt x="1497" y="3156"/>
                  </a:lnTo>
                  <a:lnTo>
                    <a:pt x="1388" y="2993"/>
                  </a:lnTo>
                  <a:lnTo>
                    <a:pt x="1307" y="2802"/>
                  </a:lnTo>
                  <a:lnTo>
                    <a:pt x="1239" y="2612"/>
                  </a:lnTo>
                  <a:lnTo>
                    <a:pt x="1184" y="2421"/>
                  </a:lnTo>
                  <a:lnTo>
                    <a:pt x="1157" y="2217"/>
                  </a:lnTo>
                  <a:lnTo>
                    <a:pt x="1144" y="200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1973977" y="2142152"/>
              <a:ext cx="185619" cy="441817"/>
            </a:xfrm>
            <a:custGeom>
              <a:avLst/>
              <a:gdLst/>
              <a:ahLst/>
              <a:cxnLst/>
              <a:rect l="l" t="t" r="r" b="b"/>
              <a:pathLst>
                <a:path w="5252" h="12501" extrusionOk="0">
                  <a:moveTo>
                    <a:pt x="1" y="0"/>
                  </a:moveTo>
                  <a:lnTo>
                    <a:pt x="1" y="2245"/>
                  </a:lnTo>
                  <a:lnTo>
                    <a:pt x="14" y="2517"/>
                  </a:lnTo>
                  <a:lnTo>
                    <a:pt x="55" y="2775"/>
                  </a:lnTo>
                  <a:lnTo>
                    <a:pt x="109" y="3034"/>
                  </a:lnTo>
                  <a:lnTo>
                    <a:pt x="205" y="3265"/>
                  </a:lnTo>
                  <a:lnTo>
                    <a:pt x="313" y="3496"/>
                  </a:lnTo>
                  <a:lnTo>
                    <a:pt x="449" y="3714"/>
                  </a:lnTo>
                  <a:lnTo>
                    <a:pt x="599" y="3918"/>
                  </a:lnTo>
                  <a:lnTo>
                    <a:pt x="762" y="4108"/>
                  </a:lnTo>
                  <a:lnTo>
                    <a:pt x="953" y="4271"/>
                  </a:lnTo>
                  <a:lnTo>
                    <a:pt x="1157" y="4435"/>
                  </a:lnTo>
                  <a:lnTo>
                    <a:pt x="1374" y="4557"/>
                  </a:lnTo>
                  <a:lnTo>
                    <a:pt x="1606" y="4666"/>
                  </a:lnTo>
                  <a:lnTo>
                    <a:pt x="1850" y="4761"/>
                  </a:lnTo>
                  <a:lnTo>
                    <a:pt x="2095" y="4829"/>
                  </a:lnTo>
                  <a:lnTo>
                    <a:pt x="2354" y="4870"/>
                  </a:lnTo>
                  <a:lnTo>
                    <a:pt x="2626" y="4884"/>
                  </a:lnTo>
                  <a:lnTo>
                    <a:pt x="2775" y="4884"/>
                  </a:lnTo>
                  <a:lnTo>
                    <a:pt x="2925" y="4911"/>
                  </a:lnTo>
                  <a:lnTo>
                    <a:pt x="3075" y="4952"/>
                  </a:lnTo>
                  <a:lnTo>
                    <a:pt x="3211" y="4992"/>
                  </a:lnTo>
                  <a:lnTo>
                    <a:pt x="3333" y="5060"/>
                  </a:lnTo>
                  <a:lnTo>
                    <a:pt x="3456" y="5128"/>
                  </a:lnTo>
                  <a:lnTo>
                    <a:pt x="3578" y="5224"/>
                  </a:lnTo>
                  <a:lnTo>
                    <a:pt x="3687" y="5319"/>
                  </a:lnTo>
                  <a:lnTo>
                    <a:pt x="3782" y="5428"/>
                  </a:lnTo>
                  <a:lnTo>
                    <a:pt x="3864" y="5536"/>
                  </a:lnTo>
                  <a:lnTo>
                    <a:pt x="3945" y="5659"/>
                  </a:lnTo>
                  <a:lnTo>
                    <a:pt x="4000" y="5795"/>
                  </a:lnTo>
                  <a:lnTo>
                    <a:pt x="4054" y="5931"/>
                  </a:lnTo>
                  <a:lnTo>
                    <a:pt x="4095" y="6067"/>
                  </a:lnTo>
                  <a:lnTo>
                    <a:pt x="4109" y="6217"/>
                  </a:lnTo>
                  <a:lnTo>
                    <a:pt x="4122" y="6366"/>
                  </a:lnTo>
                  <a:lnTo>
                    <a:pt x="4122" y="12501"/>
                  </a:lnTo>
                  <a:lnTo>
                    <a:pt x="5251" y="12501"/>
                  </a:lnTo>
                  <a:lnTo>
                    <a:pt x="5251" y="6366"/>
                  </a:lnTo>
                  <a:lnTo>
                    <a:pt x="5238" y="6108"/>
                  </a:lnTo>
                  <a:lnTo>
                    <a:pt x="5197" y="5836"/>
                  </a:lnTo>
                  <a:lnTo>
                    <a:pt x="5142" y="5591"/>
                  </a:lnTo>
                  <a:lnTo>
                    <a:pt x="5047" y="5346"/>
                  </a:lnTo>
                  <a:lnTo>
                    <a:pt x="4938" y="5115"/>
                  </a:lnTo>
                  <a:lnTo>
                    <a:pt x="4802" y="4897"/>
                  </a:lnTo>
                  <a:lnTo>
                    <a:pt x="4653" y="4693"/>
                  </a:lnTo>
                  <a:lnTo>
                    <a:pt x="4489" y="4516"/>
                  </a:lnTo>
                  <a:lnTo>
                    <a:pt x="4299" y="4339"/>
                  </a:lnTo>
                  <a:lnTo>
                    <a:pt x="4095" y="4190"/>
                  </a:lnTo>
                  <a:lnTo>
                    <a:pt x="3877" y="4054"/>
                  </a:lnTo>
                  <a:lnTo>
                    <a:pt x="3646" y="3945"/>
                  </a:lnTo>
                  <a:lnTo>
                    <a:pt x="3401" y="3863"/>
                  </a:lnTo>
                  <a:lnTo>
                    <a:pt x="3156" y="3795"/>
                  </a:lnTo>
                  <a:lnTo>
                    <a:pt x="2898" y="3755"/>
                  </a:lnTo>
                  <a:lnTo>
                    <a:pt x="2626" y="3741"/>
                  </a:lnTo>
                  <a:lnTo>
                    <a:pt x="2476" y="3727"/>
                  </a:lnTo>
                  <a:lnTo>
                    <a:pt x="2327" y="3714"/>
                  </a:lnTo>
                  <a:lnTo>
                    <a:pt x="2177" y="3673"/>
                  </a:lnTo>
                  <a:lnTo>
                    <a:pt x="2041" y="3618"/>
                  </a:lnTo>
                  <a:lnTo>
                    <a:pt x="1918" y="3564"/>
                  </a:lnTo>
                  <a:lnTo>
                    <a:pt x="1796" y="3482"/>
                  </a:lnTo>
                  <a:lnTo>
                    <a:pt x="1674" y="3401"/>
                  </a:lnTo>
                  <a:lnTo>
                    <a:pt x="1565" y="3306"/>
                  </a:lnTo>
                  <a:lnTo>
                    <a:pt x="1470" y="3197"/>
                  </a:lnTo>
                  <a:lnTo>
                    <a:pt x="1388" y="3088"/>
                  </a:lnTo>
                  <a:lnTo>
                    <a:pt x="1306" y="2966"/>
                  </a:lnTo>
                  <a:lnTo>
                    <a:pt x="1252" y="2830"/>
                  </a:lnTo>
                  <a:lnTo>
                    <a:pt x="1198" y="2694"/>
                  </a:lnTo>
                  <a:lnTo>
                    <a:pt x="1157" y="2544"/>
                  </a:lnTo>
                  <a:lnTo>
                    <a:pt x="1143" y="2394"/>
                  </a:lnTo>
                  <a:lnTo>
                    <a:pt x="1130" y="2245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2139841" y="2327702"/>
              <a:ext cx="133665" cy="155790"/>
            </a:xfrm>
            <a:custGeom>
              <a:avLst/>
              <a:gdLst/>
              <a:ahLst/>
              <a:cxnLst/>
              <a:rect l="l" t="t" r="r" b="b"/>
              <a:pathLst>
                <a:path w="3782" h="4408" extrusionOk="0">
                  <a:moveTo>
                    <a:pt x="2639" y="1"/>
                  </a:moveTo>
                  <a:lnTo>
                    <a:pt x="2639" y="627"/>
                  </a:lnTo>
                  <a:lnTo>
                    <a:pt x="2626" y="899"/>
                  </a:lnTo>
                  <a:lnTo>
                    <a:pt x="2599" y="1157"/>
                  </a:lnTo>
                  <a:lnTo>
                    <a:pt x="2530" y="1415"/>
                  </a:lnTo>
                  <a:lnTo>
                    <a:pt x="2435" y="1647"/>
                  </a:lnTo>
                  <a:lnTo>
                    <a:pt x="2326" y="1892"/>
                  </a:lnTo>
                  <a:lnTo>
                    <a:pt x="2190" y="2109"/>
                  </a:lnTo>
                  <a:lnTo>
                    <a:pt x="2041" y="2313"/>
                  </a:lnTo>
                  <a:lnTo>
                    <a:pt x="1864" y="2490"/>
                  </a:lnTo>
                  <a:lnTo>
                    <a:pt x="1674" y="2667"/>
                  </a:lnTo>
                  <a:lnTo>
                    <a:pt x="1469" y="2817"/>
                  </a:lnTo>
                  <a:lnTo>
                    <a:pt x="1252" y="2953"/>
                  </a:lnTo>
                  <a:lnTo>
                    <a:pt x="1021" y="3061"/>
                  </a:lnTo>
                  <a:lnTo>
                    <a:pt x="776" y="3157"/>
                  </a:lnTo>
                  <a:lnTo>
                    <a:pt x="531" y="3225"/>
                  </a:lnTo>
                  <a:lnTo>
                    <a:pt x="259" y="3265"/>
                  </a:lnTo>
                  <a:lnTo>
                    <a:pt x="0" y="3279"/>
                  </a:lnTo>
                  <a:lnTo>
                    <a:pt x="0" y="4408"/>
                  </a:lnTo>
                  <a:lnTo>
                    <a:pt x="191" y="4408"/>
                  </a:lnTo>
                  <a:lnTo>
                    <a:pt x="381" y="4394"/>
                  </a:lnTo>
                  <a:lnTo>
                    <a:pt x="572" y="4367"/>
                  </a:lnTo>
                  <a:lnTo>
                    <a:pt x="762" y="4326"/>
                  </a:lnTo>
                  <a:lnTo>
                    <a:pt x="939" y="4286"/>
                  </a:lnTo>
                  <a:lnTo>
                    <a:pt x="1116" y="4245"/>
                  </a:lnTo>
                  <a:lnTo>
                    <a:pt x="1293" y="4177"/>
                  </a:lnTo>
                  <a:lnTo>
                    <a:pt x="1469" y="4109"/>
                  </a:lnTo>
                  <a:lnTo>
                    <a:pt x="1633" y="4041"/>
                  </a:lnTo>
                  <a:lnTo>
                    <a:pt x="1796" y="3946"/>
                  </a:lnTo>
                  <a:lnTo>
                    <a:pt x="1959" y="3864"/>
                  </a:lnTo>
                  <a:lnTo>
                    <a:pt x="2109" y="3769"/>
                  </a:lnTo>
                  <a:lnTo>
                    <a:pt x="2258" y="3660"/>
                  </a:lnTo>
                  <a:lnTo>
                    <a:pt x="2408" y="3537"/>
                  </a:lnTo>
                  <a:lnTo>
                    <a:pt x="2544" y="3429"/>
                  </a:lnTo>
                  <a:lnTo>
                    <a:pt x="2667" y="3293"/>
                  </a:lnTo>
                  <a:lnTo>
                    <a:pt x="2803" y="3170"/>
                  </a:lnTo>
                  <a:lnTo>
                    <a:pt x="2911" y="3034"/>
                  </a:lnTo>
                  <a:lnTo>
                    <a:pt x="3034" y="2885"/>
                  </a:lnTo>
                  <a:lnTo>
                    <a:pt x="3129" y="2735"/>
                  </a:lnTo>
                  <a:lnTo>
                    <a:pt x="3238" y="2585"/>
                  </a:lnTo>
                  <a:lnTo>
                    <a:pt x="3319" y="2422"/>
                  </a:lnTo>
                  <a:lnTo>
                    <a:pt x="3415" y="2259"/>
                  </a:lnTo>
                  <a:lnTo>
                    <a:pt x="3483" y="2096"/>
                  </a:lnTo>
                  <a:lnTo>
                    <a:pt x="3551" y="1919"/>
                  </a:lnTo>
                  <a:lnTo>
                    <a:pt x="3605" y="1742"/>
                  </a:lnTo>
                  <a:lnTo>
                    <a:pt x="3660" y="1565"/>
                  </a:lnTo>
                  <a:lnTo>
                    <a:pt x="3700" y="1388"/>
                  </a:lnTo>
                  <a:lnTo>
                    <a:pt x="3741" y="1198"/>
                  </a:lnTo>
                  <a:lnTo>
                    <a:pt x="3768" y="1007"/>
                  </a:lnTo>
                  <a:lnTo>
                    <a:pt x="3782" y="817"/>
                  </a:lnTo>
                  <a:lnTo>
                    <a:pt x="3782" y="627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1591779" y="1921470"/>
              <a:ext cx="503383" cy="187068"/>
            </a:xfrm>
            <a:custGeom>
              <a:avLst/>
              <a:gdLst/>
              <a:ahLst/>
              <a:cxnLst/>
              <a:rect l="l" t="t" r="r" b="b"/>
              <a:pathLst>
                <a:path w="14243" h="5293" extrusionOk="0">
                  <a:moveTo>
                    <a:pt x="0" y="1"/>
                  </a:moveTo>
                  <a:lnTo>
                    <a:pt x="0" y="1130"/>
                  </a:lnTo>
                  <a:lnTo>
                    <a:pt x="8937" y="1130"/>
                  </a:lnTo>
                  <a:lnTo>
                    <a:pt x="9155" y="1143"/>
                  </a:lnTo>
                  <a:lnTo>
                    <a:pt x="9373" y="1157"/>
                  </a:lnTo>
                  <a:lnTo>
                    <a:pt x="9577" y="1184"/>
                  </a:lnTo>
                  <a:lnTo>
                    <a:pt x="9781" y="1211"/>
                  </a:lnTo>
                  <a:lnTo>
                    <a:pt x="9985" y="1266"/>
                  </a:lnTo>
                  <a:lnTo>
                    <a:pt x="10175" y="1320"/>
                  </a:lnTo>
                  <a:lnTo>
                    <a:pt x="10379" y="1388"/>
                  </a:lnTo>
                  <a:lnTo>
                    <a:pt x="10570" y="1456"/>
                  </a:lnTo>
                  <a:lnTo>
                    <a:pt x="10746" y="1538"/>
                  </a:lnTo>
                  <a:lnTo>
                    <a:pt x="10923" y="1633"/>
                  </a:lnTo>
                  <a:lnTo>
                    <a:pt x="11100" y="1742"/>
                  </a:lnTo>
                  <a:lnTo>
                    <a:pt x="11277" y="1837"/>
                  </a:lnTo>
                  <a:lnTo>
                    <a:pt x="11440" y="1959"/>
                  </a:lnTo>
                  <a:lnTo>
                    <a:pt x="11590" y="2082"/>
                  </a:lnTo>
                  <a:lnTo>
                    <a:pt x="11739" y="2218"/>
                  </a:lnTo>
                  <a:lnTo>
                    <a:pt x="11889" y="2354"/>
                  </a:lnTo>
                  <a:lnTo>
                    <a:pt x="12025" y="2504"/>
                  </a:lnTo>
                  <a:lnTo>
                    <a:pt x="12161" y="2653"/>
                  </a:lnTo>
                  <a:lnTo>
                    <a:pt x="12284" y="2803"/>
                  </a:lnTo>
                  <a:lnTo>
                    <a:pt x="12392" y="2966"/>
                  </a:lnTo>
                  <a:lnTo>
                    <a:pt x="12501" y="3143"/>
                  </a:lnTo>
                  <a:lnTo>
                    <a:pt x="12610" y="3320"/>
                  </a:lnTo>
                  <a:lnTo>
                    <a:pt x="12705" y="3497"/>
                  </a:lnTo>
                  <a:lnTo>
                    <a:pt x="12787" y="3673"/>
                  </a:lnTo>
                  <a:lnTo>
                    <a:pt x="12855" y="3864"/>
                  </a:lnTo>
                  <a:lnTo>
                    <a:pt x="12923" y="4054"/>
                  </a:lnTo>
                  <a:lnTo>
                    <a:pt x="12977" y="4258"/>
                  </a:lnTo>
                  <a:lnTo>
                    <a:pt x="13032" y="4462"/>
                  </a:lnTo>
                  <a:lnTo>
                    <a:pt x="13059" y="4666"/>
                  </a:lnTo>
                  <a:lnTo>
                    <a:pt x="13086" y="4870"/>
                  </a:lnTo>
                  <a:lnTo>
                    <a:pt x="13100" y="5088"/>
                  </a:lnTo>
                  <a:lnTo>
                    <a:pt x="13113" y="5292"/>
                  </a:lnTo>
                  <a:lnTo>
                    <a:pt x="14242" y="5292"/>
                  </a:lnTo>
                  <a:lnTo>
                    <a:pt x="14242" y="5020"/>
                  </a:lnTo>
                  <a:lnTo>
                    <a:pt x="14215" y="4762"/>
                  </a:lnTo>
                  <a:lnTo>
                    <a:pt x="14188" y="4489"/>
                  </a:lnTo>
                  <a:lnTo>
                    <a:pt x="14134" y="4231"/>
                  </a:lnTo>
                  <a:lnTo>
                    <a:pt x="14079" y="3973"/>
                  </a:lnTo>
                  <a:lnTo>
                    <a:pt x="14011" y="3728"/>
                  </a:lnTo>
                  <a:lnTo>
                    <a:pt x="13930" y="3483"/>
                  </a:lnTo>
                  <a:lnTo>
                    <a:pt x="13834" y="3238"/>
                  </a:lnTo>
                  <a:lnTo>
                    <a:pt x="13725" y="3007"/>
                  </a:lnTo>
                  <a:lnTo>
                    <a:pt x="13603" y="2776"/>
                  </a:lnTo>
                  <a:lnTo>
                    <a:pt x="13481" y="2544"/>
                  </a:lnTo>
                  <a:lnTo>
                    <a:pt x="13345" y="2340"/>
                  </a:lnTo>
                  <a:lnTo>
                    <a:pt x="13195" y="2123"/>
                  </a:lnTo>
                  <a:lnTo>
                    <a:pt x="13032" y="1932"/>
                  </a:lnTo>
                  <a:lnTo>
                    <a:pt x="12869" y="1728"/>
                  </a:lnTo>
                  <a:lnTo>
                    <a:pt x="12692" y="1551"/>
                  </a:lnTo>
                  <a:lnTo>
                    <a:pt x="12501" y="1375"/>
                  </a:lnTo>
                  <a:lnTo>
                    <a:pt x="12311" y="1211"/>
                  </a:lnTo>
                  <a:lnTo>
                    <a:pt x="12120" y="1048"/>
                  </a:lnTo>
                  <a:lnTo>
                    <a:pt x="11903" y="898"/>
                  </a:lnTo>
                  <a:lnTo>
                    <a:pt x="11685" y="762"/>
                  </a:lnTo>
                  <a:lnTo>
                    <a:pt x="11467" y="640"/>
                  </a:lnTo>
                  <a:lnTo>
                    <a:pt x="11236" y="518"/>
                  </a:lnTo>
                  <a:lnTo>
                    <a:pt x="11005" y="409"/>
                  </a:lnTo>
                  <a:lnTo>
                    <a:pt x="10760" y="314"/>
                  </a:lnTo>
                  <a:lnTo>
                    <a:pt x="10515" y="232"/>
                  </a:lnTo>
                  <a:lnTo>
                    <a:pt x="10270" y="164"/>
                  </a:lnTo>
                  <a:lnTo>
                    <a:pt x="10012" y="96"/>
                  </a:lnTo>
                  <a:lnTo>
                    <a:pt x="9754" y="55"/>
                  </a:lnTo>
                  <a:lnTo>
                    <a:pt x="9481" y="28"/>
                  </a:lnTo>
                  <a:lnTo>
                    <a:pt x="9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2041765" y="1881109"/>
              <a:ext cx="298573" cy="147131"/>
            </a:xfrm>
            <a:custGeom>
              <a:avLst/>
              <a:gdLst/>
              <a:ahLst/>
              <a:cxnLst/>
              <a:rect l="l" t="t" r="r" b="b"/>
              <a:pathLst>
                <a:path w="8448" h="4163" extrusionOk="0">
                  <a:moveTo>
                    <a:pt x="7319" y="0"/>
                  </a:moveTo>
                  <a:lnTo>
                    <a:pt x="7305" y="313"/>
                  </a:lnTo>
                  <a:lnTo>
                    <a:pt x="7251" y="612"/>
                  </a:lnTo>
                  <a:lnTo>
                    <a:pt x="7183" y="898"/>
                  </a:lnTo>
                  <a:lnTo>
                    <a:pt x="7074" y="1183"/>
                  </a:lnTo>
                  <a:lnTo>
                    <a:pt x="6951" y="1442"/>
                  </a:lnTo>
                  <a:lnTo>
                    <a:pt x="6802" y="1687"/>
                  </a:lnTo>
                  <a:lnTo>
                    <a:pt x="6625" y="1932"/>
                  </a:lnTo>
                  <a:lnTo>
                    <a:pt x="6421" y="2136"/>
                  </a:lnTo>
                  <a:lnTo>
                    <a:pt x="6217" y="2340"/>
                  </a:lnTo>
                  <a:lnTo>
                    <a:pt x="5986" y="2517"/>
                  </a:lnTo>
                  <a:lnTo>
                    <a:pt x="5727" y="2666"/>
                  </a:lnTo>
                  <a:lnTo>
                    <a:pt x="5469" y="2789"/>
                  </a:lnTo>
                  <a:lnTo>
                    <a:pt x="5183" y="2897"/>
                  </a:lnTo>
                  <a:lnTo>
                    <a:pt x="4897" y="2965"/>
                  </a:lnTo>
                  <a:lnTo>
                    <a:pt x="4598" y="3006"/>
                  </a:lnTo>
                  <a:lnTo>
                    <a:pt x="4285" y="3033"/>
                  </a:lnTo>
                  <a:lnTo>
                    <a:pt x="0" y="3033"/>
                  </a:lnTo>
                  <a:lnTo>
                    <a:pt x="0" y="4162"/>
                  </a:lnTo>
                  <a:lnTo>
                    <a:pt x="4503" y="4162"/>
                  </a:lnTo>
                  <a:lnTo>
                    <a:pt x="4707" y="4149"/>
                  </a:lnTo>
                  <a:lnTo>
                    <a:pt x="4925" y="4122"/>
                  </a:lnTo>
                  <a:lnTo>
                    <a:pt x="5129" y="4081"/>
                  </a:lnTo>
                  <a:lnTo>
                    <a:pt x="5333" y="4026"/>
                  </a:lnTo>
                  <a:lnTo>
                    <a:pt x="5523" y="3972"/>
                  </a:lnTo>
                  <a:lnTo>
                    <a:pt x="5714" y="3918"/>
                  </a:lnTo>
                  <a:lnTo>
                    <a:pt x="5904" y="3836"/>
                  </a:lnTo>
                  <a:lnTo>
                    <a:pt x="6094" y="3754"/>
                  </a:lnTo>
                  <a:lnTo>
                    <a:pt x="6271" y="3659"/>
                  </a:lnTo>
                  <a:lnTo>
                    <a:pt x="6448" y="3564"/>
                  </a:lnTo>
                  <a:lnTo>
                    <a:pt x="6611" y="3455"/>
                  </a:lnTo>
                  <a:lnTo>
                    <a:pt x="6775" y="3333"/>
                  </a:lnTo>
                  <a:lnTo>
                    <a:pt x="6938" y="3210"/>
                  </a:lnTo>
                  <a:lnTo>
                    <a:pt x="7087" y="3088"/>
                  </a:lnTo>
                  <a:lnTo>
                    <a:pt x="7237" y="2938"/>
                  </a:lnTo>
                  <a:lnTo>
                    <a:pt x="7373" y="2802"/>
                  </a:lnTo>
                  <a:lnTo>
                    <a:pt x="7496" y="2653"/>
                  </a:lnTo>
                  <a:lnTo>
                    <a:pt x="7618" y="2489"/>
                  </a:lnTo>
                  <a:lnTo>
                    <a:pt x="7740" y="2326"/>
                  </a:lnTo>
                  <a:lnTo>
                    <a:pt x="7849" y="2163"/>
                  </a:lnTo>
                  <a:lnTo>
                    <a:pt x="7944" y="1986"/>
                  </a:lnTo>
                  <a:lnTo>
                    <a:pt x="8040" y="1809"/>
                  </a:lnTo>
                  <a:lnTo>
                    <a:pt x="8121" y="1619"/>
                  </a:lnTo>
                  <a:lnTo>
                    <a:pt x="8203" y="1428"/>
                  </a:lnTo>
                  <a:lnTo>
                    <a:pt x="8257" y="1238"/>
                  </a:lnTo>
                  <a:lnTo>
                    <a:pt x="8325" y="1034"/>
                  </a:lnTo>
                  <a:lnTo>
                    <a:pt x="8366" y="843"/>
                  </a:lnTo>
                  <a:lnTo>
                    <a:pt x="8407" y="639"/>
                  </a:lnTo>
                  <a:lnTo>
                    <a:pt x="8434" y="422"/>
                  </a:lnTo>
                  <a:lnTo>
                    <a:pt x="8448" y="218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2499456" y="2274334"/>
              <a:ext cx="140416" cy="163989"/>
            </a:xfrm>
            <a:custGeom>
              <a:avLst/>
              <a:gdLst/>
              <a:ahLst/>
              <a:cxnLst/>
              <a:rect l="l" t="t" r="r" b="b"/>
              <a:pathLst>
                <a:path w="3973" h="4640" extrusionOk="0">
                  <a:moveTo>
                    <a:pt x="0" y="1"/>
                  </a:moveTo>
                  <a:lnTo>
                    <a:pt x="0" y="667"/>
                  </a:lnTo>
                  <a:lnTo>
                    <a:pt x="0" y="871"/>
                  </a:lnTo>
                  <a:lnTo>
                    <a:pt x="14" y="1076"/>
                  </a:lnTo>
                  <a:lnTo>
                    <a:pt x="41" y="1266"/>
                  </a:lnTo>
                  <a:lnTo>
                    <a:pt x="82" y="1470"/>
                  </a:lnTo>
                  <a:lnTo>
                    <a:pt x="123" y="1660"/>
                  </a:lnTo>
                  <a:lnTo>
                    <a:pt x="177" y="1851"/>
                  </a:lnTo>
                  <a:lnTo>
                    <a:pt x="245" y="2028"/>
                  </a:lnTo>
                  <a:lnTo>
                    <a:pt x="313" y="2205"/>
                  </a:lnTo>
                  <a:lnTo>
                    <a:pt x="395" y="2381"/>
                  </a:lnTo>
                  <a:lnTo>
                    <a:pt x="476" y="2558"/>
                  </a:lnTo>
                  <a:lnTo>
                    <a:pt x="571" y="2721"/>
                  </a:lnTo>
                  <a:lnTo>
                    <a:pt x="680" y="2885"/>
                  </a:lnTo>
                  <a:lnTo>
                    <a:pt x="789" y="3048"/>
                  </a:lnTo>
                  <a:lnTo>
                    <a:pt x="912" y="3197"/>
                  </a:lnTo>
                  <a:lnTo>
                    <a:pt x="1034" y="3334"/>
                  </a:lnTo>
                  <a:lnTo>
                    <a:pt x="1170" y="3470"/>
                  </a:lnTo>
                  <a:lnTo>
                    <a:pt x="1306" y="3606"/>
                  </a:lnTo>
                  <a:lnTo>
                    <a:pt x="1442" y="3728"/>
                  </a:lnTo>
                  <a:lnTo>
                    <a:pt x="1605" y="3850"/>
                  </a:lnTo>
                  <a:lnTo>
                    <a:pt x="1755" y="3959"/>
                  </a:lnTo>
                  <a:lnTo>
                    <a:pt x="1918" y="4068"/>
                  </a:lnTo>
                  <a:lnTo>
                    <a:pt x="2081" y="4163"/>
                  </a:lnTo>
                  <a:lnTo>
                    <a:pt x="2258" y="4245"/>
                  </a:lnTo>
                  <a:lnTo>
                    <a:pt x="2435" y="4327"/>
                  </a:lnTo>
                  <a:lnTo>
                    <a:pt x="2612" y="4395"/>
                  </a:lnTo>
                  <a:lnTo>
                    <a:pt x="2789" y="4463"/>
                  </a:lnTo>
                  <a:lnTo>
                    <a:pt x="2979" y="4517"/>
                  </a:lnTo>
                  <a:lnTo>
                    <a:pt x="3170" y="4558"/>
                  </a:lnTo>
                  <a:lnTo>
                    <a:pt x="3374" y="4599"/>
                  </a:lnTo>
                  <a:lnTo>
                    <a:pt x="3564" y="4626"/>
                  </a:lnTo>
                  <a:lnTo>
                    <a:pt x="3768" y="4639"/>
                  </a:lnTo>
                  <a:lnTo>
                    <a:pt x="3972" y="4639"/>
                  </a:lnTo>
                  <a:lnTo>
                    <a:pt x="3972" y="3510"/>
                  </a:lnTo>
                  <a:lnTo>
                    <a:pt x="3686" y="3497"/>
                  </a:lnTo>
                  <a:lnTo>
                    <a:pt x="3401" y="3442"/>
                  </a:lnTo>
                  <a:lnTo>
                    <a:pt x="3129" y="3374"/>
                  </a:lnTo>
                  <a:lnTo>
                    <a:pt x="2870" y="3279"/>
                  </a:lnTo>
                  <a:lnTo>
                    <a:pt x="2625" y="3157"/>
                  </a:lnTo>
                  <a:lnTo>
                    <a:pt x="2394" y="3021"/>
                  </a:lnTo>
                  <a:lnTo>
                    <a:pt x="2177" y="2857"/>
                  </a:lnTo>
                  <a:lnTo>
                    <a:pt x="1973" y="2667"/>
                  </a:lnTo>
                  <a:lnTo>
                    <a:pt x="1782" y="2477"/>
                  </a:lnTo>
                  <a:lnTo>
                    <a:pt x="1619" y="2245"/>
                  </a:lnTo>
                  <a:lnTo>
                    <a:pt x="1483" y="2014"/>
                  </a:lnTo>
                  <a:lnTo>
                    <a:pt x="1360" y="1769"/>
                  </a:lnTo>
                  <a:lnTo>
                    <a:pt x="1265" y="1511"/>
                  </a:lnTo>
                  <a:lnTo>
                    <a:pt x="1197" y="1239"/>
                  </a:lnTo>
                  <a:lnTo>
                    <a:pt x="1156" y="953"/>
                  </a:lnTo>
                  <a:lnTo>
                    <a:pt x="1129" y="667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2457610" y="1856086"/>
              <a:ext cx="175511" cy="140416"/>
            </a:xfrm>
            <a:custGeom>
              <a:avLst/>
              <a:gdLst/>
              <a:ahLst/>
              <a:cxnLst/>
              <a:rect l="l" t="t" r="r" b="b"/>
              <a:pathLst>
                <a:path w="4966" h="3973" extrusionOk="0">
                  <a:moveTo>
                    <a:pt x="3837" y="1"/>
                  </a:moveTo>
                  <a:lnTo>
                    <a:pt x="3823" y="286"/>
                  </a:lnTo>
                  <a:lnTo>
                    <a:pt x="3782" y="572"/>
                  </a:lnTo>
                  <a:lnTo>
                    <a:pt x="3701" y="844"/>
                  </a:lnTo>
                  <a:lnTo>
                    <a:pt x="3605" y="1103"/>
                  </a:lnTo>
                  <a:lnTo>
                    <a:pt x="3497" y="1347"/>
                  </a:lnTo>
                  <a:lnTo>
                    <a:pt x="3347" y="1579"/>
                  </a:lnTo>
                  <a:lnTo>
                    <a:pt x="3184" y="1810"/>
                  </a:lnTo>
                  <a:lnTo>
                    <a:pt x="3007" y="2000"/>
                  </a:lnTo>
                  <a:lnTo>
                    <a:pt x="2803" y="2191"/>
                  </a:lnTo>
                  <a:lnTo>
                    <a:pt x="2585" y="2354"/>
                  </a:lnTo>
                  <a:lnTo>
                    <a:pt x="2340" y="2490"/>
                  </a:lnTo>
                  <a:lnTo>
                    <a:pt x="2096" y="2612"/>
                  </a:lnTo>
                  <a:lnTo>
                    <a:pt x="1837" y="2708"/>
                  </a:lnTo>
                  <a:lnTo>
                    <a:pt x="1565" y="2776"/>
                  </a:lnTo>
                  <a:lnTo>
                    <a:pt x="1279" y="2830"/>
                  </a:lnTo>
                  <a:lnTo>
                    <a:pt x="994" y="2844"/>
                  </a:lnTo>
                  <a:lnTo>
                    <a:pt x="1" y="2844"/>
                  </a:lnTo>
                  <a:lnTo>
                    <a:pt x="1" y="3973"/>
                  </a:lnTo>
                  <a:lnTo>
                    <a:pt x="1198" y="3973"/>
                  </a:lnTo>
                  <a:lnTo>
                    <a:pt x="1402" y="3959"/>
                  </a:lnTo>
                  <a:lnTo>
                    <a:pt x="1606" y="3932"/>
                  </a:lnTo>
                  <a:lnTo>
                    <a:pt x="1796" y="3891"/>
                  </a:lnTo>
                  <a:lnTo>
                    <a:pt x="1987" y="3850"/>
                  </a:lnTo>
                  <a:lnTo>
                    <a:pt x="2177" y="3796"/>
                  </a:lnTo>
                  <a:lnTo>
                    <a:pt x="2354" y="3728"/>
                  </a:lnTo>
                  <a:lnTo>
                    <a:pt x="2544" y="3660"/>
                  </a:lnTo>
                  <a:lnTo>
                    <a:pt x="2721" y="3578"/>
                  </a:lnTo>
                  <a:lnTo>
                    <a:pt x="2884" y="3497"/>
                  </a:lnTo>
                  <a:lnTo>
                    <a:pt x="3061" y="3401"/>
                  </a:lnTo>
                  <a:lnTo>
                    <a:pt x="3211" y="3293"/>
                  </a:lnTo>
                  <a:lnTo>
                    <a:pt x="3374" y="3184"/>
                  </a:lnTo>
                  <a:lnTo>
                    <a:pt x="3524" y="3061"/>
                  </a:lnTo>
                  <a:lnTo>
                    <a:pt x="3673" y="2939"/>
                  </a:lnTo>
                  <a:lnTo>
                    <a:pt x="3809" y="2803"/>
                  </a:lnTo>
                  <a:lnTo>
                    <a:pt x="3932" y="2667"/>
                  </a:lnTo>
                  <a:lnTo>
                    <a:pt x="4068" y="2531"/>
                  </a:lnTo>
                  <a:lnTo>
                    <a:pt x="4177" y="2381"/>
                  </a:lnTo>
                  <a:lnTo>
                    <a:pt x="4286" y="2218"/>
                  </a:lnTo>
                  <a:lnTo>
                    <a:pt x="4394" y="2055"/>
                  </a:lnTo>
                  <a:lnTo>
                    <a:pt x="4490" y="1891"/>
                  </a:lnTo>
                  <a:lnTo>
                    <a:pt x="4585" y="1715"/>
                  </a:lnTo>
                  <a:lnTo>
                    <a:pt x="4653" y="1551"/>
                  </a:lnTo>
                  <a:lnTo>
                    <a:pt x="4734" y="1361"/>
                  </a:lnTo>
                  <a:lnTo>
                    <a:pt x="4789" y="1184"/>
                  </a:lnTo>
                  <a:lnTo>
                    <a:pt x="4843" y="994"/>
                  </a:lnTo>
                  <a:lnTo>
                    <a:pt x="4884" y="803"/>
                  </a:lnTo>
                  <a:lnTo>
                    <a:pt x="4925" y="599"/>
                  </a:lnTo>
                  <a:lnTo>
                    <a:pt x="4952" y="409"/>
                  </a:lnTo>
                  <a:lnTo>
                    <a:pt x="4966" y="205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2566254" y="2088784"/>
              <a:ext cx="203891" cy="39937"/>
            </a:xfrm>
            <a:custGeom>
              <a:avLst/>
              <a:gdLst/>
              <a:ahLst/>
              <a:cxnLst/>
              <a:rect l="l" t="t" r="r" b="b"/>
              <a:pathLst>
                <a:path w="5769" h="1130" extrusionOk="0">
                  <a:moveTo>
                    <a:pt x="1" y="0"/>
                  </a:moveTo>
                  <a:lnTo>
                    <a:pt x="1" y="1129"/>
                  </a:lnTo>
                  <a:lnTo>
                    <a:pt x="5768" y="1129"/>
                  </a:lnTo>
                  <a:lnTo>
                    <a:pt x="5741" y="558"/>
                  </a:lnTo>
                  <a:lnTo>
                    <a:pt x="57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1550427" y="1547931"/>
              <a:ext cx="197140" cy="102423"/>
            </a:xfrm>
            <a:custGeom>
              <a:avLst/>
              <a:gdLst/>
              <a:ahLst/>
              <a:cxnLst/>
              <a:rect l="l" t="t" r="r" b="b"/>
              <a:pathLst>
                <a:path w="5578" h="2898" extrusionOk="0">
                  <a:moveTo>
                    <a:pt x="2041" y="0"/>
                  </a:moveTo>
                  <a:lnTo>
                    <a:pt x="1511" y="273"/>
                  </a:lnTo>
                  <a:lnTo>
                    <a:pt x="1007" y="545"/>
                  </a:lnTo>
                  <a:lnTo>
                    <a:pt x="504" y="844"/>
                  </a:lnTo>
                  <a:lnTo>
                    <a:pt x="1" y="1143"/>
                  </a:lnTo>
                  <a:lnTo>
                    <a:pt x="2694" y="1143"/>
                  </a:lnTo>
                  <a:lnTo>
                    <a:pt x="2871" y="1157"/>
                  </a:lnTo>
                  <a:lnTo>
                    <a:pt x="3048" y="1184"/>
                  </a:lnTo>
                  <a:lnTo>
                    <a:pt x="3211" y="1225"/>
                  </a:lnTo>
                  <a:lnTo>
                    <a:pt x="3374" y="1279"/>
                  </a:lnTo>
                  <a:lnTo>
                    <a:pt x="3524" y="1361"/>
                  </a:lnTo>
                  <a:lnTo>
                    <a:pt x="3673" y="1442"/>
                  </a:lnTo>
                  <a:lnTo>
                    <a:pt x="3796" y="1538"/>
                  </a:lnTo>
                  <a:lnTo>
                    <a:pt x="3932" y="1660"/>
                  </a:lnTo>
                  <a:lnTo>
                    <a:pt x="4041" y="1782"/>
                  </a:lnTo>
                  <a:lnTo>
                    <a:pt x="4136" y="1918"/>
                  </a:lnTo>
                  <a:lnTo>
                    <a:pt x="4231" y="2054"/>
                  </a:lnTo>
                  <a:lnTo>
                    <a:pt x="4299" y="2218"/>
                  </a:lnTo>
                  <a:lnTo>
                    <a:pt x="4353" y="2367"/>
                  </a:lnTo>
                  <a:lnTo>
                    <a:pt x="4408" y="2544"/>
                  </a:lnTo>
                  <a:lnTo>
                    <a:pt x="4435" y="2721"/>
                  </a:lnTo>
                  <a:lnTo>
                    <a:pt x="4435" y="2898"/>
                  </a:lnTo>
                  <a:lnTo>
                    <a:pt x="5578" y="2898"/>
                  </a:lnTo>
                  <a:lnTo>
                    <a:pt x="5564" y="2599"/>
                  </a:lnTo>
                  <a:lnTo>
                    <a:pt x="5510" y="2313"/>
                  </a:lnTo>
                  <a:lnTo>
                    <a:pt x="5442" y="2041"/>
                  </a:lnTo>
                  <a:lnTo>
                    <a:pt x="5346" y="1769"/>
                  </a:lnTo>
                  <a:lnTo>
                    <a:pt x="5224" y="1524"/>
                  </a:lnTo>
                  <a:lnTo>
                    <a:pt x="5074" y="1279"/>
                  </a:lnTo>
                  <a:lnTo>
                    <a:pt x="4911" y="1061"/>
                  </a:lnTo>
                  <a:lnTo>
                    <a:pt x="4734" y="857"/>
                  </a:lnTo>
                  <a:lnTo>
                    <a:pt x="4517" y="667"/>
                  </a:lnTo>
                  <a:lnTo>
                    <a:pt x="4299" y="504"/>
                  </a:lnTo>
                  <a:lnTo>
                    <a:pt x="4068" y="354"/>
                  </a:lnTo>
                  <a:lnTo>
                    <a:pt x="3809" y="232"/>
                  </a:lnTo>
                  <a:lnTo>
                    <a:pt x="3551" y="137"/>
                  </a:lnTo>
                  <a:lnTo>
                    <a:pt x="3265" y="69"/>
                  </a:lnTo>
                  <a:lnTo>
                    <a:pt x="2980" y="2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1335542" y="2398847"/>
              <a:ext cx="40396" cy="136599"/>
            </a:xfrm>
            <a:custGeom>
              <a:avLst/>
              <a:gdLst/>
              <a:ahLst/>
              <a:cxnLst/>
              <a:rect l="l" t="t" r="r" b="b"/>
              <a:pathLst>
                <a:path w="1143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6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6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29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1412449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7" y="3850"/>
                  </a:lnTo>
                  <a:lnTo>
                    <a:pt x="586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7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1489850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64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6" y="3864"/>
                  </a:lnTo>
                  <a:lnTo>
                    <a:pt x="694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34" y="3606"/>
                  </a:lnTo>
                  <a:lnTo>
                    <a:pt x="1089" y="3510"/>
                  </a:lnTo>
                  <a:lnTo>
                    <a:pt x="1116" y="3415"/>
                  </a:lnTo>
                  <a:lnTo>
                    <a:pt x="1130" y="3306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1566791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5" y="3619"/>
                  </a:lnTo>
                  <a:lnTo>
                    <a:pt x="163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7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79" y="3687"/>
                  </a:lnTo>
                  <a:lnTo>
                    <a:pt x="1048" y="3606"/>
                  </a:lnTo>
                  <a:lnTo>
                    <a:pt x="1088" y="3510"/>
                  </a:lnTo>
                  <a:lnTo>
                    <a:pt x="1129" y="3415"/>
                  </a:lnTo>
                  <a:lnTo>
                    <a:pt x="1129" y="330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1643697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089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3336447" y="4559360"/>
              <a:ext cx="1235538" cy="146671"/>
            </a:xfrm>
            <a:custGeom>
              <a:avLst/>
              <a:gdLst/>
              <a:ahLst/>
              <a:cxnLst/>
              <a:rect l="l" t="t" r="r" b="b"/>
              <a:pathLst>
                <a:path w="34959" h="4150" extrusionOk="0">
                  <a:moveTo>
                    <a:pt x="17480" y="1"/>
                  </a:moveTo>
                  <a:lnTo>
                    <a:pt x="15698" y="14"/>
                  </a:lnTo>
                  <a:lnTo>
                    <a:pt x="13957" y="42"/>
                  </a:lnTo>
                  <a:lnTo>
                    <a:pt x="12283" y="96"/>
                  </a:lnTo>
                  <a:lnTo>
                    <a:pt x="10678" y="164"/>
                  </a:lnTo>
                  <a:lnTo>
                    <a:pt x="9155" y="246"/>
                  </a:lnTo>
                  <a:lnTo>
                    <a:pt x="7713" y="354"/>
                  </a:lnTo>
                  <a:lnTo>
                    <a:pt x="6366" y="477"/>
                  </a:lnTo>
                  <a:lnTo>
                    <a:pt x="5128" y="613"/>
                  </a:lnTo>
                  <a:lnTo>
                    <a:pt x="3999" y="762"/>
                  </a:lnTo>
                  <a:lnTo>
                    <a:pt x="2993" y="912"/>
                  </a:lnTo>
                  <a:lnTo>
                    <a:pt x="2530" y="994"/>
                  </a:lnTo>
                  <a:lnTo>
                    <a:pt x="2109" y="1089"/>
                  </a:lnTo>
                  <a:lnTo>
                    <a:pt x="1728" y="1171"/>
                  </a:lnTo>
                  <a:lnTo>
                    <a:pt x="1374" y="1266"/>
                  </a:lnTo>
                  <a:lnTo>
                    <a:pt x="1061" y="1361"/>
                  </a:lnTo>
                  <a:lnTo>
                    <a:pt x="789" y="1456"/>
                  </a:lnTo>
                  <a:lnTo>
                    <a:pt x="558" y="1551"/>
                  </a:lnTo>
                  <a:lnTo>
                    <a:pt x="354" y="1660"/>
                  </a:lnTo>
                  <a:lnTo>
                    <a:pt x="204" y="1755"/>
                  </a:lnTo>
                  <a:lnTo>
                    <a:pt x="96" y="1864"/>
                  </a:lnTo>
                  <a:lnTo>
                    <a:pt x="55" y="1919"/>
                  </a:lnTo>
                  <a:lnTo>
                    <a:pt x="28" y="1973"/>
                  </a:lnTo>
                  <a:lnTo>
                    <a:pt x="14" y="2027"/>
                  </a:lnTo>
                  <a:lnTo>
                    <a:pt x="0" y="2082"/>
                  </a:lnTo>
                  <a:lnTo>
                    <a:pt x="14" y="2123"/>
                  </a:lnTo>
                  <a:lnTo>
                    <a:pt x="28" y="2177"/>
                  </a:lnTo>
                  <a:lnTo>
                    <a:pt x="55" y="2232"/>
                  </a:lnTo>
                  <a:lnTo>
                    <a:pt x="96" y="2286"/>
                  </a:lnTo>
                  <a:lnTo>
                    <a:pt x="204" y="2395"/>
                  </a:lnTo>
                  <a:lnTo>
                    <a:pt x="354" y="2490"/>
                  </a:lnTo>
                  <a:lnTo>
                    <a:pt x="558" y="2599"/>
                  </a:lnTo>
                  <a:lnTo>
                    <a:pt x="789" y="2694"/>
                  </a:lnTo>
                  <a:lnTo>
                    <a:pt x="1061" y="2789"/>
                  </a:lnTo>
                  <a:lnTo>
                    <a:pt x="1374" y="2884"/>
                  </a:lnTo>
                  <a:lnTo>
                    <a:pt x="1728" y="2980"/>
                  </a:lnTo>
                  <a:lnTo>
                    <a:pt x="2109" y="3061"/>
                  </a:lnTo>
                  <a:lnTo>
                    <a:pt x="2530" y="3156"/>
                  </a:lnTo>
                  <a:lnTo>
                    <a:pt x="2993" y="3238"/>
                  </a:lnTo>
                  <a:lnTo>
                    <a:pt x="3999" y="3401"/>
                  </a:lnTo>
                  <a:lnTo>
                    <a:pt x="5128" y="3537"/>
                  </a:lnTo>
                  <a:lnTo>
                    <a:pt x="6366" y="3673"/>
                  </a:lnTo>
                  <a:lnTo>
                    <a:pt x="7713" y="3796"/>
                  </a:lnTo>
                  <a:lnTo>
                    <a:pt x="9155" y="3905"/>
                  </a:lnTo>
                  <a:lnTo>
                    <a:pt x="10678" y="3986"/>
                  </a:lnTo>
                  <a:lnTo>
                    <a:pt x="12283" y="4054"/>
                  </a:lnTo>
                  <a:lnTo>
                    <a:pt x="13957" y="4109"/>
                  </a:lnTo>
                  <a:lnTo>
                    <a:pt x="15698" y="4136"/>
                  </a:lnTo>
                  <a:lnTo>
                    <a:pt x="17480" y="4149"/>
                  </a:lnTo>
                  <a:lnTo>
                    <a:pt x="19262" y="4136"/>
                  </a:lnTo>
                  <a:lnTo>
                    <a:pt x="21003" y="4109"/>
                  </a:lnTo>
                  <a:lnTo>
                    <a:pt x="22676" y="4054"/>
                  </a:lnTo>
                  <a:lnTo>
                    <a:pt x="24281" y="3986"/>
                  </a:lnTo>
                  <a:lnTo>
                    <a:pt x="25804" y="3905"/>
                  </a:lnTo>
                  <a:lnTo>
                    <a:pt x="27246" y="3796"/>
                  </a:lnTo>
                  <a:lnTo>
                    <a:pt x="28593" y="3673"/>
                  </a:lnTo>
                  <a:lnTo>
                    <a:pt x="29831" y="3537"/>
                  </a:lnTo>
                  <a:lnTo>
                    <a:pt x="30960" y="3401"/>
                  </a:lnTo>
                  <a:lnTo>
                    <a:pt x="31966" y="3238"/>
                  </a:lnTo>
                  <a:lnTo>
                    <a:pt x="32429" y="3156"/>
                  </a:lnTo>
                  <a:lnTo>
                    <a:pt x="32851" y="3061"/>
                  </a:lnTo>
                  <a:lnTo>
                    <a:pt x="33231" y="2980"/>
                  </a:lnTo>
                  <a:lnTo>
                    <a:pt x="33585" y="2884"/>
                  </a:lnTo>
                  <a:lnTo>
                    <a:pt x="33898" y="2789"/>
                  </a:lnTo>
                  <a:lnTo>
                    <a:pt x="34170" y="2694"/>
                  </a:lnTo>
                  <a:lnTo>
                    <a:pt x="34401" y="2599"/>
                  </a:lnTo>
                  <a:lnTo>
                    <a:pt x="34605" y="2490"/>
                  </a:lnTo>
                  <a:lnTo>
                    <a:pt x="34755" y="2395"/>
                  </a:lnTo>
                  <a:lnTo>
                    <a:pt x="34864" y="2286"/>
                  </a:lnTo>
                  <a:lnTo>
                    <a:pt x="34905" y="2232"/>
                  </a:lnTo>
                  <a:lnTo>
                    <a:pt x="34932" y="2177"/>
                  </a:lnTo>
                  <a:lnTo>
                    <a:pt x="34945" y="2123"/>
                  </a:lnTo>
                  <a:lnTo>
                    <a:pt x="34959" y="2082"/>
                  </a:lnTo>
                  <a:lnTo>
                    <a:pt x="34945" y="2027"/>
                  </a:lnTo>
                  <a:lnTo>
                    <a:pt x="34932" y="1973"/>
                  </a:lnTo>
                  <a:lnTo>
                    <a:pt x="34905" y="1919"/>
                  </a:lnTo>
                  <a:lnTo>
                    <a:pt x="34864" y="1864"/>
                  </a:lnTo>
                  <a:lnTo>
                    <a:pt x="34755" y="1755"/>
                  </a:lnTo>
                  <a:lnTo>
                    <a:pt x="34605" y="1660"/>
                  </a:lnTo>
                  <a:lnTo>
                    <a:pt x="34401" y="1551"/>
                  </a:lnTo>
                  <a:lnTo>
                    <a:pt x="34170" y="1456"/>
                  </a:lnTo>
                  <a:lnTo>
                    <a:pt x="33898" y="1361"/>
                  </a:lnTo>
                  <a:lnTo>
                    <a:pt x="33585" y="1266"/>
                  </a:lnTo>
                  <a:lnTo>
                    <a:pt x="33231" y="1171"/>
                  </a:lnTo>
                  <a:lnTo>
                    <a:pt x="32851" y="1089"/>
                  </a:lnTo>
                  <a:lnTo>
                    <a:pt x="32429" y="994"/>
                  </a:lnTo>
                  <a:lnTo>
                    <a:pt x="31966" y="912"/>
                  </a:lnTo>
                  <a:lnTo>
                    <a:pt x="30960" y="762"/>
                  </a:lnTo>
                  <a:lnTo>
                    <a:pt x="29831" y="613"/>
                  </a:lnTo>
                  <a:lnTo>
                    <a:pt x="28593" y="477"/>
                  </a:lnTo>
                  <a:lnTo>
                    <a:pt x="27246" y="354"/>
                  </a:lnTo>
                  <a:lnTo>
                    <a:pt x="25804" y="246"/>
                  </a:lnTo>
                  <a:lnTo>
                    <a:pt x="24281" y="164"/>
                  </a:lnTo>
                  <a:lnTo>
                    <a:pt x="22676" y="96"/>
                  </a:lnTo>
                  <a:lnTo>
                    <a:pt x="21003" y="42"/>
                  </a:lnTo>
                  <a:lnTo>
                    <a:pt x="19262" y="14"/>
                  </a:lnTo>
                  <a:lnTo>
                    <a:pt x="17480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3168638" y="3276730"/>
              <a:ext cx="788491" cy="663944"/>
            </a:xfrm>
            <a:custGeom>
              <a:avLst/>
              <a:gdLst/>
              <a:ahLst/>
              <a:cxnLst/>
              <a:rect l="l" t="t" r="r" b="b"/>
              <a:pathLst>
                <a:path w="22310" h="18786" extrusionOk="0">
                  <a:moveTo>
                    <a:pt x="5864" y="0"/>
                  </a:moveTo>
                  <a:lnTo>
                    <a:pt x="5782" y="14"/>
                  </a:lnTo>
                  <a:lnTo>
                    <a:pt x="5700" y="41"/>
                  </a:lnTo>
                  <a:lnTo>
                    <a:pt x="5619" y="82"/>
                  </a:lnTo>
                  <a:lnTo>
                    <a:pt x="5551" y="136"/>
                  </a:lnTo>
                  <a:lnTo>
                    <a:pt x="5496" y="191"/>
                  </a:lnTo>
                  <a:lnTo>
                    <a:pt x="5456" y="272"/>
                  </a:lnTo>
                  <a:lnTo>
                    <a:pt x="5428" y="354"/>
                  </a:lnTo>
                  <a:lnTo>
                    <a:pt x="5428" y="449"/>
                  </a:lnTo>
                  <a:lnTo>
                    <a:pt x="5428" y="17901"/>
                  </a:lnTo>
                  <a:lnTo>
                    <a:pt x="450" y="17901"/>
                  </a:lnTo>
                  <a:lnTo>
                    <a:pt x="355" y="17915"/>
                  </a:lnTo>
                  <a:lnTo>
                    <a:pt x="273" y="17928"/>
                  </a:lnTo>
                  <a:lnTo>
                    <a:pt x="191" y="17969"/>
                  </a:lnTo>
                  <a:lnTo>
                    <a:pt x="137" y="18024"/>
                  </a:lnTo>
                  <a:lnTo>
                    <a:pt x="83" y="18092"/>
                  </a:lnTo>
                  <a:lnTo>
                    <a:pt x="42" y="18173"/>
                  </a:lnTo>
                  <a:lnTo>
                    <a:pt x="15" y="18255"/>
                  </a:lnTo>
                  <a:lnTo>
                    <a:pt x="1" y="18336"/>
                  </a:lnTo>
                  <a:lnTo>
                    <a:pt x="15" y="18432"/>
                  </a:lnTo>
                  <a:lnTo>
                    <a:pt x="42" y="18513"/>
                  </a:lnTo>
                  <a:lnTo>
                    <a:pt x="83" y="18595"/>
                  </a:lnTo>
                  <a:lnTo>
                    <a:pt x="137" y="18649"/>
                  </a:lnTo>
                  <a:lnTo>
                    <a:pt x="191" y="18704"/>
                  </a:lnTo>
                  <a:lnTo>
                    <a:pt x="273" y="18744"/>
                  </a:lnTo>
                  <a:lnTo>
                    <a:pt x="355" y="18772"/>
                  </a:lnTo>
                  <a:lnTo>
                    <a:pt x="450" y="18785"/>
                  </a:lnTo>
                  <a:lnTo>
                    <a:pt x="5864" y="18785"/>
                  </a:lnTo>
                  <a:lnTo>
                    <a:pt x="5959" y="18772"/>
                  </a:lnTo>
                  <a:lnTo>
                    <a:pt x="6041" y="18744"/>
                  </a:lnTo>
                  <a:lnTo>
                    <a:pt x="6109" y="18704"/>
                  </a:lnTo>
                  <a:lnTo>
                    <a:pt x="6177" y="18649"/>
                  </a:lnTo>
                  <a:lnTo>
                    <a:pt x="6231" y="18595"/>
                  </a:lnTo>
                  <a:lnTo>
                    <a:pt x="6272" y="18513"/>
                  </a:lnTo>
                  <a:lnTo>
                    <a:pt x="6299" y="18432"/>
                  </a:lnTo>
                  <a:lnTo>
                    <a:pt x="6313" y="18336"/>
                  </a:lnTo>
                  <a:lnTo>
                    <a:pt x="6313" y="884"/>
                  </a:lnTo>
                  <a:lnTo>
                    <a:pt x="21425" y="884"/>
                  </a:lnTo>
                  <a:lnTo>
                    <a:pt x="21425" y="4217"/>
                  </a:lnTo>
                  <a:lnTo>
                    <a:pt x="21439" y="4312"/>
                  </a:lnTo>
                  <a:lnTo>
                    <a:pt x="21466" y="4394"/>
                  </a:lnTo>
                  <a:lnTo>
                    <a:pt x="21507" y="4462"/>
                  </a:lnTo>
                  <a:lnTo>
                    <a:pt x="21561" y="4530"/>
                  </a:lnTo>
                  <a:lnTo>
                    <a:pt x="21616" y="4584"/>
                  </a:lnTo>
                  <a:lnTo>
                    <a:pt x="21697" y="4625"/>
                  </a:lnTo>
                  <a:lnTo>
                    <a:pt x="21779" y="4652"/>
                  </a:lnTo>
                  <a:lnTo>
                    <a:pt x="21874" y="4666"/>
                  </a:lnTo>
                  <a:lnTo>
                    <a:pt x="21956" y="4652"/>
                  </a:lnTo>
                  <a:lnTo>
                    <a:pt x="22037" y="4625"/>
                  </a:lnTo>
                  <a:lnTo>
                    <a:pt x="22119" y="4584"/>
                  </a:lnTo>
                  <a:lnTo>
                    <a:pt x="22187" y="4530"/>
                  </a:lnTo>
                  <a:lnTo>
                    <a:pt x="22241" y="4462"/>
                  </a:lnTo>
                  <a:lnTo>
                    <a:pt x="22282" y="4394"/>
                  </a:lnTo>
                  <a:lnTo>
                    <a:pt x="22296" y="4312"/>
                  </a:lnTo>
                  <a:lnTo>
                    <a:pt x="22309" y="4217"/>
                  </a:lnTo>
                  <a:lnTo>
                    <a:pt x="22309" y="449"/>
                  </a:lnTo>
                  <a:lnTo>
                    <a:pt x="22296" y="354"/>
                  </a:lnTo>
                  <a:lnTo>
                    <a:pt x="22282" y="272"/>
                  </a:lnTo>
                  <a:lnTo>
                    <a:pt x="22241" y="191"/>
                  </a:lnTo>
                  <a:lnTo>
                    <a:pt x="22187" y="136"/>
                  </a:lnTo>
                  <a:lnTo>
                    <a:pt x="22119" y="82"/>
                  </a:lnTo>
                  <a:lnTo>
                    <a:pt x="22037" y="41"/>
                  </a:lnTo>
                  <a:lnTo>
                    <a:pt x="21956" y="14"/>
                  </a:lnTo>
                  <a:lnTo>
                    <a:pt x="218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3082119" y="3865649"/>
              <a:ext cx="118786" cy="118291"/>
            </a:xfrm>
            <a:custGeom>
              <a:avLst/>
              <a:gdLst/>
              <a:ahLst/>
              <a:cxnLst/>
              <a:rect l="l" t="t" r="r" b="b"/>
              <a:pathLst>
                <a:path w="3361" h="3347" extrusionOk="0">
                  <a:moveTo>
                    <a:pt x="1" y="0"/>
                  </a:moveTo>
                  <a:lnTo>
                    <a:pt x="1" y="3346"/>
                  </a:lnTo>
                  <a:lnTo>
                    <a:pt x="1905" y="3346"/>
                  </a:lnTo>
                  <a:lnTo>
                    <a:pt x="2055" y="3319"/>
                  </a:lnTo>
                  <a:lnTo>
                    <a:pt x="2218" y="3278"/>
                  </a:lnTo>
                  <a:lnTo>
                    <a:pt x="2367" y="3224"/>
                  </a:lnTo>
                  <a:lnTo>
                    <a:pt x="2503" y="3156"/>
                  </a:lnTo>
                  <a:lnTo>
                    <a:pt x="2639" y="3074"/>
                  </a:lnTo>
                  <a:lnTo>
                    <a:pt x="2762" y="2979"/>
                  </a:lnTo>
                  <a:lnTo>
                    <a:pt x="2884" y="2884"/>
                  </a:lnTo>
                  <a:lnTo>
                    <a:pt x="2979" y="2762"/>
                  </a:lnTo>
                  <a:lnTo>
                    <a:pt x="3075" y="2639"/>
                  </a:lnTo>
                  <a:lnTo>
                    <a:pt x="3156" y="2503"/>
                  </a:lnTo>
                  <a:lnTo>
                    <a:pt x="3224" y="2367"/>
                  </a:lnTo>
                  <a:lnTo>
                    <a:pt x="3279" y="2217"/>
                  </a:lnTo>
                  <a:lnTo>
                    <a:pt x="3320" y="2054"/>
                  </a:lnTo>
                  <a:lnTo>
                    <a:pt x="3347" y="1905"/>
                  </a:lnTo>
                  <a:lnTo>
                    <a:pt x="3360" y="1728"/>
                  </a:lnTo>
                  <a:lnTo>
                    <a:pt x="3360" y="1619"/>
                  </a:lnTo>
                  <a:lnTo>
                    <a:pt x="3347" y="1456"/>
                  </a:lnTo>
                  <a:lnTo>
                    <a:pt x="3320" y="1293"/>
                  </a:lnTo>
                  <a:lnTo>
                    <a:pt x="3279" y="1143"/>
                  </a:lnTo>
                  <a:lnTo>
                    <a:pt x="3224" y="993"/>
                  </a:lnTo>
                  <a:lnTo>
                    <a:pt x="3156" y="857"/>
                  </a:lnTo>
                  <a:lnTo>
                    <a:pt x="3075" y="721"/>
                  </a:lnTo>
                  <a:lnTo>
                    <a:pt x="2979" y="599"/>
                  </a:lnTo>
                  <a:lnTo>
                    <a:pt x="2884" y="476"/>
                  </a:lnTo>
                  <a:lnTo>
                    <a:pt x="2762" y="368"/>
                  </a:lnTo>
                  <a:lnTo>
                    <a:pt x="2639" y="286"/>
                  </a:lnTo>
                  <a:lnTo>
                    <a:pt x="2503" y="204"/>
                  </a:lnTo>
                  <a:lnTo>
                    <a:pt x="2367" y="136"/>
                  </a:lnTo>
                  <a:lnTo>
                    <a:pt x="2218" y="82"/>
                  </a:lnTo>
                  <a:lnTo>
                    <a:pt x="2055" y="41"/>
                  </a:lnTo>
                  <a:lnTo>
                    <a:pt x="1905" y="14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3586922" y="3474297"/>
              <a:ext cx="709147" cy="1161036"/>
            </a:xfrm>
            <a:custGeom>
              <a:avLst/>
              <a:gdLst/>
              <a:ahLst/>
              <a:cxnLst/>
              <a:rect l="l" t="t" r="r" b="b"/>
              <a:pathLst>
                <a:path w="20065" h="32851" extrusionOk="0">
                  <a:moveTo>
                    <a:pt x="1211" y="1"/>
                  </a:moveTo>
                  <a:lnTo>
                    <a:pt x="1034" y="14"/>
                  </a:lnTo>
                  <a:lnTo>
                    <a:pt x="871" y="55"/>
                  </a:lnTo>
                  <a:lnTo>
                    <a:pt x="708" y="110"/>
                  </a:lnTo>
                  <a:lnTo>
                    <a:pt x="572" y="191"/>
                  </a:lnTo>
                  <a:lnTo>
                    <a:pt x="449" y="286"/>
                  </a:lnTo>
                  <a:lnTo>
                    <a:pt x="340" y="382"/>
                  </a:lnTo>
                  <a:lnTo>
                    <a:pt x="245" y="490"/>
                  </a:lnTo>
                  <a:lnTo>
                    <a:pt x="163" y="627"/>
                  </a:lnTo>
                  <a:lnTo>
                    <a:pt x="95" y="763"/>
                  </a:lnTo>
                  <a:lnTo>
                    <a:pt x="41" y="899"/>
                  </a:lnTo>
                  <a:lnTo>
                    <a:pt x="14" y="1062"/>
                  </a:lnTo>
                  <a:lnTo>
                    <a:pt x="0" y="1211"/>
                  </a:lnTo>
                  <a:lnTo>
                    <a:pt x="0" y="31640"/>
                  </a:lnTo>
                  <a:lnTo>
                    <a:pt x="14" y="31763"/>
                  </a:lnTo>
                  <a:lnTo>
                    <a:pt x="27" y="31885"/>
                  </a:lnTo>
                  <a:lnTo>
                    <a:pt x="55" y="32008"/>
                  </a:lnTo>
                  <a:lnTo>
                    <a:pt x="95" y="32116"/>
                  </a:lnTo>
                  <a:lnTo>
                    <a:pt x="150" y="32225"/>
                  </a:lnTo>
                  <a:lnTo>
                    <a:pt x="218" y="32320"/>
                  </a:lnTo>
                  <a:lnTo>
                    <a:pt x="286" y="32416"/>
                  </a:lnTo>
                  <a:lnTo>
                    <a:pt x="354" y="32497"/>
                  </a:lnTo>
                  <a:lnTo>
                    <a:pt x="449" y="32579"/>
                  </a:lnTo>
                  <a:lnTo>
                    <a:pt x="544" y="32647"/>
                  </a:lnTo>
                  <a:lnTo>
                    <a:pt x="640" y="32701"/>
                  </a:lnTo>
                  <a:lnTo>
                    <a:pt x="748" y="32756"/>
                  </a:lnTo>
                  <a:lnTo>
                    <a:pt x="857" y="32796"/>
                  </a:lnTo>
                  <a:lnTo>
                    <a:pt x="966" y="32824"/>
                  </a:lnTo>
                  <a:lnTo>
                    <a:pt x="1088" y="32851"/>
                  </a:lnTo>
                  <a:lnTo>
                    <a:pt x="18976" y="32851"/>
                  </a:lnTo>
                  <a:lnTo>
                    <a:pt x="19098" y="32824"/>
                  </a:lnTo>
                  <a:lnTo>
                    <a:pt x="19221" y="32796"/>
                  </a:lnTo>
                  <a:lnTo>
                    <a:pt x="19330" y="32756"/>
                  </a:lnTo>
                  <a:lnTo>
                    <a:pt x="19438" y="32701"/>
                  </a:lnTo>
                  <a:lnTo>
                    <a:pt x="19534" y="32647"/>
                  </a:lnTo>
                  <a:lnTo>
                    <a:pt x="19629" y="32579"/>
                  </a:lnTo>
                  <a:lnTo>
                    <a:pt x="19710" y="32497"/>
                  </a:lnTo>
                  <a:lnTo>
                    <a:pt x="19792" y="32402"/>
                  </a:lnTo>
                  <a:lnTo>
                    <a:pt x="19860" y="32320"/>
                  </a:lnTo>
                  <a:lnTo>
                    <a:pt x="19914" y="32212"/>
                  </a:lnTo>
                  <a:lnTo>
                    <a:pt x="19969" y="32116"/>
                  </a:lnTo>
                  <a:lnTo>
                    <a:pt x="20010" y="32008"/>
                  </a:lnTo>
                  <a:lnTo>
                    <a:pt x="20037" y="31885"/>
                  </a:lnTo>
                  <a:lnTo>
                    <a:pt x="20051" y="31763"/>
                  </a:lnTo>
                  <a:lnTo>
                    <a:pt x="20064" y="31640"/>
                  </a:lnTo>
                  <a:lnTo>
                    <a:pt x="20064" y="1211"/>
                  </a:lnTo>
                  <a:lnTo>
                    <a:pt x="20051" y="1089"/>
                  </a:lnTo>
                  <a:lnTo>
                    <a:pt x="20037" y="967"/>
                  </a:lnTo>
                  <a:lnTo>
                    <a:pt x="20010" y="858"/>
                  </a:lnTo>
                  <a:lnTo>
                    <a:pt x="19969" y="749"/>
                  </a:lnTo>
                  <a:lnTo>
                    <a:pt x="19914" y="640"/>
                  </a:lnTo>
                  <a:lnTo>
                    <a:pt x="19860" y="531"/>
                  </a:lnTo>
                  <a:lnTo>
                    <a:pt x="19792" y="450"/>
                  </a:lnTo>
                  <a:lnTo>
                    <a:pt x="19710" y="354"/>
                  </a:lnTo>
                  <a:lnTo>
                    <a:pt x="19615" y="286"/>
                  </a:lnTo>
                  <a:lnTo>
                    <a:pt x="19534" y="205"/>
                  </a:lnTo>
                  <a:lnTo>
                    <a:pt x="19425" y="150"/>
                  </a:lnTo>
                  <a:lnTo>
                    <a:pt x="19330" y="96"/>
                  </a:lnTo>
                  <a:lnTo>
                    <a:pt x="19207" y="55"/>
                  </a:lnTo>
                  <a:lnTo>
                    <a:pt x="19098" y="28"/>
                  </a:lnTo>
                  <a:lnTo>
                    <a:pt x="18976" y="14"/>
                  </a:lnTo>
                  <a:lnTo>
                    <a:pt x="18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3751797" y="3622843"/>
              <a:ext cx="475039" cy="59199"/>
            </a:xfrm>
            <a:custGeom>
              <a:avLst/>
              <a:gdLst/>
              <a:ahLst/>
              <a:cxnLst/>
              <a:rect l="l" t="t" r="r" b="b"/>
              <a:pathLst>
                <a:path w="13441" h="1675" extrusionOk="0">
                  <a:moveTo>
                    <a:pt x="749" y="1"/>
                  </a:moveTo>
                  <a:lnTo>
                    <a:pt x="667" y="15"/>
                  </a:lnTo>
                  <a:lnTo>
                    <a:pt x="586" y="42"/>
                  </a:lnTo>
                  <a:lnTo>
                    <a:pt x="518" y="69"/>
                  </a:lnTo>
                  <a:lnTo>
                    <a:pt x="368" y="151"/>
                  </a:lnTo>
                  <a:lnTo>
                    <a:pt x="246" y="246"/>
                  </a:lnTo>
                  <a:lnTo>
                    <a:pt x="151" y="368"/>
                  </a:lnTo>
                  <a:lnTo>
                    <a:pt x="69" y="504"/>
                  </a:lnTo>
                  <a:lnTo>
                    <a:pt x="42" y="586"/>
                  </a:lnTo>
                  <a:lnTo>
                    <a:pt x="15" y="668"/>
                  </a:lnTo>
                  <a:lnTo>
                    <a:pt x="1" y="749"/>
                  </a:lnTo>
                  <a:lnTo>
                    <a:pt x="1" y="831"/>
                  </a:lnTo>
                  <a:lnTo>
                    <a:pt x="1" y="926"/>
                  </a:lnTo>
                  <a:lnTo>
                    <a:pt x="15" y="1008"/>
                  </a:lnTo>
                  <a:lnTo>
                    <a:pt x="42" y="1089"/>
                  </a:lnTo>
                  <a:lnTo>
                    <a:pt x="69" y="1157"/>
                  </a:lnTo>
                  <a:lnTo>
                    <a:pt x="151" y="1307"/>
                  </a:lnTo>
                  <a:lnTo>
                    <a:pt x="246" y="1429"/>
                  </a:lnTo>
                  <a:lnTo>
                    <a:pt x="368" y="1524"/>
                  </a:lnTo>
                  <a:lnTo>
                    <a:pt x="518" y="1606"/>
                  </a:lnTo>
                  <a:lnTo>
                    <a:pt x="586" y="1633"/>
                  </a:lnTo>
                  <a:lnTo>
                    <a:pt x="667" y="1647"/>
                  </a:lnTo>
                  <a:lnTo>
                    <a:pt x="749" y="1660"/>
                  </a:lnTo>
                  <a:lnTo>
                    <a:pt x="831" y="1674"/>
                  </a:lnTo>
                  <a:lnTo>
                    <a:pt x="12611" y="1674"/>
                  </a:lnTo>
                  <a:lnTo>
                    <a:pt x="12692" y="1660"/>
                  </a:lnTo>
                  <a:lnTo>
                    <a:pt x="12774" y="1647"/>
                  </a:lnTo>
                  <a:lnTo>
                    <a:pt x="12855" y="1633"/>
                  </a:lnTo>
                  <a:lnTo>
                    <a:pt x="12937" y="1606"/>
                  </a:lnTo>
                  <a:lnTo>
                    <a:pt x="13073" y="1524"/>
                  </a:lnTo>
                  <a:lnTo>
                    <a:pt x="13195" y="1429"/>
                  </a:lnTo>
                  <a:lnTo>
                    <a:pt x="13304" y="1307"/>
                  </a:lnTo>
                  <a:lnTo>
                    <a:pt x="13386" y="1157"/>
                  </a:lnTo>
                  <a:lnTo>
                    <a:pt x="13413" y="1089"/>
                  </a:lnTo>
                  <a:lnTo>
                    <a:pt x="13427" y="1008"/>
                  </a:lnTo>
                  <a:lnTo>
                    <a:pt x="13440" y="926"/>
                  </a:lnTo>
                  <a:lnTo>
                    <a:pt x="13440" y="831"/>
                  </a:lnTo>
                  <a:lnTo>
                    <a:pt x="13440" y="749"/>
                  </a:lnTo>
                  <a:lnTo>
                    <a:pt x="13427" y="668"/>
                  </a:lnTo>
                  <a:lnTo>
                    <a:pt x="13413" y="586"/>
                  </a:lnTo>
                  <a:lnTo>
                    <a:pt x="13386" y="504"/>
                  </a:lnTo>
                  <a:lnTo>
                    <a:pt x="13304" y="368"/>
                  </a:lnTo>
                  <a:lnTo>
                    <a:pt x="13195" y="246"/>
                  </a:lnTo>
                  <a:lnTo>
                    <a:pt x="13073" y="151"/>
                  </a:lnTo>
                  <a:lnTo>
                    <a:pt x="12937" y="69"/>
                  </a:lnTo>
                  <a:lnTo>
                    <a:pt x="12855" y="42"/>
                  </a:lnTo>
                  <a:lnTo>
                    <a:pt x="12774" y="15"/>
                  </a:lnTo>
                  <a:lnTo>
                    <a:pt x="12692" y="1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3751797" y="3757005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831" y="1673"/>
                  </a:lnTo>
                  <a:lnTo>
                    <a:pt x="12611" y="1673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3751797" y="3891131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7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7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3751797" y="4025258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8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8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9"/>
                  </a:lnTo>
                  <a:lnTo>
                    <a:pt x="69" y="1170"/>
                  </a:lnTo>
                  <a:lnTo>
                    <a:pt x="151" y="1306"/>
                  </a:lnTo>
                  <a:lnTo>
                    <a:pt x="246" y="1429"/>
                  </a:lnTo>
                  <a:lnTo>
                    <a:pt x="368" y="1537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37"/>
                  </a:lnTo>
                  <a:lnTo>
                    <a:pt x="13195" y="1429"/>
                  </a:lnTo>
                  <a:lnTo>
                    <a:pt x="13304" y="1306"/>
                  </a:lnTo>
                  <a:lnTo>
                    <a:pt x="13386" y="1170"/>
                  </a:lnTo>
                  <a:lnTo>
                    <a:pt x="13413" y="1089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8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8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3751797" y="4159879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54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53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3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3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53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54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3751797" y="4294005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3751797" y="4428132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4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2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2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4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3667681" y="3622843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1"/>
                  </a:moveTo>
                  <a:lnTo>
                    <a:pt x="286" y="15"/>
                  </a:lnTo>
                  <a:lnTo>
                    <a:pt x="218" y="28"/>
                  </a:lnTo>
                  <a:lnTo>
                    <a:pt x="164" y="69"/>
                  </a:lnTo>
                  <a:lnTo>
                    <a:pt x="109" y="110"/>
                  </a:lnTo>
                  <a:lnTo>
                    <a:pt x="69" y="164"/>
                  </a:lnTo>
                  <a:lnTo>
                    <a:pt x="28" y="219"/>
                  </a:lnTo>
                  <a:lnTo>
                    <a:pt x="14" y="287"/>
                  </a:lnTo>
                  <a:lnTo>
                    <a:pt x="1" y="355"/>
                  </a:lnTo>
                  <a:lnTo>
                    <a:pt x="14" y="436"/>
                  </a:lnTo>
                  <a:lnTo>
                    <a:pt x="28" y="491"/>
                  </a:lnTo>
                  <a:lnTo>
                    <a:pt x="69" y="559"/>
                  </a:lnTo>
                  <a:lnTo>
                    <a:pt x="109" y="613"/>
                  </a:lnTo>
                  <a:lnTo>
                    <a:pt x="164" y="654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354" y="722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4"/>
                  </a:lnTo>
                  <a:lnTo>
                    <a:pt x="613" y="613"/>
                  </a:lnTo>
                  <a:lnTo>
                    <a:pt x="653" y="559"/>
                  </a:lnTo>
                  <a:lnTo>
                    <a:pt x="681" y="491"/>
                  </a:lnTo>
                  <a:lnTo>
                    <a:pt x="708" y="436"/>
                  </a:lnTo>
                  <a:lnTo>
                    <a:pt x="721" y="355"/>
                  </a:lnTo>
                  <a:lnTo>
                    <a:pt x="708" y="287"/>
                  </a:lnTo>
                  <a:lnTo>
                    <a:pt x="681" y="219"/>
                  </a:lnTo>
                  <a:lnTo>
                    <a:pt x="653" y="164"/>
                  </a:lnTo>
                  <a:lnTo>
                    <a:pt x="613" y="110"/>
                  </a:lnTo>
                  <a:lnTo>
                    <a:pt x="558" y="69"/>
                  </a:lnTo>
                  <a:lnTo>
                    <a:pt x="504" y="28"/>
                  </a:lnTo>
                  <a:lnTo>
                    <a:pt x="436" y="15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3667681" y="365652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3667681" y="375700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3667681" y="3790652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667681" y="402525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41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41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3667681" y="405939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72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694"/>
                  </a:lnTo>
                  <a:lnTo>
                    <a:pt x="354" y="707"/>
                  </a:lnTo>
                  <a:lnTo>
                    <a:pt x="436" y="694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72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3667681" y="3891131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7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67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3667681" y="392477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8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8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3667681" y="415987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3667681" y="4193526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3667681" y="4294005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3667681" y="432765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6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6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3667681" y="442813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3667681" y="4461778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8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3"/>
                  </a:lnTo>
                  <a:lnTo>
                    <a:pt x="164" y="653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3"/>
                  </a:lnTo>
                  <a:lnTo>
                    <a:pt x="613" y="613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8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722497" y="3425736"/>
              <a:ext cx="438459" cy="48596"/>
            </a:xfrm>
            <a:custGeom>
              <a:avLst/>
              <a:gdLst/>
              <a:ahLst/>
              <a:cxnLst/>
              <a:rect l="l" t="t" r="r" b="b"/>
              <a:pathLst>
                <a:path w="12406" h="1375" extrusionOk="0">
                  <a:moveTo>
                    <a:pt x="1374" y="1"/>
                  </a:moveTo>
                  <a:lnTo>
                    <a:pt x="1224" y="15"/>
                  </a:lnTo>
                  <a:lnTo>
                    <a:pt x="1088" y="28"/>
                  </a:lnTo>
                  <a:lnTo>
                    <a:pt x="966" y="69"/>
                  </a:lnTo>
                  <a:lnTo>
                    <a:pt x="830" y="110"/>
                  </a:lnTo>
                  <a:lnTo>
                    <a:pt x="708" y="164"/>
                  </a:lnTo>
                  <a:lnTo>
                    <a:pt x="599" y="246"/>
                  </a:lnTo>
                  <a:lnTo>
                    <a:pt x="490" y="314"/>
                  </a:lnTo>
                  <a:lnTo>
                    <a:pt x="395" y="409"/>
                  </a:lnTo>
                  <a:lnTo>
                    <a:pt x="313" y="504"/>
                  </a:lnTo>
                  <a:lnTo>
                    <a:pt x="231" y="613"/>
                  </a:lnTo>
                  <a:lnTo>
                    <a:pt x="163" y="722"/>
                  </a:lnTo>
                  <a:lnTo>
                    <a:pt x="109" y="844"/>
                  </a:lnTo>
                  <a:lnTo>
                    <a:pt x="55" y="967"/>
                  </a:lnTo>
                  <a:lnTo>
                    <a:pt x="27" y="1103"/>
                  </a:lnTo>
                  <a:lnTo>
                    <a:pt x="0" y="1239"/>
                  </a:lnTo>
                  <a:lnTo>
                    <a:pt x="0" y="1375"/>
                  </a:lnTo>
                  <a:lnTo>
                    <a:pt x="12406" y="1375"/>
                  </a:lnTo>
                  <a:lnTo>
                    <a:pt x="12392" y="1239"/>
                  </a:lnTo>
                  <a:lnTo>
                    <a:pt x="12379" y="1103"/>
                  </a:lnTo>
                  <a:lnTo>
                    <a:pt x="12338" y="967"/>
                  </a:lnTo>
                  <a:lnTo>
                    <a:pt x="12297" y="844"/>
                  </a:lnTo>
                  <a:lnTo>
                    <a:pt x="12229" y="722"/>
                  </a:lnTo>
                  <a:lnTo>
                    <a:pt x="12161" y="613"/>
                  </a:lnTo>
                  <a:lnTo>
                    <a:pt x="12093" y="504"/>
                  </a:lnTo>
                  <a:lnTo>
                    <a:pt x="11998" y="409"/>
                  </a:lnTo>
                  <a:lnTo>
                    <a:pt x="11902" y="314"/>
                  </a:lnTo>
                  <a:lnTo>
                    <a:pt x="11794" y="246"/>
                  </a:lnTo>
                  <a:lnTo>
                    <a:pt x="11685" y="164"/>
                  </a:lnTo>
                  <a:lnTo>
                    <a:pt x="11562" y="110"/>
                  </a:lnTo>
                  <a:lnTo>
                    <a:pt x="11440" y="69"/>
                  </a:lnTo>
                  <a:lnTo>
                    <a:pt x="11304" y="28"/>
                  </a:lnTo>
                  <a:lnTo>
                    <a:pt x="11168" y="15"/>
                  </a:lnTo>
                  <a:lnTo>
                    <a:pt x="110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7AA88EC-6D14-B579-6DB0-5E7F7C3E9790}"/>
              </a:ext>
            </a:extLst>
          </p:cNvPr>
          <p:cNvSpPr txBox="1"/>
          <p:nvPr/>
        </p:nvSpPr>
        <p:spPr>
          <a:xfrm>
            <a:off x="388598" y="1288238"/>
            <a:ext cx="786228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</a:rPr>
              <a:t>Imbalance Data Handling: </a:t>
            </a:r>
            <a:r>
              <a:rPr kumimoji="0" lang="en-CA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</a:rPr>
              <a:t>Using appropriate evaluation metrics when data is imbalanced to avoid biases in models is important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CA" sz="2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</a:rPr>
              <a:t>Hyperparameter Tuning: </a:t>
            </a:r>
            <a:r>
              <a:rPr kumimoji="0" lang="en-CA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</a:rPr>
              <a:t>Tuning techniques such as grid search or random search can be used to properly tune hyperparameters</a:t>
            </a:r>
            <a:endParaRPr kumimoji="0" lang="en-CA" sz="2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CA" sz="2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</a:rPr>
              <a:t>Overfitting: </a:t>
            </a:r>
            <a:r>
              <a:rPr lang="en-CA" sz="21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Overfitting</a:t>
            </a:r>
            <a:r>
              <a:rPr lang="en-CA" sz="2100" b="1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</a:rPr>
              <a:t>can be avoided by using techniques like cross-validation and regularization. Regularization helps prevent the model from memorizing the training data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</a:rPr>
              <a:t>Bias and Fairness Considerations: 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</a:rPr>
              <a:t>Being aware of biases in data and models, especially when using historical data that may perpetuate biases</a:t>
            </a:r>
            <a:endParaRPr kumimoji="0" lang="en-CA" sz="2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Graphic 3" descr="Head with gears with solid fill">
            <a:extLst>
              <a:ext uri="{FF2B5EF4-FFF2-40B4-BE49-F238E27FC236}">
                <a16:creationId xmlns:a16="http://schemas.microsoft.com/office/drawing/2014/main" id="{34FD5050-E0B2-85EB-0FDA-FD1FDA60F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433292" y="173594"/>
            <a:ext cx="715832" cy="71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oogle Shape;594;p21"/>
          <p:cNvGrpSpPr/>
          <p:nvPr/>
        </p:nvGrpSpPr>
        <p:grpSpPr>
          <a:xfrm>
            <a:off x="8940771" y="1374544"/>
            <a:ext cx="2641588" cy="4934723"/>
            <a:chOff x="4572000" y="1208850"/>
            <a:chExt cx="1885951" cy="3523124"/>
          </a:xfrm>
        </p:grpSpPr>
        <p:sp>
          <p:nvSpPr>
            <p:cNvPr id="595" name="Google Shape;595;p21"/>
            <p:cNvSpPr/>
            <p:nvPr/>
          </p:nvSpPr>
          <p:spPr>
            <a:xfrm>
              <a:off x="5987719" y="3093832"/>
              <a:ext cx="119074" cy="819540"/>
            </a:xfrm>
            <a:custGeom>
              <a:avLst/>
              <a:gdLst/>
              <a:ahLst/>
              <a:cxnLst/>
              <a:rect l="l" t="t" r="r" b="b"/>
              <a:pathLst>
                <a:path w="3672" h="25273" extrusionOk="0">
                  <a:moveTo>
                    <a:pt x="313" y="0"/>
                  </a:moveTo>
                  <a:lnTo>
                    <a:pt x="0" y="25230"/>
                  </a:lnTo>
                  <a:lnTo>
                    <a:pt x="3344" y="25273"/>
                  </a:lnTo>
                  <a:lnTo>
                    <a:pt x="3672" y="43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5803596" y="3038900"/>
              <a:ext cx="120014" cy="872170"/>
            </a:xfrm>
            <a:custGeom>
              <a:avLst/>
              <a:gdLst/>
              <a:ahLst/>
              <a:cxnLst/>
              <a:rect l="l" t="t" r="r" b="b"/>
              <a:pathLst>
                <a:path w="3701" h="26896" extrusionOk="0">
                  <a:moveTo>
                    <a:pt x="342" y="1"/>
                  </a:moveTo>
                  <a:lnTo>
                    <a:pt x="1" y="26853"/>
                  </a:lnTo>
                  <a:lnTo>
                    <a:pt x="3359" y="26895"/>
                  </a:lnTo>
                  <a:lnTo>
                    <a:pt x="3700" y="4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5669768" y="2404422"/>
              <a:ext cx="257053" cy="311045"/>
            </a:xfrm>
            <a:custGeom>
              <a:avLst/>
              <a:gdLst/>
              <a:ahLst/>
              <a:cxnLst/>
              <a:rect l="l" t="t" r="r" b="b"/>
              <a:pathLst>
                <a:path w="7927" h="9592" extrusionOk="0">
                  <a:moveTo>
                    <a:pt x="2804" y="1"/>
                  </a:moveTo>
                  <a:lnTo>
                    <a:pt x="1" y="1851"/>
                  </a:lnTo>
                  <a:lnTo>
                    <a:pt x="5124" y="9592"/>
                  </a:lnTo>
                  <a:lnTo>
                    <a:pt x="7927" y="7742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5505976" y="2490258"/>
              <a:ext cx="267203" cy="326739"/>
            </a:xfrm>
            <a:custGeom>
              <a:avLst/>
              <a:gdLst/>
              <a:ahLst/>
              <a:cxnLst/>
              <a:rect l="l" t="t" r="r" b="b"/>
              <a:pathLst>
                <a:path w="8240" h="10076" extrusionOk="0">
                  <a:moveTo>
                    <a:pt x="2789" y="1"/>
                  </a:moveTo>
                  <a:lnTo>
                    <a:pt x="0" y="1850"/>
                  </a:lnTo>
                  <a:lnTo>
                    <a:pt x="5436" y="10075"/>
                  </a:lnTo>
                  <a:lnTo>
                    <a:pt x="8239" y="8225"/>
                  </a:lnTo>
                  <a:lnTo>
                    <a:pt x="2789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5247562" y="2038055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510" y="0"/>
                  </a:moveTo>
                  <a:lnTo>
                    <a:pt x="8097" y="14"/>
                  </a:lnTo>
                  <a:lnTo>
                    <a:pt x="7699" y="29"/>
                  </a:lnTo>
                  <a:lnTo>
                    <a:pt x="7286" y="86"/>
                  </a:lnTo>
                  <a:lnTo>
                    <a:pt x="6888" y="142"/>
                  </a:lnTo>
                  <a:lnTo>
                    <a:pt x="6489" y="228"/>
                  </a:lnTo>
                  <a:lnTo>
                    <a:pt x="6091" y="327"/>
                  </a:lnTo>
                  <a:lnTo>
                    <a:pt x="5692" y="456"/>
                  </a:lnTo>
                  <a:lnTo>
                    <a:pt x="5294" y="612"/>
                  </a:lnTo>
                  <a:lnTo>
                    <a:pt x="4910" y="769"/>
                  </a:lnTo>
                  <a:lnTo>
                    <a:pt x="4526" y="968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89"/>
                  </a:lnTo>
                  <a:lnTo>
                    <a:pt x="1907" y="3102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8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8"/>
                  </a:lnTo>
                  <a:lnTo>
                    <a:pt x="370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0" y="8353"/>
                  </a:lnTo>
                  <a:lnTo>
                    <a:pt x="15" y="8766"/>
                  </a:lnTo>
                  <a:lnTo>
                    <a:pt x="43" y="9164"/>
                  </a:lnTo>
                  <a:lnTo>
                    <a:pt x="86" y="9577"/>
                  </a:lnTo>
                  <a:lnTo>
                    <a:pt x="143" y="9975"/>
                  </a:lnTo>
                  <a:lnTo>
                    <a:pt x="228" y="10374"/>
                  </a:lnTo>
                  <a:lnTo>
                    <a:pt x="342" y="10786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3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102"/>
                  </a:lnTo>
                  <a:lnTo>
                    <a:pt x="2491" y="14401"/>
                  </a:lnTo>
                  <a:lnTo>
                    <a:pt x="2790" y="14685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7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22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2"/>
                  </a:lnTo>
                  <a:lnTo>
                    <a:pt x="6745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8"/>
                  </a:lnTo>
                  <a:lnTo>
                    <a:pt x="8353" y="16863"/>
                  </a:lnTo>
                  <a:lnTo>
                    <a:pt x="8766" y="16848"/>
                  </a:lnTo>
                  <a:lnTo>
                    <a:pt x="9179" y="16834"/>
                  </a:lnTo>
                  <a:lnTo>
                    <a:pt x="9577" y="16777"/>
                  </a:lnTo>
                  <a:lnTo>
                    <a:pt x="9976" y="16720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407"/>
                  </a:lnTo>
                  <a:lnTo>
                    <a:pt x="11569" y="16251"/>
                  </a:lnTo>
                  <a:lnTo>
                    <a:pt x="11954" y="16094"/>
                  </a:lnTo>
                  <a:lnTo>
                    <a:pt x="12338" y="15895"/>
                  </a:lnTo>
                  <a:lnTo>
                    <a:pt x="12722" y="15696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56"/>
                  </a:lnTo>
                  <a:lnTo>
                    <a:pt x="14102" y="14671"/>
                  </a:lnTo>
                  <a:lnTo>
                    <a:pt x="14401" y="14387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4"/>
                  </a:lnTo>
                  <a:lnTo>
                    <a:pt x="16052" y="12039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0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21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4" y="7699"/>
                  </a:lnTo>
                  <a:lnTo>
                    <a:pt x="16792" y="7286"/>
                  </a:lnTo>
                  <a:lnTo>
                    <a:pt x="16721" y="6887"/>
                  </a:lnTo>
                  <a:lnTo>
                    <a:pt x="16635" y="6475"/>
                  </a:lnTo>
                  <a:lnTo>
                    <a:pt x="16536" y="6076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4" y="4910"/>
                  </a:lnTo>
                  <a:lnTo>
                    <a:pt x="15910" y="4525"/>
                  </a:lnTo>
                  <a:lnTo>
                    <a:pt x="15696" y="4155"/>
                  </a:lnTo>
                  <a:lnTo>
                    <a:pt x="15468" y="3785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77"/>
                  </a:lnTo>
                  <a:lnTo>
                    <a:pt x="13761" y="1907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0" y="1196"/>
                  </a:lnTo>
                  <a:lnTo>
                    <a:pt x="12395" y="996"/>
                  </a:lnTo>
                  <a:lnTo>
                    <a:pt x="12039" y="811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6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4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5653165" y="2630539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097" y="0"/>
                  </a:moveTo>
                  <a:lnTo>
                    <a:pt x="7699" y="29"/>
                  </a:lnTo>
                  <a:lnTo>
                    <a:pt x="7286" y="72"/>
                  </a:lnTo>
                  <a:lnTo>
                    <a:pt x="6888" y="143"/>
                  </a:lnTo>
                  <a:lnTo>
                    <a:pt x="6489" y="228"/>
                  </a:lnTo>
                  <a:lnTo>
                    <a:pt x="6091" y="328"/>
                  </a:lnTo>
                  <a:lnTo>
                    <a:pt x="5693" y="456"/>
                  </a:lnTo>
                  <a:lnTo>
                    <a:pt x="5294" y="598"/>
                  </a:lnTo>
                  <a:lnTo>
                    <a:pt x="4910" y="769"/>
                  </a:lnTo>
                  <a:lnTo>
                    <a:pt x="4526" y="954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75"/>
                  </a:lnTo>
                  <a:lnTo>
                    <a:pt x="1907" y="3103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9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9"/>
                  </a:lnTo>
                  <a:lnTo>
                    <a:pt x="371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1" y="8353"/>
                  </a:lnTo>
                  <a:lnTo>
                    <a:pt x="15" y="8766"/>
                  </a:lnTo>
                  <a:lnTo>
                    <a:pt x="43" y="9165"/>
                  </a:lnTo>
                  <a:lnTo>
                    <a:pt x="86" y="9577"/>
                  </a:lnTo>
                  <a:lnTo>
                    <a:pt x="143" y="9976"/>
                  </a:lnTo>
                  <a:lnTo>
                    <a:pt x="228" y="10374"/>
                  </a:lnTo>
                  <a:lnTo>
                    <a:pt x="342" y="10772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4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088"/>
                  </a:lnTo>
                  <a:lnTo>
                    <a:pt x="2491" y="14401"/>
                  </a:lnTo>
                  <a:lnTo>
                    <a:pt x="2790" y="14686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8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08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3"/>
                  </a:lnTo>
                  <a:lnTo>
                    <a:pt x="6746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9"/>
                  </a:lnTo>
                  <a:lnTo>
                    <a:pt x="8354" y="16863"/>
                  </a:lnTo>
                  <a:lnTo>
                    <a:pt x="8766" y="16849"/>
                  </a:lnTo>
                  <a:lnTo>
                    <a:pt x="9179" y="16820"/>
                  </a:lnTo>
                  <a:lnTo>
                    <a:pt x="9577" y="16778"/>
                  </a:lnTo>
                  <a:lnTo>
                    <a:pt x="9976" y="16721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393"/>
                  </a:lnTo>
                  <a:lnTo>
                    <a:pt x="11569" y="16251"/>
                  </a:lnTo>
                  <a:lnTo>
                    <a:pt x="11954" y="16080"/>
                  </a:lnTo>
                  <a:lnTo>
                    <a:pt x="12338" y="15895"/>
                  </a:lnTo>
                  <a:lnTo>
                    <a:pt x="12722" y="15682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42"/>
                  </a:lnTo>
                  <a:lnTo>
                    <a:pt x="14102" y="14671"/>
                  </a:lnTo>
                  <a:lnTo>
                    <a:pt x="14401" y="14373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5"/>
                  </a:lnTo>
                  <a:lnTo>
                    <a:pt x="16052" y="12025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1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07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5" y="7685"/>
                  </a:lnTo>
                  <a:lnTo>
                    <a:pt x="16792" y="7286"/>
                  </a:lnTo>
                  <a:lnTo>
                    <a:pt x="16721" y="6888"/>
                  </a:lnTo>
                  <a:lnTo>
                    <a:pt x="16635" y="6475"/>
                  </a:lnTo>
                  <a:lnTo>
                    <a:pt x="16536" y="6077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5" y="4910"/>
                  </a:lnTo>
                  <a:lnTo>
                    <a:pt x="15910" y="4526"/>
                  </a:lnTo>
                  <a:lnTo>
                    <a:pt x="15696" y="4141"/>
                  </a:lnTo>
                  <a:lnTo>
                    <a:pt x="15468" y="3786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63"/>
                  </a:lnTo>
                  <a:lnTo>
                    <a:pt x="13761" y="1893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1" y="1196"/>
                  </a:lnTo>
                  <a:lnTo>
                    <a:pt x="12395" y="997"/>
                  </a:lnTo>
                  <a:lnTo>
                    <a:pt x="12039" y="812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7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5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4572000" y="1208850"/>
              <a:ext cx="1126888" cy="1125461"/>
            </a:xfrm>
            <a:custGeom>
              <a:avLst/>
              <a:gdLst/>
              <a:ahLst/>
              <a:cxnLst/>
              <a:rect l="l" t="t" r="r" b="b"/>
              <a:pathLst>
                <a:path w="34751" h="34707" extrusionOk="0">
                  <a:moveTo>
                    <a:pt x="18201" y="0"/>
                  </a:moveTo>
                  <a:lnTo>
                    <a:pt x="17931" y="28"/>
                  </a:lnTo>
                  <a:lnTo>
                    <a:pt x="17660" y="71"/>
                  </a:lnTo>
                  <a:lnTo>
                    <a:pt x="17404" y="157"/>
                  </a:lnTo>
                  <a:lnTo>
                    <a:pt x="17148" y="256"/>
                  </a:lnTo>
                  <a:lnTo>
                    <a:pt x="16920" y="370"/>
                  </a:lnTo>
                  <a:lnTo>
                    <a:pt x="16693" y="527"/>
                  </a:lnTo>
                  <a:lnTo>
                    <a:pt x="16493" y="683"/>
                  </a:lnTo>
                  <a:lnTo>
                    <a:pt x="16294" y="868"/>
                  </a:lnTo>
                  <a:lnTo>
                    <a:pt x="16123" y="1067"/>
                  </a:lnTo>
                  <a:lnTo>
                    <a:pt x="15967" y="1295"/>
                  </a:lnTo>
                  <a:lnTo>
                    <a:pt x="15839" y="1523"/>
                  </a:lnTo>
                  <a:lnTo>
                    <a:pt x="15725" y="1765"/>
                  </a:lnTo>
                  <a:lnTo>
                    <a:pt x="15640" y="2035"/>
                  </a:lnTo>
                  <a:lnTo>
                    <a:pt x="15583" y="2305"/>
                  </a:lnTo>
                  <a:lnTo>
                    <a:pt x="15554" y="2590"/>
                  </a:lnTo>
                  <a:lnTo>
                    <a:pt x="15554" y="2860"/>
                  </a:lnTo>
                  <a:lnTo>
                    <a:pt x="15568" y="3145"/>
                  </a:lnTo>
                  <a:lnTo>
                    <a:pt x="15625" y="3415"/>
                  </a:lnTo>
                  <a:lnTo>
                    <a:pt x="15696" y="3671"/>
                  </a:lnTo>
                  <a:lnTo>
                    <a:pt x="15796" y="3913"/>
                  </a:lnTo>
                  <a:lnTo>
                    <a:pt x="15924" y="4155"/>
                  </a:lnTo>
                  <a:lnTo>
                    <a:pt x="16066" y="4383"/>
                  </a:lnTo>
                  <a:lnTo>
                    <a:pt x="16237" y="4582"/>
                  </a:lnTo>
                  <a:lnTo>
                    <a:pt x="16422" y="4781"/>
                  </a:lnTo>
                  <a:lnTo>
                    <a:pt x="16621" y="4952"/>
                  </a:lnTo>
                  <a:lnTo>
                    <a:pt x="16835" y="5094"/>
                  </a:lnTo>
                  <a:lnTo>
                    <a:pt x="17077" y="5237"/>
                  </a:lnTo>
                  <a:lnTo>
                    <a:pt x="17319" y="5336"/>
                  </a:lnTo>
                  <a:lnTo>
                    <a:pt x="17575" y="5422"/>
                  </a:lnTo>
                  <a:lnTo>
                    <a:pt x="17845" y="5493"/>
                  </a:lnTo>
                  <a:lnTo>
                    <a:pt x="18130" y="5521"/>
                  </a:lnTo>
                  <a:lnTo>
                    <a:pt x="18486" y="5550"/>
                  </a:lnTo>
                  <a:lnTo>
                    <a:pt x="18827" y="5578"/>
                  </a:lnTo>
                  <a:lnTo>
                    <a:pt x="19169" y="5635"/>
                  </a:lnTo>
                  <a:lnTo>
                    <a:pt x="19510" y="5692"/>
                  </a:lnTo>
                  <a:lnTo>
                    <a:pt x="19852" y="5749"/>
                  </a:lnTo>
                  <a:lnTo>
                    <a:pt x="20193" y="5834"/>
                  </a:lnTo>
                  <a:lnTo>
                    <a:pt x="20520" y="5920"/>
                  </a:lnTo>
                  <a:lnTo>
                    <a:pt x="20848" y="6005"/>
                  </a:lnTo>
                  <a:lnTo>
                    <a:pt x="21175" y="6105"/>
                  </a:lnTo>
                  <a:lnTo>
                    <a:pt x="21488" y="6218"/>
                  </a:lnTo>
                  <a:lnTo>
                    <a:pt x="21801" y="6347"/>
                  </a:lnTo>
                  <a:lnTo>
                    <a:pt x="22114" y="6475"/>
                  </a:lnTo>
                  <a:lnTo>
                    <a:pt x="22427" y="6617"/>
                  </a:lnTo>
                  <a:lnTo>
                    <a:pt x="22726" y="6759"/>
                  </a:lnTo>
                  <a:lnTo>
                    <a:pt x="23025" y="6916"/>
                  </a:lnTo>
                  <a:lnTo>
                    <a:pt x="23324" y="7087"/>
                  </a:lnTo>
                  <a:lnTo>
                    <a:pt x="23608" y="7257"/>
                  </a:lnTo>
                  <a:lnTo>
                    <a:pt x="23893" y="7442"/>
                  </a:lnTo>
                  <a:lnTo>
                    <a:pt x="24178" y="7627"/>
                  </a:lnTo>
                  <a:lnTo>
                    <a:pt x="24448" y="7826"/>
                  </a:lnTo>
                  <a:lnTo>
                    <a:pt x="24718" y="8026"/>
                  </a:lnTo>
                  <a:lnTo>
                    <a:pt x="24989" y="8253"/>
                  </a:lnTo>
                  <a:lnTo>
                    <a:pt x="25245" y="8467"/>
                  </a:lnTo>
                  <a:lnTo>
                    <a:pt x="25487" y="8694"/>
                  </a:lnTo>
                  <a:lnTo>
                    <a:pt x="25729" y="8936"/>
                  </a:lnTo>
                  <a:lnTo>
                    <a:pt x="25970" y="9178"/>
                  </a:lnTo>
                  <a:lnTo>
                    <a:pt x="26198" y="9434"/>
                  </a:lnTo>
                  <a:lnTo>
                    <a:pt x="26426" y="9691"/>
                  </a:lnTo>
                  <a:lnTo>
                    <a:pt x="26654" y="9961"/>
                  </a:lnTo>
                  <a:lnTo>
                    <a:pt x="26853" y="10231"/>
                  </a:lnTo>
                  <a:lnTo>
                    <a:pt x="27066" y="10516"/>
                  </a:lnTo>
                  <a:lnTo>
                    <a:pt x="27265" y="10801"/>
                  </a:lnTo>
                  <a:lnTo>
                    <a:pt x="27578" y="11327"/>
                  </a:lnTo>
                  <a:lnTo>
                    <a:pt x="27877" y="11854"/>
                  </a:lnTo>
                  <a:lnTo>
                    <a:pt x="28133" y="12380"/>
                  </a:lnTo>
                  <a:lnTo>
                    <a:pt x="28375" y="12935"/>
                  </a:lnTo>
                  <a:lnTo>
                    <a:pt x="28575" y="13476"/>
                  </a:lnTo>
                  <a:lnTo>
                    <a:pt x="28760" y="14031"/>
                  </a:lnTo>
                  <a:lnTo>
                    <a:pt x="28902" y="14600"/>
                  </a:lnTo>
                  <a:lnTo>
                    <a:pt x="29030" y="15169"/>
                  </a:lnTo>
                  <a:lnTo>
                    <a:pt x="29115" y="15738"/>
                  </a:lnTo>
                  <a:lnTo>
                    <a:pt x="29172" y="16308"/>
                  </a:lnTo>
                  <a:lnTo>
                    <a:pt x="29215" y="16877"/>
                  </a:lnTo>
                  <a:lnTo>
                    <a:pt x="29215" y="17446"/>
                  </a:lnTo>
                  <a:lnTo>
                    <a:pt x="29201" y="18015"/>
                  </a:lnTo>
                  <a:lnTo>
                    <a:pt x="29158" y="18584"/>
                  </a:lnTo>
                  <a:lnTo>
                    <a:pt x="29087" y="19139"/>
                  </a:lnTo>
                  <a:lnTo>
                    <a:pt x="28987" y="19708"/>
                  </a:lnTo>
                  <a:lnTo>
                    <a:pt x="28859" y="20263"/>
                  </a:lnTo>
                  <a:lnTo>
                    <a:pt x="28703" y="20804"/>
                  </a:lnTo>
                  <a:lnTo>
                    <a:pt x="28518" y="21345"/>
                  </a:lnTo>
                  <a:lnTo>
                    <a:pt x="28318" y="21886"/>
                  </a:lnTo>
                  <a:lnTo>
                    <a:pt x="28091" y="22398"/>
                  </a:lnTo>
                  <a:lnTo>
                    <a:pt x="27835" y="22910"/>
                  </a:lnTo>
                  <a:lnTo>
                    <a:pt x="27550" y="23408"/>
                  </a:lnTo>
                  <a:lnTo>
                    <a:pt x="27237" y="23906"/>
                  </a:lnTo>
                  <a:lnTo>
                    <a:pt x="26910" y="24376"/>
                  </a:lnTo>
                  <a:lnTo>
                    <a:pt x="26554" y="24831"/>
                  </a:lnTo>
                  <a:lnTo>
                    <a:pt x="26170" y="25272"/>
                  </a:lnTo>
                  <a:lnTo>
                    <a:pt x="25771" y="25699"/>
                  </a:lnTo>
                  <a:lnTo>
                    <a:pt x="25344" y="26112"/>
                  </a:lnTo>
                  <a:lnTo>
                    <a:pt x="24889" y="26496"/>
                  </a:lnTo>
                  <a:lnTo>
                    <a:pt x="24419" y="26866"/>
                  </a:lnTo>
                  <a:lnTo>
                    <a:pt x="23921" y="27222"/>
                  </a:lnTo>
                  <a:lnTo>
                    <a:pt x="23395" y="27549"/>
                  </a:lnTo>
                  <a:lnTo>
                    <a:pt x="22868" y="27834"/>
                  </a:lnTo>
                  <a:lnTo>
                    <a:pt x="22342" y="28104"/>
                  </a:lnTo>
                  <a:lnTo>
                    <a:pt x="21787" y="28332"/>
                  </a:lnTo>
                  <a:lnTo>
                    <a:pt x="21246" y="28545"/>
                  </a:lnTo>
                  <a:lnTo>
                    <a:pt x="20691" y="28716"/>
                  </a:lnTo>
                  <a:lnTo>
                    <a:pt x="20122" y="28858"/>
                  </a:lnTo>
                  <a:lnTo>
                    <a:pt x="19553" y="28986"/>
                  </a:lnTo>
                  <a:lnTo>
                    <a:pt x="18984" y="29072"/>
                  </a:lnTo>
                  <a:lnTo>
                    <a:pt x="18414" y="29143"/>
                  </a:lnTo>
                  <a:lnTo>
                    <a:pt x="17845" y="29171"/>
                  </a:lnTo>
                  <a:lnTo>
                    <a:pt x="17276" y="29186"/>
                  </a:lnTo>
                  <a:lnTo>
                    <a:pt x="16707" y="29157"/>
                  </a:lnTo>
                  <a:lnTo>
                    <a:pt x="16138" y="29114"/>
                  </a:lnTo>
                  <a:lnTo>
                    <a:pt x="15583" y="29043"/>
                  </a:lnTo>
                  <a:lnTo>
                    <a:pt x="15013" y="28944"/>
                  </a:lnTo>
                  <a:lnTo>
                    <a:pt x="14458" y="28816"/>
                  </a:lnTo>
                  <a:lnTo>
                    <a:pt x="13918" y="28659"/>
                  </a:lnTo>
                  <a:lnTo>
                    <a:pt x="13377" y="28488"/>
                  </a:lnTo>
                  <a:lnTo>
                    <a:pt x="12836" y="28275"/>
                  </a:lnTo>
                  <a:lnTo>
                    <a:pt x="12324" y="28047"/>
                  </a:lnTo>
                  <a:lnTo>
                    <a:pt x="11812" y="27791"/>
                  </a:lnTo>
                  <a:lnTo>
                    <a:pt x="11314" y="27506"/>
                  </a:lnTo>
                  <a:lnTo>
                    <a:pt x="10816" y="27208"/>
                  </a:lnTo>
                  <a:lnTo>
                    <a:pt x="10346" y="26866"/>
                  </a:lnTo>
                  <a:lnTo>
                    <a:pt x="9891" y="26510"/>
                  </a:lnTo>
                  <a:lnTo>
                    <a:pt x="9450" y="26140"/>
                  </a:lnTo>
                  <a:lnTo>
                    <a:pt x="9023" y="25728"/>
                  </a:lnTo>
                  <a:lnTo>
                    <a:pt x="8610" y="25301"/>
                  </a:lnTo>
                  <a:lnTo>
                    <a:pt x="8226" y="24845"/>
                  </a:lnTo>
                  <a:lnTo>
                    <a:pt x="7856" y="24376"/>
                  </a:lnTo>
                  <a:lnTo>
                    <a:pt x="7500" y="23878"/>
                  </a:lnTo>
                  <a:lnTo>
                    <a:pt x="7301" y="23565"/>
                  </a:lnTo>
                  <a:lnTo>
                    <a:pt x="7116" y="23252"/>
                  </a:lnTo>
                  <a:lnTo>
                    <a:pt x="6931" y="22924"/>
                  </a:lnTo>
                  <a:lnTo>
                    <a:pt x="6774" y="22597"/>
                  </a:lnTo>
                  <a:lnTo>
                    <a:pt x="6618" y="22270"/>
                  </a:lnTo>
                  <a:lnTo>
                    <a:pt x="6461" y="21943"/>
                  </a:lnTo>
                  <a:lnTo>
                    <a:pt x="6333" y="21615"/>
                  </a:lnTo>
                  <a:lnTo>
                    <a:pt x="6205" y="21274"/>
                  </a:lnTo>
                  <a:lnTo>
                    <a:pt x="6091" y="20932"/>
                  </a:lnTo>
                  <a:lnTo>
                    <a:pt x="5992" y="20576"/>
                  </a:lnTo>
                  <a:lnTo>
                    <a:pt x="5892" y="20235"/>
                  </a:lnTo>
                  <a:lnTo>
                    <a:pt x="5807" y="19893"/>
                  </a:lnTo>
                  <a:lnTo>
                    <a:pt x="5736" y="19538"/>
                  </a:lnTo>
                  <a:lnTo>
                    <a:pt x="5679" y="19182"/>
                  </a:lnTo>
                  <a:lnTo>
                    <a:pt x="5636" y="18826"/>
                  </a:lnTo>
                  <a:lnTo>
                    <a:pt x="5593" y="18470"/>
                  </a:lnTo>
                  <a:lnTo>
                    <a:pt x="5565" y="18115"/>
                  </a:lnTo>
                  <a:lnTo>
                    <a:pt x="5536" y="17759"/>
                  </a:lnTo>
                  <a:lnTo>
                    <a:pt x="5536" y="17403"/>
                  </a:lnTo>
                  <a:lnTo>
                    <a:pt x="5536" y="17033"/>
                  </a:lnTo>
                  <a:lnTo>
                    <a:pt x="5551" y="16677"/>
                  </a:lnTo>
                  <a:lnTo>
                    <a:pt x="5579" y="16322"/>
                  </a:lnTo>
                  <a:lnTo>
                    <a:pt x="5622" y="15966"/>
                  </a:lnTo>
                  <a:lnTo>
                    <a:pt x="5664" y="15610"/>
                  </a:lnTo>
                  <a:lnTo>
                    <a:pt x="5721" y="15254"/>
                  </a:lnTo>
                  <a:lnTo>
                    <a:pt x="5792" y="14899"/>
                  </a:lnTo>
                  <a:lnTo>
                    <a:pt x="5878" y="14543"/>
                  </a:lnTo>
                  <a:lnTo>
                    <a:pt x="5963" y="14187"/>
                  </a:lnTo>
                  <a:lnTo>
                    <a:pt x="6063" y="13831"/>
                  </a:lnTo>
                  <a:lnTo>
                    <a:pt x="6177" y="13490"/>
                  </a:lnTo>
                  <a:lnTo>
                    <a:pt x="6305" y="13148"/>
                  </a:lnTo>
                  <a:lnTo>
                    <a:pt x="6447" y="12793"/>
                  </a:lnTo>
                  <a:lnTo>
                    <a:pt x="6532" y="12537"/>
                  </a:lnTo>
                  <a:lnTo>
                    <a:pt x="6604" y="12266"/>
                  </a:lnTo>
                  <a:lnTo>
                    <a:pt x="6646" y="11996"/>
                  </a:lnTo>
                  <a:lnTo>
                    <a:pt x="6646" y="11725"/>
                  </a:lnTo>
                  <a:lnTo>
                    <a:pt x="6632" y="11455"/>
                  </a:lnTo>
                  <a:lnTo>
                    <a:pt x="6589" y="11185"/>
                  </a:lnTo>
                  <a:lnTo>
                    <a:pt x="6532" y="10929"/>
                  </a:lnTo>
                  <a:lnTo>
                    <a:pt x="6433" y="10687"/>
                  </a:lnTo>
                  <a:lnTo>
                    <a:pt x="6333" y="10445"/>
                  </a:lnTo>
                  <a:lnTo>
                    <a:pt x="6191" y="10217"/>
                  </a:lnTo>
                  <a:lnTo>
                    <a:pt x="6034" y="10004"/>
                  </a:lnTo>
                  <a:lnTo>
                    <a:pt x="5849" y="9804"/>
                  </a:lnTo>
                  <a:lnTo>
                    <a:pt x="5650" y="9619"/>
                  </a:lnTo>
                  <a:lnTo>
                    <a:pt x="5437" y="9449"/>
                  </a:lnTo>
                  <a:lnTo>
                    <a:pt x="5195" y="9306"/>
                  </a:lnTo>
                  <a:lnTo>
                    <a:pt x="4939" y="9193"/>
                  </a:lnTo>
                  <a:lnTo>
                    <a:pt x="4683" y="9093"/>
                  </a:lnTo>
                  <a:lnTo>
                    <a:pt x="4412" y="9022"/>
                  </a:lnTo>
                  <a:lnTo>
                    <a:pt x="4142" y="8993"/>
                  </a:lnTo>
                  <a:lnTo>
                    <a:pt x="3871" y="8979"/>
                  </a:lnTo>
                  <a:lnTo>
                    <a:pt x="3601" y="8993"/>
                  </a:lnTo>
                  <a:lnTo>
                    <a:pt x="3331" y="9036"/>
                  </a:lnTo>
                  <a:lnTo>
                    <a:pt x="3075" y="9093"/>
                  </a:lnTo>
                  <a:lnTo>
                    <a:pt x="2833" y="9193"/>
                  </a:lnTo>
                  <a:lnTo>
                    <a:pt x="2591" y="9306"/>
                  </a:lnTo>
                  <a:lnTo>
                    <a:pt x="2363" y="9434"/>
                  </a:lnTo>
                  <a:lnTo>
                    <a:pt x="2150" y="9591"/>
                  </a:lnTo>
                  <a:lnTo>
                    <a:pt x="1950" y="9776"/>
                  </a:lnTo>
                  <a:lnTo>
                    <a:pt x="1765" y="9975"/>
                  </a:lnTo>
                  <a:lnTo>
                    <a:pt x="1595" y="10189"/>
                  </a:lnTo>
                  <a:lnTo>
                    <a:pt x="1452" y="10431"/>
                  </a:lnTo>
                  <a:lnTo>
                    <a:pt x="1339" y="10687"/>
                  </a:lnTo>
                  <a:lnTo>
                    <a:pt x="1139" y="11185"/>
                  </a:lnTo>
                  <a:lnTo>
                    <a:pt x="954" y="11697"/>
                  </a:lnTo>
                  <a:lnTo>
                    <a:pt x="784" y="12209"/>
                  </a:lnTo>
                  <a:lnTo>
                    <a:pt x="627" y="12722"/>
                  </a:lnTo>
                  <a:lnTo>
                    <a:pt x="499" y="13234"/>
                  </a:lnTo>
                  <a:lnTo>
                    <a:pt x="385" y="13760"/>
                  </a:lnTo>
                  <a:lnTo>
                    <a:pt x="286" y="14273"/>
                  </a:lnTo>
                  <a:lnTo>
                    <a:pt x="200" y="14799"/>
                  </a:lnTo>
                  <a:lnTo>
                    <a:pt x="129" y="15326"/>
                  </a:lnTo>
                  <a:lnTo>
                    <a:pt x="72" y="15852"/>
                  </a:lnTo>
                  <a:lnTo>
                    <a:pt x="29" y="16379"/>
                  </a:lnTo>
                  <a:lnTo>
                    <a:pt x="15" y="16905"/>
                  </a:lnTo>
                  <a:lnTo>
                    <a:pt x="1" y="17432"/>
                  </a:lnTo>
                  <a:lnTo>
                    <a:pt x="15" y="17958"/>
                  </a:lnTo>
                  <a:lnTo>
                    <a:pt x="44" y="18485"/>
                  </a:lnTo>
                  <a:lnTo>
                    <a:pt x="86" y="18997"/>
                  </a:lnTo>
                  <a:lnTo>
                    <a:pt x="143" y="19523"/>
                  </a:lnTo>
                  <a:lnTo>
                    <a:pt x="214" y="20050"/>
                  </a:lnTo>
                  <a:lnTo>
                    <a:pt x="314" y="20562"/>
                  </a:lnTo>
                  <a:lnTo>
                    <a:pt x="414" y="21075"/>
                  </a:lnTo>
                  <a:lnTo>
                    <a:pt x="542" y="21587"/>
                  </a:lnTo>
                  <a:lnTo>
                    <a:pt x="670" y="22099"/>
                  </a:lnTo>
                  <a:lnTo>
                    <a:pt x="826" y="22597"/>
                  </a:lnTo>
                  <a:lnTo>
                    <a:pt x="997" y="23109"/>
                  </a:lnTo>
                  <a:lnTo>
                    <a:pt x="1182" y="23607"/>
                  </a:lnTo>
                  <a:lnTo>
                    <a:pt x="1381" y="24091"/>
                  </a:lnTo>
                  <a:lnTo>
                    <a:pt x="1595" y="24575"/>
                  </a:lnTo>
                  <a:lnTo>
                    <a:pt x="1822" y="25059"/>
                  </a:lnTo>
                  <a:lnTo>
                    <a:pt x="2064" y="25543"/>
                  </a:lnTo>
                  <a:lnTo>
                    <a:pt x="2320" y="25998"/>
                  </a:lnTo>
                  <a:lnTo>
                    <a:pt x="2605" y="26468"/>
                  </a:lnTo>
                  <a:lnTo>
                    <a:pt x="2890" y="26923"/>
                  </a:lnTo>
                  <a:lnTo>
                    <a:pt x="3146" y="27293"/>
                  </a:lnTo>
                  <a:lnTo>
                    <a:pt x="3402" y="27649"/>
                  </a:lnTo>
                  <a:lnTo>
                    <a:pt x="3672" y="28005"/>
                  </a:lnTo>
                  <a:lnTo>
                    <a:pt x="3943" y="28346"/>
                  </a:lnTo>
                  <a:lnTo>
                    <a:pt x="4227" y="28688"/>
                  </a:lnTo>
                  <a:lnTo>
                    <a:pt x="4512" y="29015"/>
                  </a:lnTo>
                  <a:lnTo>
                    <a:pt x="4811" y="29328"/>
                  </a:lnTo>
                  <a:lnTo>
                    <a:pt x="5109" y="29641"/>
                  </a:lnTo>
                  <a:lnTo>
                    <a:pt x="5423" y="29940"/>
                  </a:lnTo>
                  <a:lnTo>
                    <a:pt x="5736" y="30239"/>
                  </a:lnTo>
                  <a:lnTo>
                    <a:pt x="6063" y="30523"/>
                  </a:lnTo>
                  <a:lnTo>
                    <a:pt x="6390" y="30794"/>
                  </a:lnTo>
                  <a:lnTo>
                    <a:pt x="6717" y="31064"/>
                  </a:lnTo>
                  <a:lnTo>
                    <a:pt x="7059" y="31320"/>
                  </a:lnTo>
                  <a:lnTo>
                    <a:pt x="7415" y="31562"/>
                  </a:lnTo>
                  <a:lnTo>
                    <a:pt x="7756" y="31804"/>
                  </a:lnTo>
                  <a:lnTo>
                    <a:pt x="8112" y="32032"/>
                  </a:lnTo>
                  <a:lnTo>
                    <a:pt x="8468" y="32259"/>
                  </a:lnTo>
                  <a:lnTo>
                    <a:pt x="8838" y="32458"/>
                  </a:lnTo>
                  <a:lnTo>
                    <a:pt x="9208" y="32672"/>
                  </a:lnTo>
                  <a:lnTo>
                    <a:pt x="9578" y="32857"/>
                  </a:lnTo>
                  <a:lnTo>
                    <a:pt x="9962" y="33042"/>
                  </a:lnTo>
                  <a:lnTo>
                    <a:pt x="10332" y="33213"/>
                  </a:lnTo>
                  <a:lnTo>
                    <a:pt x="10730" y="33383"/>
                  </a:lnTo>
                  <a:lnTo>
                    <a:pt x="11114" y="33540"/>
                  </a:lnTo>
                  <a:lnTo>
                    <a:pt x="11499" y="33682"/>
                  </a:lnTo>
                  <a:lnTo>
                    <a:pt x="11897" y="33810"/>
                  </a:lnTo>
                  <a:lnTo>
                    <a:pt x="12296" y="33938"/>
                  </a:lnTo>
                  <a:lnTo>
                    <a:pt x="12694" y="34066"/>
                  </a:lnTo>
                  <a:lnTo>
                    <a:pt x="13107" y="34166"/>
                  </a:lnTo>
                  <a:lnTo>
                    <a:pt x="13505" y="34266"/>
                  </a:lnTo>
                  <a:lnTo>
                    <a:pt x="13918" y="34351"/>
                  </a:lnTo>
                  <a:lnTo>
                    <a:pt x="14316" y="34436"/>
                  </a:lnTo>
                  <a:lnTo>
                    <a:pt x="14729" y="34508"/>
                  </a:lnTo>
                  <a:lnTo>
                    <a:pt x="15142" y="34565"/>
                  </a:lnTo>
                  <a:lnTo>
                    <a:pt x="15568" y="34607"/>
                  </a:lnTo>
                  <a:lnTo>
                    <a:pt x="15981" y="34650"/>
                  </a:lnTo>
                  <a:lnTo>
                    <a:pt x="16394" y="34678"/>
                  </a:lnTo>
                  <a:lnTo>
                    <a:pt x="16806" y="34693"/>
                  </a:lnTo>
                  <a:lnTo>
                    <a:pt x="17233" y="34707"/>
                  </a:lnTo>
                  <a:lnTo>
                    <a:pt x="17646" y="34707"/>
                  </a:lnTo>
                  <a:lnTo>
                    <a:pt x="18073" y="34693"/>
                  </a:lnTo>
                  <a:lnTo>
                    <a:pt x="18486" y="34678"/>
                  </a:lnTo>
                  <a:lnTo>
                    <a:pt x="18898" y="34636"/>
                  </a:lnTo>
                  <a:lnTo>
                    <a:pt x="19325" y="34607"/>
                  </a:lnTo>
                  <a:lnTo>
                    <a:pt x="19738" y="34550"/>
                  </a:lnTo>
                  <a:lnTo>
                    <a:pt x="20165" y="34493"/>
                  </a:lnTo>
                  <a:lnTo>
                    <a:pt x="20577" y="34422"/>
                  </a:lnTo>
                  <a:lnTo>
                    <a:pt x="20990" y="34337"/>
                  </a:lnTo>
                  <a:lnTo>
                    <a:pt x="21403" y="34237"/>
                  </a:lnTo>
                  <a:lnTo>
                    <a:pt x="21815" y="34138"/>
                  </a:lnTo>
                  <a:lnTo>
                    <a:pt x="22228" y="34024"/>
                  </a:lnTo>
                  <a:lnTo>
                    <a:pt x="22641" y="33896"/>
                  </a:lnTo>
                  <a:lnTo>
                    <a:pt x="23039" y="33768"/>
                  </a:lnTo>
                  <a:lnTo>
                    <a:pt x="23452" y="33625"/>
                  </a:lnTo>
                  <a:lnTo>
                    <a:pt x="23850" y="33469"/>
                  </a:lnTo>
                  <a:lnTo>
                    <a:pt x="24249" y="33298"/>
                  </a:lnTo>
                  <a:lnTo>
                    <a:pt x="24647" y="33127"/>
                  </a:lnTo>
                  <a:lnTo>
                    <a:pt x="25046" y="32928"/>
                  </a:lnTo>
                  <a:lnTo>
                    <a:pt x="25430" y="32729"/>
                  </a:lnTo>
                  <a:lnTo>
                    <a:pt x="25828" y="32530"/>
                  </a:lnTo>
                  <a:lnTo>
                    <a:pt x="26212" y="32302"/>
                  </a:lnTo>
                  <a:lnTo>
                    <a:pt x="26582" y="32074"/>
                  </a:lnTo>
                  <a:lnTo>
                    <a:pt x="26967" y="31832"/>
                  </a:lnTo>
                  <a:lnTo>
                    <a:pt x="27337" y="31576"/>
                  </a:lnTo>
                  <a:lnTo>
                    <a:pt x="27692" y="31320"/>
                  </a:lnTo>
                  <a:lnTo>
                    <a:pt x="28048" y="31050"/>
                  </a:lnTo>
                  <a:lnTo>
                    <a:pt x="28390" y="30779"/>
                  </a:lnTo>
                  <a:lnTo>
                    <a:pt x="28731" y="30495"/>
                  </a:lnTo>
                  <a:lnTo>
                    <a:pt x="29058" y="30210"/>
                  </a:lnTo>
                  <a:lnTo>
                    <a:pt x="29371" y="29911"/>
                  </a:lnTo>
                  <a:lnTo>
                    <a:pt x="29684" y="29612"/>
                  </a:lnTo>
                  <a:lnTo>
                    <a:pt x="29983" y="29299"/>
                  </a:lnTo>
                  <a:lnTo>
                    <a:pt x="30282" y="28986"/>
                  </a:lnTo>
                  <a:lnTo>
                    <a:pt x="30567" y="28659"/>
                  </a:lnTo>
                  <a:lnTo>
                    <a:pt x="30837" y="28332"/>
                  </a:lnTo>
                  <a:lnTo>
                    <a:pt x="31107" y="27990"/>
                  </a:lnTo>
                  <a:lnTo>
                    <a:pt x="31364" y="27663"/>
                  </a:lnTo>
                  <a:lnTo>
                    <a:pt x="31606" y="27307"/>
                  </a:lnTo>
                  <a:lnTo>
                    <a:pt x="31847" y="26966"/>
                  </a:lnTo>
                  <a:lnTo>
                    <a:pt x="32075" y="26610"/>
                  </a:lnTo>
                  <a:lnTo>
                    <a:pt x="32289" y="26254"/>
                  </a:lnTo>
                  <a:lnTo>
                    <a:pt x="32502" y="25884"/>
                  </a:lnTo>
                  <a:lnTo>
                    <a:pt x="32701" y="25514"/>
                  </a:lnTo>
                  <a:lnTo>
                    <a:pt x="32900" y="25144"/>
                  </a:lnTo>
                  <a:lnTo>
                    <a:pt x="33085" y="24760"/>
                  </a:lnTo>
                  <a:lnTo>
                    <a:pt x="33256" y="24376"/>
                  </a:lnTo>
                  <a:lnTo>
                    <a:pt x="33427" y="23992"/>
                  </a:lnTo>
                  <a:lnTo>
                    <a:pt x="33569" y="23607"/>
                  </a:lnTo>
                  <a:lnTo>
                    <a:pt x="33726" y="23223"/>
                  </a:lnTo>
                  <a:lnTo>
                    <a:pt x="33854" y="22825"/>
                  </a:lnTo>
                  <a:lnTo>
                    <a:pt x="33982" y="22426"/>
                  </a:lnTo>
                  <a:lnTo>
                    <a:pt x="34096" y="22028"/>
                  </a:lnTo>
                  <a:lnTo>
                    <a:pt x="34210" y="21615"/>
                  </a:lnTo>
                  <a:lnTo>
                    <a:pt x="34309" y="21217"/>
                  </a:lnTo>
                  <a:lnTo>
                    <a:pt x="34395" y="20804"/>
                  </a:lnTo>
                  <a:lnTo>
                    <a:pt x="34480" y="20406"/>
                  </a:lnTo>
                  <a:lnTo>
                    <a:pt x="34537" y="19993"/>
                  </a:lnTo>
                  <a:lnTo>
                    <a:pt x="34608" y="19580"/>
                  </a:lnTo>
                  <a:lnTo>
                    <a:pt x="34651" y="19153"/>
                  </a:lnTo>
                  <a:lnTo>
                    <a:pt x="34693" y="18741"/>
                  </a:lnTo>
                  <a:lnTo>
                    <a:pt x="34722" y="18328"/>
                  </a:lnTo>
                  <a:lnTo>
                    <a:pt x="34736" y="17915"/>
                  </a:lnTo>
                  <a:lnTo>
                    <a:pt x="34750" y="17489"/>
                  </a:lnTo>
                  <a:lnTo>
                    <a:pt x="34750" y="17076"/>
                  </a:lnTo>
                  <a:lnTo>
                    <a:pt x="34736" y="16649"/>
                  </a:lnTo>
                  <a:lnTo>
                    <a:pt x="34708" y="16236"/>
                  </a:lnTo>
                  <a:lnTo>
                    <a:pt x="34679" y="15824"/>
                  </a:lnTo>
                  <a:lnTo>
                    <a:pt x="34636" y="15397"/>
                  </a:lnTo>
                  <a:lnTo>
                    <a:pt x="34594" y="14984"/>
                  </a:lnTo>
                  <a:lnTo>
                    <a:pt x="34523" y="14557"/>
                  </a:lnTo>
                  <a:lnTo>
                    <a:pt x="34451" y="14145"/>
                  </a:lnTo>
                  <a:lnTo>
                    <a:pt x="34380" y="13732"/>
                  </a:lnTo>
                  <a:lnTo>
                    <a:pt x="34281" y="13319"/>
                  </a:lnTo>
                  <a:lnTo>
                    <a:pt x="34181" y="12907"/>
                  </a:lnTo>
                  <a:lnTo>
                    <a:pt x="34067" y="12494"/>
                  </a:lnTo>
                  <a:lnTo>
                    <a:pt x="33939" y="12081"/>
                  </a:lnTo>
                  <a:lnTo>
                    <a:pt x="33811" y="11683"/>
                  </a:lnTo>
                  <a:lnTo>
                    <a:pt x="33655" y="11270"/>
                  </a:lnTo>
                  <a:lnTo>
                    <a:pt x="33498" y="10872"/>
                  </a:lnTo>
                  <a:lnTo>
                    <a:pt x="33342" y="10473"/>
                  </a:lnTo>
                  <a:lnTo>
                    <a:pt x="33157" y="10075"/>
                  </a:lnTo>
                  <a:lnTo>
                    <a:pt x="32972" y="9676"/>
                  </a:lnTo>
                  <a:lnTo>
                    <a:pt x="32772" y="9292"/>
                  </a:lnTo>
                  <a:lnTo>
                    <a:pt x="32559" y="8894"/>
                  </a:lnTo>
                  <a:lnTo>
                    <a:pt x="32345" y="8510"/>
                  </a:lnTo>
                  <a:lnTo>
                    <a:pt x="32118" y="8140"/>
                  </a:lnTo>
                  <a:lnTo>
                    <a:pt x="31876" y="7755"/>
                  </a:lnTo>
                  <a:lnTo>
                    <a:pt x="31577" y="7328"/>
                  </a:lnTo>
                  <a:lnTo>
                    <a:pt x="31278" y="6916"/>
                  </a:lnTo>
                  <a:lnTo>
                    <a:pt x="30965" y="6517"/>
                  </a:lnTo>
                  <a:lnTo>
                    <a:pt x="30652" y="6119"/>
                  </a:lnTo>
                  <a:lnTo>
                    <a:pt x="30325" y="5749"/>
                  </a:lnTo>
                  <a:lnTo>
                    <a:pt x="29983" y="5379"/>
                  </a:lnTo>
                  <a:lnTo>
                    <a:pt x="29628" y="5009"/>
                  </a:lnTo>
                  <a:lnTo>
                    <a:pt x="29272" y="4667"/>
                  </a:lnTo>
                  <a:lnTo>
                    <a:pt x="28902" y="4326"/>
                  </a:lnTo>
                  <a:lnTo>
                    <a:pt x="28532" y="3999"/>
                  </a:lnTo>
                  <a:lnTo>
                    <a:pt x="28148" y="3686"/>
                  </a:lnTo>
                  <a:lnTo>
                    <a:pt x="27749" y="3387"/>
                  </a:lnTo>
                  <a:lnTo>
                    <a:pt x="27351" y="3102"/>
                  </a:lnTo>
                  <a:lnTo>
                    <a:pt x="26938" y="2818"/>
                  </a:lnTo>
                  <a:lnTo>
                    <a:pt x="26525" y="2547"/>
                  </a:lnTo>
                  <a:lnTo>
                    <a:pt x="26099" y="2291"/>
                  </a:lnTo>
                  <a:lnTo>
                    <a:pt x="25672" y="2049"/>
                  </a:lnTo>
                  <a:lnTo>
                    <a:pt x="25231" y="1821"/>
                  </a:lnTo>
                  <a:lnTo>
                    <a:pt x="24789" y="1608"/>
                  </a:lnTo>
                  <a:lnTo>
                    <a:pt x="24334" y="1409"/>
                  </a:lnTo>
                  <a:lnTo>
                    <a:pt x="23879" y="1210"/>
                  </a:lnTo>
                  <a:lnTo>
                    <a:pt x="23409" y="1039"/>
                  </a:lnTo>
                  <a:lnTo>
                    <a:pt x="22940" y="868"/>
                  </a:lnTo>
                  <a:lnTo>
                    <a:pt x="22470" y="726"/>
                  </a:lnTo>
                  <a:lnTo>
                    <a:pt x="21986" y="583"/>
                  </a:lnTo>
                  <a:lnTo>
                    <a:pt x="21502" y="455"/>
                  </a:lnTo>
                  <a:lnTo>
                    <a:pt x="21004" y="342"/>
                  </a:lnTo>
                  <a:lnTo>
                    <a:pt x="20506" y="256"/>
                  </a:lnTo>
                  <a:lnTo>
                    <a:pt x="20008" y="171"/>
                  </a:lnTo>
                  <a:lnTo>
                    <a:pt x="19510" y="100"/>
                  </a:lnTo>
                  <a:lnTo>
                    <a:pt x="18998" y="43"/>
                  </a:lnTo>
                  <a:lnTo>
                    <a:pt x="18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4625084" y="1394790"/>
              <a:ext cx="1099163" cy="964913"/>
            </a:xfrm>
            <a:custGeom>
              <a:avLst/>
              <a:gdLst/>
              <a:ahLst/>
              <a:cxnLst/>
              <a:rect l="l" t="t" r="r" b="b"/>
              <a:pathLst>
                <a:path w="33896" h="29756" extrusionOk="0">
                  <a:moveTo>
                    <a:pt x="27962" y="1"/>
                  </a:moveTo>
                  <a:lnTo>
                    <a:pt x="27621" y="15"/>
                  </a:lnTo>
                  <a:lnTo>
                    <a:pt x="27279" y="58"/>
                  </a:lnTo>
                  <a:lnTo>
                    <a:pt x="27108" y="86"/>
                  </a:lnTo>
                  <a:lnTo>
                    <a:pt x="26938" y="129"/>
                  </a:lnTo>
                  <a:lnTo>
                    <a:pt x="26767" y="186"/>
                  </a:lnTo>
                  <a:lnTo>
                    <a:pt x="26610" y="243"/>
                  </a:lnTo>
                  <a:lnTo>
                    <a:pt x="26440" y="314"/>
                  </a:lnTo>
                  <a:lnTo>
                    <a:pt x="26283" y="399"/>
                  </a:lnTo>
                  <a:lnTo>
                    <a:pt x="26126" y="484"/>
                  </a:lnTo>
                  <a:lnTo>
                    <a:pt x="25970" y="584"/>
                  </a:lnTo>
                  <a:lnTo>
                    <a:pt x="25813" y="684"/>
                  </a:lnTo>
                  <a:lnTo>
                    <a:pt x="25671" y="798"/>
                  </a:lnTo>
                  <a:lnTo>
                    <a:pt x="25543" y="911"/>
                  </a:lnTo>
                  <a:lnTo>
                    <a:pt x="25415" y="1039"/>
                  </a:lnTo>
                  <a:lnTo>
                    <a:pt x="25287" y="1168"/>
                  </a:lnTo>
                  <a:lnTo>
                    <a:pt x="25173" y="1296"/>
                  </a:lnTo>
                  <a:lnTo>
                    <a:pt x="25073" y="1438"/>
                  </a:lnTo>
                  <a:lnTo>
                    <a:pt x="24974" y="1580"/>
                  </a:lnTo>
                  <a:lnTo>
                    <a:pt x="24789" y="1879"/>
                  </a:lnTo>
                  <a:lnTo>
                    <a:pt x="24647" y="2192"/>
                  </a:lnTo>
                  <a:lnTo>
                    <a:pt x="24533" y="2505"/>
                  </a:lnTo>
                  <a:lnTo>
                    <a:pt x="24447" y="2832"/>
                  </a:lnTo>
                  <a:lnTo>
                    <a:pt x="24390" y="3174"/>
                  </a:lnTo>
                  <a:lnTo>
                    <a:pt x="24376" y="3515"/>
                  </a:lnTo>
                  <a:lnTo>
                    <a:pt x="24390" y="3857"/>
                  </a:lnTo>
                  <a:lnTo>
                    <a:pt x="24433" y="4198"/>
                  </a:lnTo>
                  <a:lnTo>
                    <a:pt x="24476" y="4369"/>
                  </a:lnTo>
                  <a:lnTo>
                    <a:pt x="24518" y="4540"/>
                  </a:lnTo>
                  <a:lnTo>
                    <a:pt x="24575" y="4711"/>
                  </a:lnTo>
                  <a:lnTo>
                    <a:pt x="24632" y="4867"/>
                  </a:lnTo>
                  <a:lnTo>
                    <a:pt x="24703" y="5038"/>
                  </a:lnTo>
                  <a:lnTo>
                    <a:pt x="24775" y="5195"/>
                  </a:lnTo>
                  <a:lnTo>
                    <a:pt x="24874" y="5351"/>
                  </a:lnTo>
                  <a:lnTo>
                    <a:pt x="24960" y="5508"/>
                  </a:lnTo>
                  <a:lnTo>
                    <a:pt x="25273" y="5991"/>
                  </a:lnTo>
                  <a:lnTo>
                    <a:pt x="25543" y="6475"/>
                  </a:lnTo>
                  <a:lnTo>
                    <a:pt x="25785" y="6988"/>
                  </a:lnTo>
                  <a:lnTo>
                    <a:pt x="25998" y="7486"/>
                  </a:lnTo>
                  <a:lnTo>
                    <a:pt x="26198" y="7998"/>
                  </a:lnTo>
                  <a:lnTo>
                    <a:pt x="26354" y="8524"/>
                  </a:lnTo>
                  <a:lnTo>
                    <a:pt x="26496" y="9051"/>
                  </a:lnTo>
                  <a:lnTo>
                    <a:pt x="26610" y="9577"/>
                  </a:lnTo>
                  <a:lnTo>
                    <a:pt x="26696" y="10104"/>
                  </a:lnTo>
                  <a:lnTo>
                    <a:pt x="26753" y="10630"/>
                  </a:lnTo>
                  <a:lnTo>
                    <a:pt x="26781" y="11171"/>
                  </a:lnTo>
                  <a:lnTo>
                    <a:pt x="26795" y="11698"/>
                  </a:lnTo>
                  <a:lnTo>
                    <a:pt x="26781" y="12238"/>
                  </a:lnTo>
                  <a:lnTo>
                    <a:pt x="26738" y="12765"/>
                  </a:lnTo>
                  <a:lnTo>
                    <a:pt x="26667" y="13291"/>
                  </a:lnTo>
                  <a:lnTo>
                    <a:pt x="26568" y="13818"/>
                  </a:lnTo>
                  <a:lnTo>
                    <a:pt x="26454" y="14330"/>
                  </a:lnTo>
                  <a:lnTo>
                    <a:pt x="26311" y="14842"/>
                  </a:lnTo>
                  <a:lnTo>
                    <a:pt x="26141" y="15341"/>
                  </a:lnTo>
                  <a:lnTo>
                    <a:pt x="25956" y="15839"/>
                  </a:lnTo>
                  <a:lnTo>
                    <a:pt x="25742" y="16337"/>
                  </a:lnTo>
                  <a:lnTo>
                    <a:pt x="25500" y="16806"/>
                  </a:lnTo>
                  <a:lnTo>
                    <a:pt x="25230" y="17276"/>
                  </a:lnTo>
                  <a:lnTo>
                    <a:pt x="24945" y="17731"/>
                  </a:lnTo>
                  <a:lnTo>
                    <a:pt x="24632" y="18172"/>
                  </a:lnTo>
                  <a:lnTo>
                    <a:pt x="24305" y="18599"/>
                  </a:lnTo>
                  <a:lnTo>
                    <a:pt x="23949" y="19012"/>
                  </a:lnTo>
                  <a:lnTo>
                    <a:pt x="23579" y="19410"/>
                  </a:lnTo>
                  <a:lnTo>
                    <a:pt x="23181" y="19795"/>
                  </a:lnTo>
                  <a:lnTo>
                    <a:pt x="22754" y="20150"/>
                  </a:lnTo>
                  <a:lnTo>
                    <a:pt x="22313" y="20506"/>
                  </a:lnTo>
                  <a:lnTo>
                    <a:pt x="21843" y="20833"/>
                  </a:lnTo>
                  <a:lnTo>
                    <a:pt x="21359" y="21132"/>
                  </a:lnTo>
                  <a:lnTo>
                    <a:pt x="20876" y="21402"/>
                  </a:lnTo>
                  <a:lnTo>
                    <a:pt x="20363" y="21644"/>
                  </a:lnTo>
                  <a:lnTo>
                    <a:pt x="19865" y="21872"/>
                  </a:lnTo>
                  <a:lnTo>
                    <a:pt x="19353" y="22057"/>
                  </a:lnTo>
                  <a:lnTo>
                    <a:pt x="18827" y="22228"/>
                  </a:lnTo>
                  <a:lnTo>
                    <a:pt x="18300" y="22356"/>
                  </a:lnTo>
                  <a:lnTo>
                    <a:pt x="17773" y="22470"/>
                  </a:lnTo>
                  <a:lnTo>
                    <a:pt x="17247" y="22555"/>
                  </a:lnTo>
                  <a:lnTo>
                    <a:pt x="16720" y="22612"/>
                  </a:lnTo>
                  <a:lnTo>
                    <a:pt x="16180" y="22655"/>
                  </a:lnTo>
                  <a:lnTo>
                    <a:pt x="15653" y="22655"/>
                  </a:lnTo>
                  <a:lnTo>
                    <a:pt x="15113" y="22640"/>
                  </a:lnTo>
                  <a:lnTo>
                    <a:pt x="14586" y="22598"/>
                  </a:lnTo>
                  <a:lnTo>
                    <a:pt x="14059" y="22527"/>
                  </a:lnTo>
                  <a:lnTo>
                    <a:pt x="13533" y="22427"/>
                  </a:lnTo>
                  <a:lnTo>
                    <a:pt x="13021" y="22313"/>
                  </a:lnTo>
                  <a:lnTo>
                    <a:pt x="12508" y="22171"/>
                  </a:lnTo>
                  <a:lnTo>
                    <a:pt x="12010" y="22000"/>
                  </a:lnTo>
                  <a:lnTo>
                    <a:pt x="11512" y="21815"/>
                  </a:lnTo>
                  <a:lnTo>
                    <a:pt x="11014" y="21602"/>
                  </a:lnTo>
                  <a:lnTo>
                    <a:pt x="10545" y="21360"/>
                  </a:lnTo>
                  <a:lnTo>
                    <a:pt x="10075" y="21089"/>
                  </a:lnTo>
                  <a:lnTo>
                    <a:pt x="9620" y="20805"/>
                  </a:lnTo>
                  <a:lnTo>
                    <a:pt x="9179" y="20506"/>
                  </a:lnTo>
                  <a:lnTo>
                    <a:pt x="8752" y="20164"/>
                  </a:lnTo>
                  <a:lnTo>
                    <a:pt x="8339" y="19809"/>
                  </a:lnTo>
                  <a:lnTo>
                    <a:pt x="7941" y="19439"/>
                  </a:lnTo>
                  <a:lnTo>
                    <a:pt x="7556" y="19040"/>
                  </a:lnTo>
                  <a:lnTo>
                    <a:pt x="7201" y="18613"/>
                  </a:lnTo>
                  <a:lnTo>
                    <a:pt x="6845" y="18172"/>
                  </a:lnTo>
                  <a:lnTo>
                    <a:pt x="6518" y="17703"/>
                  </a:lnTo>
                  <a:lnTo>
                    <a:pt x="6418" y="17560"/>
                  </a:lnTo>
                  <a:lnTo>
                    <a:pt x="6304" y="17418"/>
                  </a:lnTo>
                  <a:lnTo>
                    <a:pt x="6190" y="17276"/>
                  </a:lnTo>
                  <a:lnTo>
                    <a:pt x="6062" y="17148"/>
                  </a:lnTo>
                  <a:lnTo>
                    <a:pt x="5934" y="17020"/>
                  </a:lnTo>
                  <a:lnTo>
                    <a:pt x="5806" y="16906"/>
                  </a:lnTo>
                  <a:lnTo>
                    <a:pt x="5664" y="16806"/>
                  </a:lnTo>
                  <a:lnTo>
                    <a:pt x="5522" y="16707"/>
                  </a:lnTo>
                  <a:lnTo>
                    <a:pt x="5237" y="16522"/>
                  </a:lnTo>
                  <a:lnTo>
                    <a:pt x="4924" y="16379"/>
                  </a:lnTo>
                  <a:lnTo>
                    <a:pt x="4597" y="16265"/>
                  </a:lnTo>
                  <a:lnTo>
                    <a:pt x="4269" y="16180"/>
                  </a:lnTo>
                  <a:lnTo>
                    <a:pt x="3928" y="16137"/>
                  </a:lnTo>
                  <a:lnTo>
                    <a:pt x="3586" y="16109"/>
                  </a:lnTo>
                  <a:lnTo>
                    <a:pt x="3245" y="16123"/>
                  </a:lnTo>
                  <a:lnTo>
                    <a:pt x="2903" y="16166"/>
                  </a:lnTo>
                  <a:lnTo>
                    <a:pt x="2733" y="16209"/>
                  </a:lnTo>
                  <a:lnTo>
                    <a:pt x="2576" y="16251"/>
                  </a:lnTo>
                  <a:lnTo>
                    <a:pt x="2405" y="16308"/>
                  </a:lnTo>
                  <a:lnTo>
                    <a:pt x="2234" y="16365"/>
                  </a:lnTo>
                  <a:lnTo>
                    <a:pt x="2078" y="16436"/>
                  </a:lnTo>
                  <a:lnTo>
                    <a:pt x="1907" y="16522"/>
                  </a:lnTo>
                  <a:lnTo>
                    <a:pt x="1751" y="16607"/>
                  </a:lnTo>
                  <a:lnTo>
                    <a:pt x="1594" y="16707"/>
                  </a:lnTo>
                  <a:lnTo>
                    <a:pt x="1452" y="16806"/>
                  </a:lnTo>
                  <a:lnTo>
                    <a:pt x="1310" y="16920"/>
                  </a:lnTo>
                  <a:lnTo>
                    <a:pt x="1167" y="17034"/>
                  </a:lnTo>
                  <a:lnTo>
                    <a:pt x="1039" y="17162"/>
                  </a:lnTo>
                  <a:lnTo>
                    <a:pt x="925" y="17290"/>
                  </a:lnTo>
                  <a:lnTo>
                    <a:pt x="811" y="17418"/>
                  </a:lnTo>
                  <a:lnTo>
                    <a:pt x="698" y="17560"/>
                  </a:lnTo>
                  <a:lnTo>
                    <a:pt x="598" y="17703"/>
                  </a:lnTo>
                  <a:lnTo>
                    <a:pt x="427" y="17987"/>
                  </a:lnTo>
                  <a:lnTo>
                    <a:pt x="271" y="18300"/>
                  </a:lnTo>
                  <a:lnTo>
                    <a:pt x="157" y="18628"/>
                  </a:lnTo>
                  <a:lnTo>
                    <a:pt x="72" y="18955"/>
                  </a:lnTo>
                  <a:lnTo>
                    <a:pt x="29" y="19296"/>
                  </a:lnTo>
                  <a:lnTo>
                    <a:pt x="0" y="19638"/>
                  </a:lnTo>
                  <a:lnTo>
                    <a:pt x="15" y="19979"/>
                  </a:lnTo>
                  <a:lnTo>
                    <a:pt x="72" y="20321"/>
                  </a:lnTo>
                  <a:lnTo>
                    <a:pt x="100" y="20492"/>
                  </a:lnTo>
                  <a:lnTo>
                    <a:pt x="143" y="20648"/>
                  </a:lnTo>
                  <a:lnTo>
                    <a:pt x="200" y="20819"/>
                  </a:lnTo>
                  <a:lnTo>
                    <a:pt x="256" y="20990"/>
                  </a:lnTo>
                  <a:lnTo>
                    <a:pt x="328" y="21146"/>
                  </a:lnTo>
                  <a:lnTo>
                    <a:pt x="413" y="21317"/>
                  </a:lnTo>
                  <a:lnTo>
                    <a:pt x="498" y="21474"/>
                  </a:lnTo>
                  <a:lnTo>
                    <a:pt x="598" y="21630"/>
                  </a:lnTo>
                  <a:lnTo>
                    <a:pt x="854" y="22014"/>
                  </a:lnTo>
                  <a:lnTo>
                    <a:pt x="1125" y="22384"/>
                  </a:lnTo>
                  <a:lnTo>
                    <a:pt x="1409" y="22754"/>
                  </a:lnTo>
                  <a:lnTo>
                    <a:pt x="1694" y="23124"/>
                  </a:lnTo>
                  <a:lnTo>
                    <a:pt x="1993" y="23466"/>
                  </a:lnTo>
                  <a:lnTo>
                    <a:pt x="2291" y="23807"/>
                  </a:lnTo>
                  <a:lnTo>
                    <a:pt x="2604" y="24149"/>
                  </a:lnTo>
                  <a:lnTo>
                    <a:pt x="2917" y="24476"/>
                  </a:lnTo>
                  <a:lnTo>
                    <a:pt x="3245" y="24789"/>
                  </a:lnTo>
                  <a:lnTo>
                    <a:pt x="3572" y="25088"/>
                  </a:lnTo>
                  <a:lnTo>
                    <a:pt x="3914" y="25387"/>
                  </a:lnTo>
                  <a:lnTo>
                    <a:pt x="4255" y="25671"/>
                  </a:lnTo>
                  <a:lnTo>
                    <a:pt x="4597" y="25956"/>
                  </a:lnTo>
                  <a:lnTo>
                    <a:pt x="4952" y="26212"/>
                  </a:lnTo>
                  <a:lnTo>
                    <a:pt x="5322" y="26483"/>
                  </a:lnTo>
                  <a:lnTo>
                    <a:pt x="5678" y="26724"/>
                  </a:lnTo>
                  <a:lnTo>
                    <a:pt x="6062" y="26966"/>
                  </a:lnTo>
                  <a:lnTo>
                    <a:pt x="6432" y="27194"/>
                  </a:lnTo>
                  <a:lnTo>
                    <a:pt x="6816" y="27422"/>
                  </a:lnTo>
                  <a:lnTo>
                    <a:pt x="7201" y="27635"/>
                  </a:lnTo>
                  <a:lnTo>
                    <a:pt x="7585" y="27834"/>
                  </a:lnTo>
                  <a:lnTo>
                    <a:pt x="7983" y="28019"/>
                  </a:lnTo>
                  <a:lnTo>
                    <a:pt x="8382" y="28204"/>
                  </a:lnTo>
                  <a:lnTo>
                    <a:pt x="8780" y="28375"/>
                  </a:lnTo>
                  <a:lnTo>
                    <a:pt x="9193" y="28532"/>
                  </a:lnTo>
                  <a:lnTo>
                    <a:pt x="9606" y="28688"/>
                  </a:lnTo>
                  <a:lnTo>
                    <a:pt x="10018" y="28831"/>
                  </a:lnTo>
                  <a:lnTo>
                    <a:pt x="10431" y="28959"/>
                  </a:lnTo>
                  <a:lnTo>
                    <a:pt x="10844" y="29087"/>
                  </a:lnTo>
                  <a:lnTo>
                    <a:pt x="11270" y="29200"/>
                  </a:lnTo>
                  <a:lnTo>
                    <a:pt x="11697" y="29300"/>
                  </a:lnTo>
                  <a:lnTo>
                    <a:pt x="12124" y="29400"/>
                  </a:lnTo>
                  <a:lnTo>
                    <a:pt x="12551" y="29471"/>
                  </a:lnTo>
                  <a:lnTo>
                    <a:pt x="12978" y="29542"/>
                  </a:lnTo>
                  <a:lnTo>
                    <a:pt x="13405" y="29613"/>
                  </a:lnTo>
                  <a:lnTo>
                    <a:pt x="13846" y="29656"/>
                  </a:lnTo>
                  <a:lnTo>
                    <a:pt x="14273" y="29699"/>
                  </a:lnTo>
                  <a:lnTo>
                    <a:pt x="14714" y="29727"/>
                  </a:lnTo>
                  <a:lnTo>
                    <a:pt x="15155" y="29755"/>
                  </a:lnTo>
                  <a:lnTo>
                    <a:pt x="16464" y="29755"/>
                  </a:lnTo>
                  <a:lnTo>
                    <a:pt x="16905" y="29727"/>
                  </a:lnTo>
                  <a:lnTo>
                    <a:pt x="17332" y="29699"/>
                  </a:lnTo>
                  <a:lnTo>
                    <a:pt x="17773" y="29656"/>
                  </a:lnTo>
                  <a:lnTo>
                    <a:pt x="18215" y="29599"/>
                  </a:lnTo>
                  <a:lnTo>
                    <a:pt x="18642" y="29528"/>
                  </a:lnTo>
                  <a:lnTo>
                    <a:pt x="19083" y="29457"/>
                  </a:lnTo>
                  <a:lnTo>
                    <a:pt x="19524" y="29371"/>
                  </a:lnTo>
                  <a:lnTo>
                    <a:pt x="19951" y="29272"/>
                  </a:lnTo>
                  <a:lnTo>
                    <a:pt x="20378" y="29172"/>
                  </a:lnTo>
                  <a:lnTo>
                    <a:pt x="20819" y="29044"/>
                  </a:lnTo>
                  <a:lnTo>
                    <a:pt x="21246" y="28916"/>
                  </a:lnTo>
                  <a:lnTo>
                    <a:pt x="21658" y="28774"/>
                  </a:lnTo>
                  <a:lnTo>
                    <a:pt x="22085" y="28631"/>
                  </a:lnTo>
                  <a:lnTo>
                    <a:pt x="22512" y="28461"/>
                  </a:lnTo>
                  <a:lnTo>
                    <a:pt x="22925" y="28290"/>
                  </a:lnTo>
                  <a:lnTo>
                    <a:pt x="23337" y="28105"/>
                  </a:lnTo>
                  <a:lnTo>
                    <a:pt x="23750" y="27906"/>
                  </a:lnTo>
                  <a:lnTo>
                    <a:pt x="24163" y="27692"/>
                  </a:lnTo>
                  <a:lnTo>
                    <a:pt x="24575" y="27479"/>
                  </a:lnTo>
                  <a:lnTo>
                    <a:pt x="24974" y="27251"/>
                  </a:lnTo>
                  <a:lnTo>
                    <a:pt x="25372" y="27009"/>
                  </a:lnTo>
                  <a:lnTo>
                    <a:pt x="25756" y="26753"/>
                  </a:lnTo>
                  <a:lnTo>
                    <a:pt x="26155" y="26497"/>
                  </a:lnTo>
                  <a:lnTo>
                    <a:pt x="26525" y="26226"/>
                  </a:lnTo>
                  <a:lnTo>
                    <a:pt x="26895" y="25942"/>
                  </a:lnTo>
                  <a:lnTo>
                    <a:pt x="27251" y="25657"/>
                  </a:lnTo>
                  <a:lnTo>
                    <a:pt x="27606" y="25358"/>
                  </a:lnTo>
                  <a:lnTo>
                    <a:pt x="27948" y="25060"/>
                  </a:lnTo>
                  <a:lnTo>
                    <a:pt x="28289" y="24747"/>
                  </a:lnTo>
                  <a:lnTo>
                    <a:pt x="28602" y="24433"/>
                  </a:lnTo>
                  <a:lnTo>
                    <a:pt x="28916" y="24106"/>
                  </a:lnTo>
                  <a:lnTo>
                    <a:pt x="29229" y="23779"/>
                  </a:lnTo>
                  <a:lnTo>
                    <a:pt x="29527" y="23437"/>
                  </a:lnTo>
                  <a:lnTo>
                    <a:pt x="29812" y="23096"/>
                  </a:lnTo>
                  <a:lnTo>
                    <a:pt x="30082" y="22754"/>
                  </a:lnTo>
                  <a:lnTo>
                    <a:pt x="30353" y="22399"/>
                  </a:lnTo>
                  <a:lnTo>
                    <a:pt x="30609" y="22029"/>
                  </a:lnTo>
                  <a:lnTo>
                    <a:pt x="30865" y="21673"/>
                  </a:lnTo>
                  <a:lnTo>
                    <a:pt x="31107" y="21289"/>
                  </a:lnTo>
                  <a:lnTo>
                    <a:pt x="31335" y="20919"/>
                  </a:lnTo>
                  <a:lnTo>
                    <a:pt x="31562" y="20534"/>
                  </a:lnTo>
                  <a:lnTo>
                    <a:pt x="31761" y="20150"/>
                  </a:lnTo>
                  <a:lnTo>
                    <a:pt x="31961" y="19766"/>
                  </a:lnTo>
                  <a:lnTo>
                    <a:pt x="32160" y="19368"/>
                  </a:lnTo>
                  <a:lnTo>
                    <a:pt x="32345" y="18969"/>
                  </a:lnTo>
                  <a:lnTo>
                    <a:pt x="32516" y="18571"/>
                  </a:lnTo>
                  <a:lnTo>
                    <a:pt x="32672" y="18158"/>
                  </a:lnTo>
                  <a:lnTo>
                    <a:pt x="32829" y="17745"/>
                  </a:lnTo>
                  <a:lnTo>
                    <a:pt x="32971" y="17333"/>
                  </a:lnTo>
                  <a:lnTo>
                    <a:pt x="33099" y="16920"/>
                  </a:lnTo>
                  <a:lnTo>
                    <a:pt x="33227" y="16507"/>
                  </a:lnTo>
                  <a:lnTo>
                    <a:pt x="33341" y="16080"/>
                  </a:lnTo>
                  <a:lnTo>
                    <a:pt x="33441" y="15654"/>
                  </a:lnTo>
                  <a:lnTo>
                    <a:pt x="33526" y="15227"/>
                  </a:lnTo>
                  <a:lnTo>
                    <a:pt x="33611" y="14800"/>
                  </a:lnTo>
                  <a:lnTo>
                    <a:pt x="33683" y="14373"/>
                  </a:lnTo>
                  <a:lnTo>
                    <a:pt x="33754" y="13946"/>
                  </a:lnTo>
                  <a:lnTo>
                    <a:pt x="33796" y="13505"/>
                  </a:lnTo>
                  <a:lnTo>
                    <a:pt x="33839" y="13078"/>
                  </a:lnTo>
                  <a:lnTo>
                    <a:pt x="33868" y="12637"/>
                  </a:lnTo>
                  <a:lnTo>
                    <a:pt x="33896" y="12196"/>
                  </a:lnTo>
                  <a:lnTo>
                    <a:pt x="33896" y="11769"/>
                  </a:lnTo>
                  <a:lnTo>
                    <a:pt x="33896" y="11328"/>
                  </a:lnTo>
                  <a:lnTo>
                    <a:pt x="33882" y="10887"/>
                  </a:lnTo>
                  <a:lnTo>
                    <a:pt x="33868" y="10445"/>
                  </a:lnTo>
                  <a:lnTo>
                    <a:pt x="33839" y="10019"/>
                  </a:lnTo>
                  <a:lnTo>
                    <a:pt x="33796" y="9577"/>
                  </a:lnTo>
                  <a:lnTo>
                    <a:pt x="33739" y="9136"/>
                  </a:lnTo>
                  <a:lnTo>
                    <a:pt x="33668" y="8709"/>
                  </a:lnTo>
                  <a:lnTo>
                    <a:pt x="33597" y="8268"/>
                  </a:lnTo>
                  <a:lnTo>
                    <a:pt x="33512" y="7827"/>
                  </a:lnTo>
                  <a:lnTo>
                    <a:pt x="33412" y="7400"/>
                  </a:lnTo>
                  <a:lnTo>
                    <a:pt x="33298" y="6973"/>
                  </a:lnTo>
                  <a:lnTo>
                    <a:pt x="33184" y="6532"/>
                  </a:lnTo>
                  <a:lnTo>
                    <a:pt x="33056" y="6105"/>
                  </a:lnTo>
                  <a:lnTo>
                    <a:pt x="32914" y="5678"/>
                  </a:lnTo>
                  <a:lnTo>
                    <a:pt x="32758" y="5266"/>
                  </a:lnTo>
                  <a:lnTo>
                    <a:pt x="32601" y="4839"/>
                  </a:lnTo>
                  <a:lnTo>
                    <a:pt x="32430" y="4426"/>
                  </a:lnTo>
                  <a:lnTo>
                    <a:pt x="32245" y="4014"/>
                  </a:lnTo>
                  <a:lnTo>
                    <a:pt x="32046" y="3601"/>
                  </a:lnTo>
                  <a:lnTo>
                    <a:pt x="31833" y="3188"/>
                  </a:lnTo>
                  <a:lnTo>
                    <a:pt x="31619" y="2776"/>
                  </a:lnTo>
                  <a:lnTo>
                    <a:pt x="31392" y="2377"/>
                  </a:lnTo>
                  <a:lnTo>
                    <a:pt x="31150" y="1979"/>
                  </a:lnTo>
                  <a:lnTo>
                    <a:pt x="30893" y="1594"/>
                  </a:lnTo>
                  <a:lnTo>
                    <a:pt x="30794" y="1438"/>
                  </a:lnTo>
                  <a:lnTo>
                    <a:pt x="30680" y="1296"/>
                  </a:lnTo>
                  <a:lnTo>
                    <a:pt x="30566" y="1153"/>
                  </a:lnTo>
                  <a:lnTo>
                    <a:pt x="30438" y="1025"/>
                  </a:lnTo>
                  <a:lnTo>
                    <a:pt x="30310" y="911"/>
                  </a:lnTo>
                  <a:lnTo>
                    <a:pt x="30182" y="798"/>
                  </a:lnTo>
                  <a:lnTo>
                    <a:pt x="30040" y="684"/>
                  </a:lnTo>
                  <a:lnTo>
                    <a:pt x="29897" y="584"/>
                  </a:lnTo>
                  <a:lnTo>
                    <a:pt x="29599" y="413"/>
                  </a:lnTo>
                  <a:lnTo>
                    <a:pt x="29285" y="271"/>
                  </a:lnTo>
                  <a:lnTo>
                    <a:pt x="28972" y="157"/>
                  </a:lnTo>
                  <a:lnTo>
                    <a:pt x="28645" y="72"/>
                  </a:lnTo>
                  <a:lnTo>
                    <a:pt x="28304" y="15"/>
                  </a:lnTo>
                  <a:lnTo>
                    <a:pt x="27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5651770" y="3750004"/>
              <a:ext cx="606362" cy="981970"/>
            </a:xfrm>
            <a:custGeom>
              <a:avLst/>
              <a:gdLst/>
              <a:ahLst/>
              <a:cxnLst/>
              <a:rect l="l" t="t" r="r" b="b"/>
              <a:pathLst>
                <a:path w="18699" h="30282" extrusionOk="0">
                  <a:moveTo>
                    <a:pt x="8880" y="0"/>
                  </a:moveTo>
                  <a:lnTo>
                    <a:pt x="8397" y="43"/>
                  </a:lnTo>
                  <a:lnTo>
                    <a:pt x="7927" y="100"/>
                  </a:lnTo>
                  <a:lnTo>
                    <a:pt x="7472" y="185"/>
                  </a:lnTo>
                  <a:lnTo>
                    <a:pt x="7016" y="285"/>
                  </a:lnTo>
                  <a:lnTo>
                    <a:pt x="6575" y="413"/>
                  </a:lnTo>
                  <a:lnTo>
                    <a:pt x="6148" y="569"/>
                  </a:lnTo>
                  <a:lnTo>
                    <a:pt x="5721" y="726"/>
                  </a:lnTo>
                  <a:lnTo>
                    <a:pt x="5309" y="911"/>
                  </a:lnTo>
                  <a:lnTo>
                    <a:pt x="4896" y="1124"/>
                  </a:lnTo>
                  <a:lnTo>
                    <a:pt x="4512" y="1352"/>
                  </a:lnTo>
                  <a:lnTo>
                    <a:pt x="4128" y="1594"/>
                  </a:lnTo>
                  <a:lnTo>
                    <a:pt x="3758" y="1850"/>
                  </a:lnTo>
                  <a:lnTo>
                    <a:pt x="3416" y="2135"/>
                  </a:lnTo>
                  <a:lnTo>
                    <a:pt x="3075" y="2419"/>
                  </a:lnTo>
                  <a:lnTo>
                    <a:pt x="2747" y="2732"/>
                  </a:lnTo>
                  <a:lnTo>
                    <a:pt x="2434" y="3060"/>
                  </a:lnTo>
                  <a:lnTo>
                    <a:pt x="2135" y="3401"/>
                  </a:lnTo>
                  <a:lnTo>
                    <a:pt x="1865" y="3757"/>
                  </a:lnTo>
                  <a:lnTo>
                    <a:pt x="1609" y="4113"/>
                  </a:lnTo>
                  <a:lnTo>
                    <a:pt x="1367" y="4497"/>
                  </a:lnTo>
                  <a:lnTo>
                    <a:pt x="1139" y="4881"/>
                  </a:lnTo>
                  <a:lnTo>
                    <a:pt x="926" y="5294"/>
                  </a:lnTo>
                  <a:lnTo>
                    <a:pt x="741" y="5706"/>
                  </a:lnTo>
                  <a:lnTo>
                    <a:pt x="570" y="6133"/>
                  </a:lnTo>
                  <a:lnTo>
                    <a:pt x="428" y="6560"/>
                  </a:lnTo>
                  <a:lnTo>
                    <a:pt x="300" y="7001"/>
                  </a:lnTo>
                  <a:lnTo>
                    <a:pt x="200" y="7457"/>
                  </a:lnTo>
                  <a:lnTo>
                    <a:pt x="115" y="7926"/>
                  </a:lnTo>
                  <a:lnTo>
                    <a:pt x="58" y="8382"/>
                  </a:lnTo>
                  <a:lnTo>
                    <a:pt x="15" y="8865"/>
                  </a:lnTo>
                  <a:lnTo>
                    <a:pt x="1" y="9349"/>
                  </a:lnTo>
                  <a:lnTo>
                    <a:pt x="1" y="20932"/>
                  </a:lnTo>
                  <a:lnTo>
                    <a:pt x="15" y="21416"/>
                  </a:lnTo>
                  <a:lnTo>
                    <a:pt x="58" y="21900"/>
                  </a:lnTo>
                  <a:lnTo>
                    <a:pt x="115" y="22355"/>
                  </a:lnTo>
                  <a:lnTo>
                    <a:pt x="200" y="22825"/>
                  </a:lnTo>
                  <a:lnTo>
                    <a:pt x="300" y="23280"/>
                  </a:lnTo>
                  <a:lnTo>
                    <a:pt x="428" y="23722"/>
                  </a:lnTo>
                  <a:lnTo>
                    <a:pt x="570" y="24148"/>
                  </a:lnTo>
                  <a:lnTo>
                    <a:pt x="741" y="24575"/>
                  </a:lnTo>
                  <a:lnTo>
                    <a:pt x="926" y="24988"/>
                  </a:lnTo>
                  <a:lnTo>
                    <a:pt x="1139" y="25386"/>
                  </a:lnTo>
                  <a:lnTo>
                    <a:pt x="1367" y="25785"/>
                  </a:lnTo>
                  <a:lnTo>
                    <a:pt x="1609" y="26169"/>
                  </a:lnTo>
                  <a:lnTo>
                    <a:pt x="1865" y="26525"/>
                  </a:lnTo>
                  <a:lnTo>
                    <a:pt x="2135" y="26881"/>
                  </a:lnTo>
                  <a:lnTo>
                    <a:pt x="2434" y="27222"/>
                  </a:lnTo>
                  <a:lnTo>
                    <a:pt x="2747" y="27549"/>
                  </a:lnTo>
                  <a:lnTo>
                    <a:pt x="3075" y="27862"/>
                  </a:lnTo>
                  <a:lnTo>
                    <a:pt x="3416" y="28147"/>
                  </a:lnTo>
                  <a:lnTo>
                    <a:pt x="3758" y="28432"/>
                  </a:lnTo>
                  <a:lnTo>
                    <a:pt x="4128" y="28688"/>
                  </a:lnTo>
                  <a:lnTo>
                    <a:pt x="4512" y="28930"/>
                  </a:lnTo>
                  <a:lnTo>
                    <a:pt x="4896" y="29157"/>
                  </a:lnTo>
                  <a:lnTo>
                    <a:pt x="5309" y="29371"/>
                  </a:lnTo>
                  <a:lnTo>
                    <a:pt x="5721" y="29556"/>
                  </a:lnTo>
                  <a:lnTo>
                    <a:pt x="6148" y="29712"/>
                  </a:lnTo>
                  <a:lnTo>
                    <a:pt x="6575" y="29869"/>
                  </a:lnTo>
                  <a:lnTo>
                    <a:pt x="7016" y="29997"/>
                  </a:lnTo>
                  <a:lnTo>
                    <a:pt x="7472" y="30097"/>
                  </a:lnTo>
                  <a:lnTo>
                    <a:pt x="7927" y="30182"/>
                  </a:lnTo>
                  <a:lnTo>
                    <a:pt x="8397" y="30239"/>
                  </a:lnTo>
                  <a:lnTo>
                    <a:pt x="8880" y="30267"/>
                  </a:lnTo>
                  <a:lnTo>
                    <a:pt x="9350" y="30282"/>
                  </a:lnTo>
                  <a:lnTo>
                    <a:pt x="9834" y="30267"/>
                  </a:lnTo>
                  <a:lnTo>
                    <a:pt x="10318" y="30239"/>
                  </a:lnTo>
                  <a:lnTo>
                    <a:pt x="10773" y="30182"/>
                  </a:lnTo>
                  <a:lnTo>
                    <a:pt x="11242" y="30097"/>
                  </a:lnTo>
                  <a:lnTo>
                    <a:pt x="11698" y="29997"/>
                  </a:lnTo>
                  <a:lnTo>
                    <a:pt x="12139" y="29869"/>
                  </a:lnTo>
                  <a:lnTo>
                    <a:pt x="12566" y="29712"/>
                  </a:lnTo>
                  <a:lnTo>
                    <a:pt x="12993" y="29556"/>
                  </a:lnTo>
                  <a:lnTo>
                    <a:pt x="13405" y="29371"/>
                  </a:lnTo>
                  <a:lnTo>
                    <a:pt x="13818" y="29157"/>
                  </a:lnTo>
                  <a:lnTo>
                    <a:pt x="14202" y="28930"/>
                  </a:lnTo>
                  <a:lnTo>
                    <a:pt x="14587" y="28688"/>
                  </a:lnTo>
                  <a:lnTo>
                    <a:pt x="14942" y="28432"/>
                  </a:lnTo>
                  <a:lnTo>
                    <a:pt x="15298" y="28147"/>
                  </a:lnTo>
                  <a:lnTo>
                    <a:pt x="15640" y="27862"/>
                  </a:lnTo>
                  <a:lnTo>
                    <a:pt x="15967" y="27549"/>
                  </a:lnTo>
                  <a:lnTo>
                    <a:pt x="16280" y="27222"/>
                  </a:lnTo>
                  <a:lnTo>
                    <a:pt x="16564" y="26881"/>
                  </a:lnTo>
                  <a:lnTo>
                    <a:pt x="16849" y="26525"/>
                  </a:lnTo>
                  <a:lnTo>
                    <a:pt x="17105" y="26169"/>
                  </a:lnTo>
                  <a:lnTo>
                    <a:pt x="17347" y="25785"/>
                  </a:lnTo>
                  <a:lnTo>
                    <a:pt x="17575" y="25386"/>
                  </a:lnTo>
                  <a:lnTo>
                    <a:pt x="17788" y="24988"/>
                  </a:lnTo>
                  <a:lnTo>
                    <a:pt x="17973" y="24575"/>
                  </a:lnTo>
                  <a:lnTo>
                    <a:pt x="18144" y="24148"/>
                  </a:lnTo>
                  <a:lnTo>
                    <a:pt x="18286" y="23722"/>
                  </a:lnTo>
                  <a:lnTo>
                    <a:pt x="18414" y="23280"/>
                  </a:lnTo>
                  <a:lnTo>
                    <a:pt x="18514" y="22825"/>
                  </a:lnTo>
                  <a:lnTo>
                    <a:pt x="18599" y="22355"/>
                  </a:lnTo>
                  <a:lnTo>
                    <a:pt x="18656" y="21900"/>
                  </a:lnTo>
                  <a:lnTo>
                    <a:pt x="18699" y="21416"/>
                  </a:lnTo>
                  <a:lnTo>
                    <a:pt x="18699" y="20932"/>
                  </a:lnTo>
                  <a:lnTo>
                    <a:pt x="18699" y="9349"/>
                  </a:lnTo>
                  <a:lnTo>
                    <a:pt x="18699" y="8865"/>
                  </a:lnTo>
                  <a:lnTo>
                    <a:pt x="18656" y="8382"/>
                  </a:lnTo>
                  <a:lnTo>
                    <a:pt x="18599" y="7926"/>
                  </a:lnTo>
                  <a:lnTo>
                    <a:pt x="18514" y="7457"/>
                  </a:lnTo>
                  <a:lnTo>
                    <a:pt x="18414" y="7001"/>
                  </a:lnTo>
                  <a:lnTo>
                    <a:pt x="18286" y="6560"/>
                  </a:lnTo>
                  <a:lnTo>
                    <a:pt x="18144" y="6133"/>
                  </a:lnTo>
                  <a:lnTo>
                    <a:pt x="17973" y="5706"/>
                  </a:lnTo>
                  <a:lnTo>
                    <a:pt x="17788" y="5294"/>
                  </a:lnTo>
                  <a:lnTo>
                    <a:pt x="17575" y="4881"/>
                  </a:lnTo>
                  <a:lnTo>
                    <a:pt x="17347" y="4497"/>
                  </a:lnTo>
                  <a:lnTo>
                    <a:pt x="17105" y="4113"/>
                  </a:lnTo>
                  <a:lnTo>
                    <a:pt x="16849" y="3757"/>
                  </a:lnTo>
                  <a:lnTo>
                    <a:pt x="16564" y="3401"/>
                  </a:lnTo>
                  <a:lnTo>
                    <a:pt x="16280" y="3060"/>
                  </a:lnTo>
                  <a:lnTo>
                    <a:pt x="15967" y="2732"/>
                  </a:lnTo>
                  <a:lnTo>
                    <a:pt x="15640" y="2419"/>
                  </a:lnTo>
                  <a:lnTo>
                    <a:pt x="15298" y="2135"/>
                  </a:lnTo>
                  <a:lnTo>
                    <a:pt x="14942" y="1850"/>
                  </a:lnTo>
                  <a:lnTo>
                    <a:pt x="14587" y="1594"/>
                  </a:lnTo>
                  <a:lnTo>
                    <a:pt x="14202" y="1352"/>
                  </a:lnTo>
                  <a:lnTo>
                    <a:pt x="13818" y="1124"/>
                  </a:lnTo>
                  <a:lnTo>
                    <a:pt x="13405" y="911"/>
                  </a:lnTo>
                  <a:lnTo>
                    <a:pt x="12993" y="726"/>
                  </a:lnTo>
                  <a:lnTo>
                    <a:pt x="12566" y="569"/>
                  </a:lnTo>
                  <a:lnTo>
                    <a:pt x="12139" y="413"/>
                  </a:lnTo>
                  <a:lnTo>
                    <a:pt x="11698" y="285"/>
                  </a:lnTo>
                  <a:lnTo>
                    <a:pt x="11242" y="185"/>
                  </a:lnTo>
                  <a:lnTo>
                    <a:pt x="10773" y="100"/>
                  </a:lnTo>
                  <a:lnTo>
                    <a:pt x="10318" y="43"/>
                  </a:lnTo>
                  <a:lnTo>
                    <a:pt x="9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5388751" y="4322642"/>
              <a:ext cx="1069200" cy="409332"/>
            </a:xfrm>
            <a:custGeom>
              <a:avLst/>
              <a:gdLst/>
              <a:ahLst/>
              <a:cxnLst/>
              <a:rect l="l" t="t" r="r" b="b"/>
              <a:pathLst>
                <a:path w="32972" h="12623" extrusionOk="0">
                  <a:moveTo>
                    <a:pt x="12637" y="1"/>
                  </a:moveTo>
                  <a:lnTo>
                    <a:pt x="11982" y="15"/>
                  </a:lnTo>
                  <a:lnTo>
                    <a:pt x="11342" y="58"/>
                  </a:lnTo>
                  <a:lnTo>
                    <a:pt x="10702" y="143"/>
                  </a:lnTo>
                  <a:lnTo>
                    <a:pt x="10090" y="257"/>
                  </a:lnTo>
                  <a:lnTo>
                    <a:pt x="9478" y="385"/>
                  </a:lnTo>
                  <a:lnTo>
                    <a:pt x="8880" y="556"/>
                  </a:lnTo>
                  <a:lnTo>
                    <a:pt x="8283" y="755"/>
                  </a:lnTo>
                  <a:lnTo>
                    <a:pt x="7713" y="982"/>
                  </a:lnTo>
                  <a:lnTo>
                    <a:pt x="7158" y="1239"/>
                  </a:lnTo>
                  <a:lnTo>
                    <a:pt x="6604" y="1523"/>
                  </a:lnTo>
                  <a:lnTo>
                    <a:pt x="6077" y="1822"/>
                  </a:lnTo>
                  <a:lnTo>
                    <a:pt x="5565" y="2149"/>
                  </a:lnTo>
                  <a:lnTo>
                    <a:pt x="5067" y="2505"/>
                  </a:lnTo>
                  <a:lnTo>
                    <a:pt x="4597" y="2875"/>
                  </a:lnTo>
                  <a:lnTo>
                    <a:pt x="4142" y="3273"/>
                  </a:lnTo>
                  <a:lnTo>
                    <a:pt x="3701" y="3700"/>
                  </a:lnTo>
                  <a:lnTo>
                    <a:pt x="3274" y="4127"/>
                  </a:lnTo>
                  <a:lnTo>
                    <a:pt x="2890" y="4597"/>
                  </a:lnTo>
                  <a:lnTo>
                    <a:pt x="2505" y="5066"/>
                  </a:lnTo>
                  <a:lnTo>
                    <a:pt x="2150" y="5564"/>
                  </a:lnTo>
                  <a:lnTo>
                    <a:pt x="1822" y="6077"/>
                  </a:lnTo>
                  <a:lnTo>
                    <a:pt x="1523" y="6603"/>
                  </a:lnTo>
                  <a:lnTo>
                    <a:pt x="1239" y="7144"/>
                  </a:lnTo>
                  <a:lnTo>
                    <a:pt x="997" y="7713"/>
                  </a:lnTo>
                  <a:lnTo>
                    <a:pt x="769" y="8282"/>
                  </a:lnTo>
                  <a:lnTo>
                    <a:pt x="570" y="8866"/>
                  </a:lnTo>
                  <a:lnTo>
                    <a:pt x="399" y="9464"/>
                  </a:lnTo>
                  <a:lnTo>
                    <a:pt x="257" y="10075"/>
                  </a:lnTo>
                  <a:lnTo>
                    <a:pt x="143" y="10702"/>
                  </a:lnTo>
                  <a:lnTo>
                    <a:pt x="58" y="11342"/>
                  </a:lnTo>
                  <a:lnTo>
                    <a:pt x="15" y="11982"/>
                  </a:lnTo>
                  <a:lnTo>
                    <a:pt x="1" y="12623"/>
                  </a:lnTo>
                  <a:lnTo>
                    <a:pt x="32972" y="12623"/>
                  </a:lnTo>
                  <a:lnTo>
                    <a:pt x="32957" y="11982"/>
                  </a:lnTo>
                  <a:lnTo>
                    <a:pt x="32915" y="11342"/>
                  </a:lnTo>
                  <a:lnTo>
                    <a:pt x="32829" y="10702"/>
                  </a:lnTo>
                  <a:lnTo>
                    <a:pt x="32715" y="10075"/>
                  </a:lnTo>
                  <a:lnTo>
                    <a:pt x="32573" y="9464"/>
                  </a:lnTo>
                  <a:lnTo>
                    <a:pt x="32402" y="8866"/>
                  </a:lnTo>
                  <a:lnTo>
                    <a:pt x="32203" y="8282"/>
                  </a:lnTo>
                  <a:lnTo>
                    <a:pt x="31990" y="7713"/>
                  </a:lnTo>
                  <a:lnTo>
                    <a:pt x="31734" y="7144"/>
                  </a:lnTo>
                  <a:lnTo>
                    <a:pt x="31449" y="6603"/>
                  </a:lnTo>
                  <a:lnTo>
                    <a:pt x="31150" y="6077"/>
                  </a:lnTo>
                  <a:lnTo>
                    <a:pt x="30823" y="5564"/>
                  </a:lnTo>
                  <a:lnTo>
                    <a:pt x="30467" y="5066"/>
                  </a:lnTo>
                  <a:lnTo>
                    <a:pt x="30097" y="4597"/>
                  </a:lnTo>
                  <a:lnTo>
                    <a:pt x="29699" y="4127"/>
                  </a:lnTo>
                  <a:lnTo>
                    <a:pt x="29272" y="3700"/>
                  </a:lnTo>
                  <a:lnTo>
                    <a:pt x="28831" y="3273"/>
                  </a:lnTo>
                  <a:lnTo>
                    <a:pt x="28375" y="2875"/>
                  </a:lnTo>
                  <a:lnTo>
                    <a:pt x="27906" y="2505"/>
                  </a:lnTo>
                  <a:lnTo>
                    <a:pt x="27408" y="2149"/>
                  </a:lnTo>
                  <a:lnTo>
                    <a:pt x="26895" y="1822"/>
                  </a:lnTo>
                  <a:lnTo>
                    <a:pt x="26369" y="1523"/>
                  </a:lnTo>
                  <a:lnTo>
                    <a:pt x="25814" y="1239"/>
                  </a:lnTo>
                  <a:lnTo>
                    <a:pt x="25259" y="982"/>
                  </a:lnTo>
                  <a:lnTo>
                    <a:pt x="24690" y="755"/>
                  </a:lnTo>
                  <a:lnTo>
                    <a:pt x="24106" y="556"/>
                  </a:lnTo>
                  <a:lnTo>
                    <a:pt x="23494" y="385"/>
                  </a:lnTo>
                  <a:lnTo>
                    <a:pt x="22883" y="257"/>
                  </a:lnTo>
                  <a:lnTo>
                    <a:pt x="22271" y="143"/>
                  </a:lnTo>
                  <a:lnTo>
                    <a:pt x="21630" y="58"/>
                  </a:lnTo>
                  <a:lnTo>
                    <a:pt x="20990" y="15"/>
                  </a:lnTo>
                  <a:lnTo>
                    <a:pt x="20350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5485190" y="2057414"/>
              <a:ext cx="650204" cy="2351999"/>
            </a:xfrm>
            <a:custGeom>
              <a:avLst/>
              <a:gdLst/>
              <a:ahLst/>
              <a:cxnLst/>
              <a:rect l="l" t="t" r="r" b="b"/>
              <a:pathLst>
                <a:path w="20051" h="72531" extrusionOk="0">
                  <a:moveTo>
                    <a:pt x="5081" y="1"/>
                  </a:moveTo>
                  <a:lnTo>
                    <a:pt x="6006" y="1111"/>
                  </a:lnTo>
                  <a:lnTo>
                    <a:pt x="6575" y="1125"/>
                  </a:lnTo>
                  <a:lnTo>
                    <a:pt x="6988" y="1139"/>
                  </a:lnTo>
                  <a:lnTo>
                    <a:pt x="7500" y="1168"/>
                  </a:lnTo>
                  <a:lnTo>
                    <a:pt x="8083" y="1225"/>
                  </a:lnTo>
                  <a:lnTo>
                    <a:pt x="8724" y="1310"/>
                  </a:lnTo>
                  <a:lnTo>
                    <a:pt x="9421" y="1438"/>
                  </a:lnTo>
                  <a:lnTo>
                    <a:pt x="9791" y="1523"/>
                  </a:lnTo>
                  <a:lnTo>
                    <a:pt x="10175" y="1623"/>
                  </a:lnTo>
                  <a:lnTo>
                    <a:pt x="10559" y="1723"/>
                  </a:lnTo>
                  <a:lnTo>
                    <a:pt x="10958" y="1837"/>
                  </a:lnTo>
                  <a:lnTo>
                    <a:pt x="11356" y="1979"/>
                  </a:lnTo>
                  <a:lnTo>
                    <a:pt x="11769" y="2121"/>
                  </a:lnTo>
                  <a:lnTo>
                    <a:pt x="12196" y="2292"/>
                  </a:lnTo>
                  <a:lnTo>
                    <a:pt x="12609" y="2477"/>
                  </a:lnTo>
                  <a:lnTo>
                    <a:pt x="13035" y="2676"/>
                  </a:lnTo>
                  <a:lnTo>
                    <a:pt x="13462" y="2890"/>
                  </a:lnTo>
                  <a:lnTo>
                    <a:pt x="13889" y="3131"/>
                  </a:lnTo>
                  <a:lnTo>
                    <a:pt x="14302" y="3402"/>
                  </a:lnTo>
                  <a:lnTo>
                    <a:pt x="14729" y="3672"/>
                  </a:lnTo>
                  <a:lnTo>
                    <a:pt x="15156" y="3985"/>
                  </a:lnTo>
                  <a:lnTo>
                    <a:pt x="15568" y="4313"/>
                  </a:lnTo>
                  <a:lnTo>
                    <a:pt x="15981" y="4654"/>
                  </a:lnTo>
                  <a:lnTo>
                    <a:pt x="16394" y="5038"/>
                  </a:lnTo>
                  <a:lnTo>
                    <a:pt x="16792" y="5437"/>
                  </a:lnTo>
                  <a:lnTo>
                    <a:pt x="16977" y="5650"/>
                  </a:lnTo>
                  <a:lnTo>
                    <a:pt x="17162" y="5864"/>
                  </a:lnTo>
                  <a:lnTo>
                    <a:pt x="17333" y="6091"/>
                  </a:lnTo>
                  <a:lnTo>
                    <a:pt x="17504" y="6319"/>
                  </a:lnTo>
                  <a:lnTo>
                    <a:pt x="17660" y="6561"/>
                  </a:lnTo>
                  <a:lnTo>
                    <a:pt x="17802" y="6803"/>
                  </a:lnTo>
                  <a:lnTo>
                    <a:pt x="17945" y="7045"/>
                  </a:lnTo>
                  <a:lnTo>
                    <a:pt x="18073" y="7301"/>
                  </a:lnTo>
                  <a:lnTo>
                    <a:pt x="18187" y="7557"/>
                  </a:lnTo>
                  <a:lnTo>
                    <a:pt x="18301" y="7827"/>
                  </a:lnTo>
                  <a:lnTo>
                    <a:pt x="18400" y="8098"/>
                  </a:lnTo>
                  <a:lnTo>
                    <a:pt x="18500" y="8382"/>
                  </a:lnTo>
                  <a:lnTo>
                    <a:pt x="18585" y="8653"/>
                  </a:lnTo>
                  <a:lnTo>
                    <a:pt x="18656" y="8951"/>
                  </a:lnTo>
                  <a:lnTo>
                    <a:pt x="18727" y="9236"/>
                  </a:lnTo>
                  <a:lnTo>
                    <a:pt x="18784" y="9535"/>
                  </a:lnTo>
                  <a:lnTo>
                    <a:pt x="18827" y="9848"/>
                  </a:lnTo>
                  <a:lnTo>
                    <a:pt x="18870" y="10147"/>
                  </a:lnTo>
                  <a:lnTo>
                    <a:pt x="18912" y="10474"/>
                  </a:lnTo>
                  <a:lnTo>
                    <a:pt x="18927" y="10787"/>
                  </a:lnTo>
                  <a:lnTo>
                    <a:pt x="18955" y="11442"/>
                  </a:lnTo>
                  <a:lnTo>
                    <a:pt x="18955" y="12111"/>
                  </a:lnTo>
                  <a:lnTo>
                    <a:pt x="18912" y="12808"/>
                  </a:lnTo>
                  <a:lnTo>
                    <a:pt x="18841" y="13505"/>
                  </a:lnTo>
                  <a:lnTo>
                    <a:pt x="18756" y="14231"/>
                  </a:lnTo>
                  <a:lnTo>
                    <a:pt x="18628" y="14971"/>
                  </a:lnTo>
                  <a:lnTo>
                    <a:pt x="18500" y="15568"/>
                  </a:lnTo>
                  <a:lnTo>
                    <a:pt x="18357" y="16166"/>
                  </a:lnTo>
                  <a:lnTo>
                    <a:pt x="18215" y="16764"/>
                  </a:lnTo>
                  <a:lnTo>
                    <a:pt x="18044" y="17347"/>
                  </a:lnTo>
                  <a:lnTo>
                    <a:pt x="17859" y="17931"/>
                  </a:lnTo>
                  <a:lnTo>
                    <a:pt x="17660" y="18514"/>
                  </a:lnTo>
                  <a:lnTo>
                    <a:pt x="17461" y="19097"/>
                  </a:lnTo>
                  <a:lnTo>
                    <a:pt x="17233" y="19681"/>
                  </a:lnTo>
                  <a:lnTo>
                    <a:pt x="17006" y="20250"/>
                  </a:lnTo>
                  <a:lnTo>
                    <a:pt x="16764" y="20819"/>
                  </a:lnTo>
                  <a:lnTo>
                    <a:pt x="16508" y="21388"/>
                  </a:lnTo>
                  <a:lnTo>
                    <a:pt x="16237" y="21958"/>
                  </a:lnTo>
                  <a:lnTo>
                    <a:pt x="15967" y="22527"/>
                  </a:lnTo>
                  <a:lnTo>
                    <a:pt x="15682" y="23082"/>
                  </a:lnTo>
                  <a:lnTo>
                    <a:pt x="15085" y="24206"/>
                  </a:lnTo>
                  <a:lnTo>
                    <a:pt x="14458" y="25316"/>
                  </a:lnTo>
                  <a:lnTo>
                    <a:pt x="13818" y="26412"/>
                  </a:lnTo>
                  <a:lnTo>
                    <a:pt x="13135" y="27507"/>
                  </a:lnTo>
                  <a:lnTo>
                    <a:pt x="12452" y="28589"/>
                  </a:lnTo>
                  <a:lnTo>
                    <a:pt x="11741" y="29670"/>
                  </a:lnTo>
                  <a:lnTo>
                    <a:pt x="11029" y="30752"/>
                  </a:lnTo>
                  <a:lnTo>
                    <a:pt x="9592" y="32872"/>
                  </a:lnTo>
                  <a:lnTo>
                    <a:pt x="8638" y="34281"/>
                  </a:lnTo>
                  <a:lnTo>
                    <a:pt x="7685" y="35690"/>
                  </a:lnTo>
                  <a:lnTo>
                    <a:pt x="6760" y="37113"/>
                  </a:lnTo>
                  <a:lnTo>
                    <a:pt x="5849" y="38550"/>
                  </a:lnTo>
                  <a:lnTo>
                    <a:pt x="5408" y="39261"/>
                  </a:lnTo>
                  <a:lnTo>
                    <a:pt x="4981" y="39987"/>
                  </a:lnTo>
                  <a:lnTo>
                    <a:pt x="4554" y="40727"/>
                  </a:lnTo>
                  <a:lnTo>
                    <a:pt x="4142" y="41453"/>
                  </a:lnTo>
                  <a:lnTo>
                    <a:pt x="3743" y="42193"/>
                  </a:lnTo>
                  <a:lnTo>
                    <a:pt x="3359" y="42933"/>
                  </a:lnTo>
                  <a:lnTo>
                    <a:pt x="2989" y="43673"/>
                  </a:lnTo>
                  <a:lnTo>
                    <a:pt x="2633" y="44427"/>
                  </a:lnTo>
                  <a:lnTo>
                    <a:pt x="2292" y="45181"/>
                  </a:lnTo>
                  <a:lnTo>
                    <a:pt x="1979" y="45949"/>
                  </a:lnTo>
                  <a:lnTo>
                    <a:pt x="1680" y="46703"/>
                  </a:lnTo>
                  <a:lnTo>
                    <a:pt x="1395" y="47486"/>
                  </a:lnTo>
                  <a:lnTo>
                    <a:pt x="1139" y="48255"/>
                  </a:lnTo>
                  <a:lnTo>
                    <a:pt x="912" y="49051"/>
                  </a:lnTo>
                  <a:lnTo>
                    <a:pt x="698" y="49834"/>
                  </a:lnTo>
                  <a:lnTo>
                    <a:pt x="513" y="50631"/>
                  </a:lnTo>
                  <a:lnTo>
                    <a:pt x="357" y="51442"/>
                  </a:lnTo>
                  <a:lnTo>
                    <a:pt x="229" y="52253"/>
                  </a:lnTo>
                  <a:lnTo>
                    <a:pt x="129" y="53079"/>
                  </a:lnTo>
                  <a:lnTo>
                    <a:pt x="58" y="53904"/>
                  </a:lnTo>
                  <a:lnTo>
                    <a:pt x="15" y="54729"/>
                  </a:lnTo>
                  <a:lnTo>
                    <a:pt x="1" y="55583"/>
                  </a:lnTo>
                  <a:lnTo>
                    <a:pt x="29" y="56423"/>
                  </a:lnTo>
                  <a:lnTo>
                    <a:pt x="58" y="56864"/>
                  </a:lnTo>
                  <a:lnTo>
                    <a:pt x="86" y="57291"/>
                  </a:lnTo>
                  <a:lnTo>
                    <a:pt x="143" y="57817"/>
                  </a:lnTo>
                  <a:lnTo>
                    <a:pt x="200" y="58329"/>
                  </a:lnTo>
                  <a:lnTo>
                    <a:pt x="271" y="58842"/>
                  </a:lnTo>
                  <a:lnTo>
                    <a:pt x="342" y="59340"/>
                  </a:lnTo>
                  <a:lnTo>
                    <a:pt x="428" y="59823"/>
                  </a:lnTo>
                  <a:lnTo>
                    <a:pt x="527" y="60293"/>
                  </a:lnTo>
                  <a:lnTo>
                    <a:pt x="627" y="60763"/>
                  </a:lnTo>
                  <a:lnTo>
                    <a:pt x="727" y="61218"/>
                  </a:lnTo>
                  <a:lnTo>
                    <a:pt x="840" y="61659"/>
                  </a:lnTo>
                  <a:lnTo>
                    <a:pt x="969" y="62086"/>
                  </a:lnTo>
                  <a:lnTo>
                    <a:pt x="1082" y="62513"/>
                  </a:lnTo>
                  <a:lnTo>
                    <a:pt x="1225" y="62911"/>
                  </a:lnTo>
                  <a:lnTo>
                    <a:pt x="1495" y="63708"/>
                  </a:lnTo>
                  <a:lnTo>
                    <a:pt x="1794" y="64462"/>
                  </a:lnTo>
                  <a:lnTo>
                    <a:pt x="2121" y="65174"/>
                  </a:lnTo>
                  <a:lnTo>
                    <a:pt x="2448" y="65843"/>
                  </a:lnTo>
                  <a:lnTo>
                    <a:pt x="2790" y="66483"/>
                  </a:lnTo>
                  <a:lnTo>
                    <a:pt x="3146" y="67081"/>
                  </a:lnTo>
                  <a:lnTo>
                    <a:pt x="3516" y="67650"/>
                  </a:lnTo>
                  <a:lnTo>
                    <a:pt x="3886" y="68176"/>
                  </a:lnTo>
                  <a:lnTo>
                    <a:pt x="4256" y="68675"/>
                  </a:lnTo>
                  <a:lnTo>
                    <a:pt x="4626" y="69130"/>
                  </a:lnTo>
                  <a:lnTo>
                    <a:pt x="4996" y="69557"/>
                  </a:lnTo>
                  <a:lnTo>
                    <a:pt x="5351" y="69955"/>
                  </a:lnTo>
                  <a:lnTo>
                    <a:pt x="5707" y="70311"/>
                  </a:lnTo>
                  <a:lnTo>
                    <a:pt x="6063" y="70652"/>
                  </a:lnTo>
                  <a:lnTo>
                    <a:pt x="6390" y="70951"/>
                  </a:lnTo>
                  <a:lnTo>
                    <a:pt x="6717" y="71222"/>
                  </a:lnTo>
                  <a:lnTo>
                    <a:pt x="7030" y="71464"/>
                  </a:lnTo>
                  <a:lnTo>
                    <a:pt x="7315" y="71691"/>
                  </a:lnTo>
                  <a:lnTo>
                    <a:pt x="7813" y="72047"/>
                  </a:lnTo>
                  <a:lnTo>
                    <a:pt x="8226" y="72303"/>
                  </a:lnTo>
                  <a:lnTo>
                    <a:pt x="8496" y="72460"/>
                  </a:lnTo>
                  <a:lnTo>
                    <a:pt x="8638" y="72531"/>
                  </a:lnTo>
                  <a:lnTo>
                    <a:pt x="9122" y="71535"/>
                  </a:lnTo>
                  <a:lnTo>
                    <a:pt x="9037" y="71478"/>
                  </a:lnTo>
                  <a:lnTo>
                    <a:pt x="8809" y="71350"/>
                  </a:lnTo>
                  <a:lnTo>
                    <a:pt x="8453" y="71122"/>
                  </a:lnTo>
                  <a:lnTo>
                    <a:pt x="7984" y="70795"/>
                  </a:lnTo>
                  <a:lnTo>
                    <a:pt x="7728" y="70581"/>
                  </a:lnTo>
                  <a:lnTo>
                    <a:pt x="7443" y="70354"/>
                  </a:lnTo>
                  <a:lnTo>
                    <a:pt x="7144" y="70098"/>
                  </a:lnTo>
                  <a:lnTo>
                    <a:pt x="6831" y="69813"/>
                  </a:lnTo>
                  <a:lnTo>
                    <a:pt x="6504" y="69500"/>
                  </a:lnTo>
                  <a:lnTo>
                    <a:pt x="6177" y="69158"/>
                  </a:lnTo>
                  <a:lnTo>
                    <a:pt x="5835" y="68788"/>
                  </a:lnTo>
                  <a:lnTo>
                    <a:pt x="5494" y="68376"/>
                  </a:lnTo>
                  <a:lnTo>
                    <a:pt x="5138" y="67949"/>
                  </a:lnTo>
                  <a:lnTo>
                    <a:pt x="4796" y="67479"/>
                  </a:lnTo>
                  <a:lnTo>
                    <a:pt x="4441" y="66981"/>
                  </a:lnTo>
                  <a:lnTo>
                    <a:pt x="4099" y="66440"/>
                  </a:lnTo>
                  <a:lnTo>
                    <a:pt x="3758" y="65871"/>
                  </a:lnTo>
                  <a:lnTo>
                    <a:pt x="3430" y="65274"/>
                  </a:lnTo>
                  <a:lnTo>
                    <a:pt x="3117" y="64633"/>
                  </a:lnTo>
                  <a:lnTo>
                    <a:pt x="2818" y="63964"/>
                  </a:lnTo>
                  <a:lnTo>
                    <a:pt x="2534" y="63253"/>
                  </a:lnTo>
                  <a:lnTo>
                    <a:pt x="2263" y="62499"/>
                  </a:lnTo>
                  <a:lnTo>
                    <a:pt x="2022" y="61716"/>
                  </a:lnTo>
                  <a:lnTo>
                    <a:pt x="1908" y="61318"/>
                  </a:lnTo>
                  <a:lnTo>
                    <a:pt x="1808" y="60891"/>
                  </a:lnTo>
                  <a:lnTo>
                    <a:pt x="1694" y="60464"/>
                  </a:lnTo>
                  <a:lnTo>
                    <a:pt x="1609" y="60023"/>
                  </a:lnTo>
                  <a:lnTo>
                    <a:pt x="1523" y="59582"/>
                  </a:lnTo>
                  <a:lnTo>
                    <a:pt x="1438" y="59126"/>
                  </a:lnTo>
                  <a:lnTo>
                    <a:pt x="1367" y="58657"/>
                  </a:lnTo>
                  <a:lnTo>
                    <a:pt x="1296" y="58173"/>
                  </a:lnTo>
                  <a:lnTo>
                    <a:pt x="1239" y="57689"/>
                  </a:lnTo>
                  <a:lnTo>
                    <a:pt x="1196" y="57191"/>
                  </a:lnTo>
                  <a:lnTo>
                    <a:pt x="1139" y="56366"/>
                  </a:lnTo>
                  <a:lnTo>
                    <a:pt x="1111" y="55555"/>
                  </a:lnTo>
                  <a:lnTo>
                    <a:pt x="1125" y="54743"/>
                  </a:lnTo>
                  <a:lnTo>
                    <a:pt x="1168" y="53932"/>
                  </a:lnTo>
                  <a:lnTo>
                    <a:pt x="1239" y="53150"/>
                  </a:lnTo>
                  <a:lnTo>
                    <a:pt x="1338" y="52353"/>
                  </a:lnTo>
                  <a:lnTo>
                    <a:pt x="1467" y="51570"/>
                  </a:lnTo>
                  <a:lnTo>
                    <a:pt x="1623" y="50787"/>
                  </a:lnTo>
                  <a:lnTo>
                    <a:pt x="1808" y="50019"/>
                  </a:lnTo>
                  <a:lnTo>
                    <a:pt x="2007" y="49265"/>
                  </a:lnTo>
                  <a:lnTo>
                    <a:pt x="2235" y="48496"/>
                  </a:lnTo>
                  <a:lnTo>
                    <a:pt x="2491" y="47742"/>
                  </a:lnTo>
                  <a:lnTo>
                    <a:pt x="2761" y="47002"/>
                  </a:lnTo>
                  <a:lnTo>
                    <a:pt x="3060" y="46248"/>
                  </a:lnTo>
                  <a:lnTo>
                    <a:pt x="3373" y="45508"/>
                  </a:lnTo>
                  <a:lnTo>
                    <a:pt x="3701" y="44782"/>
                  </a:lnTo>
                  <a:lnTo>
                    <a:pt x="4042" y="44042"/>
                  </a:lnTo>
                  <a:lnTo>
                    <a:pt x="4412" y="43317"/>
                  </a:lnTo>
                  <a:lnTo>
                    <a:pt x="4782" y="42605"/>
                  </a:lnTo>
                  <a:lnTo>
                    <a:pt x="5181" y="41880"/>
                  </a:lnTo>
                  <a:lnTo>
                    <a:pt x="5579" y="41168"/>
                  </a:lnTo>
                  <a:lnTo>
                    <a:pt x="5992" y="40457"/>
                  </a:lnTo>
                  <a:lnTo>
                    <a:pt x="6419" y="39745"/>
                  </a:lnTo>
                  <a:lnTo>
                    <a:pt x="6845" y="39048"/>
                  </a:lnTo>
                  <a:lnTo>
                    <a:pt x="7742" y="37639"/>
                  </a:lnTo>
                  <a:lnTo>
                    <a:pt x="8653" y="36259"/>
                  </a:lnTo>
                  <a:lnTo>
                    <a:pt x="9578" y="34878"/>
                  </a:lnTo>
                  <a:lnTo>
                    <a:pt x="10503" y="33498"/>
                  </a:lnTo>
                  <a:lnTo>
                    <a:pt x="11968" y="31335"/>
                  </a:lnTo>
                  <a:lnTo>
                    <a:pt x="12694" y="30239"/>
                  </a:lnTo>
                  <a:lnTo>
                    <a:pt x="13420" y="29144"/>
                  </a:lnTo>
                  <a:lnTo>
                    <a:pt x="14117" y="28034"/>
                  </a:lnTo>
                  <a:lnTo>
                    <a:pt x="14800" y="26924"/>
                  </a:lnTo>
                  <a:lnTo>
                    <a:pt x="15469" y="25800"/>
                  </a:lnTo>
                  <a:lnTo>
                    <a:pt x="16109" y="24676"/>
                  </a:lnTo>
                  <a:lnTo>
                    <a:pt x="16408" y="24106"/>
                  </a:lnTo>
                  <a:lnTo>
                    <a:pt x="16707" y="23523"/>
                  </a:lnTo>
                  <a:lnTo>
                    <a:pt x="16991" y="22954"/>
                  </a:lnTo>
                  <a:lnTo>
                    <a:pt x="17276" y="22370"/>
                  </a:lnTo>
                  <a:lnTo>
                    <a:pt x="17546" y="21787"/>
                  </a:lnTo>
                  <a:lnTo>
                    <a:pt x="17802" y="21203"/>
                  </a:lnTo>
                  <a:lnTo>
                    <a:pt x="18059" y="20620"/>
                  </a:lnTo>
                  <a:lnTo>
                    <a:pt x="18286" y="20037"/>
                  </a:lnTo>
                  <a:lnTo>
                    <a:pt x="18514" y="19439"/>
                  </a:lnTo>
                  <a:lnTo>
                    <a:pt x="18727" y="18841"/>
                  </a:lnTo>
                  <a:lnTo>
                    <a:pt x="18927" y="18244"/>
                  </a:lnTo>
                  <a:lnTo>
                    <a:pt x="19112" y="17632"/>
                  </a:lnTo>
                  <a:lnTo>
                    <a:pt x="19282" y="17034"/>
                  </a:lnTo>
                  <a:lnTo>
                    <a:pt x="19439" y="16422"/>
                  </a:lnTo>
                  <a:lnTo>
                    <a:pt x="19581" y="15810"/>
                  </a:lnTo>
                  <a:lnTo>
                    <a:pt x="19709" y="15184"/>
                  </a:lnTo>
                  <a:lnTo>
                    <a:pt x="19852" y="14387"/>
                  </a:lnTo>
                  <a:lnTo>
                    <a:pt x="19951" y="13590"/>
                  </a:lnTo>
                  <a:lnTo>
                    <a:pt x="20022" y="12822"/>
                  </a:lnTo>
                  <a:lnTo>
                    <a:pt x="20037" y="12452"/>
                  </a:lnTo>
                  <a:lnTo>
                    <a:pt x="20051" y="12082"/>
                  </a:lnTo>
                  <a:lnTo>
                    <a:pt x="20051" y="11712"/>
                  </a:lnTo>
                  <a:lnTo>
                    <a:pt x="20037" y="11356"/>
                  </a:lnTo>
                  <a:lnTo>
                    <a:pt x="20022" y="11001"/>
                  </a:lnTo>
                  <a:lnTo>
                    <a:pt x="19994" y="10645"/>
                  </a:lnTo>
                  <a:lnTo>
                    <a:pt x="19965" y="10303"/>
                  </a:lnTo>
                  <a:lnTo>
                    <a:pt x="19923" y="9962"/>
                  </a:lnTo>
                  <a:lnTo>
                    <a:pt x="19866" y="9620"/>
                  </a:lnTo>
                  <a:lnTo>
                    <a:pt x="19809" y="9293"/>
                  </a:lnTo>
                  <a:lnTo>
                    <a:pt x="19738" y="8966"/>
                  </a:lnTo>
                  <a:lnTo>
                    <a:pt x="19667" y="8653"/>
                  </a:lnTo>
                  <a:lnTo>
                    <a:pt x="19581" y="8340"/>
                  </a:lnTo>
                  <a:lnTo>
                    <a:pt x="19482" y="8027"/>
                  </a:lnTo>
                  <a:lnTo>
                    <a:pt x="19368" y="7728"/>
                  </a:lnTo>
                  <a:lnTo>
                    <a:pt x="19254" y="7415"/>
                  </a:lnTo>
                  <a:lnTo>
                    <a:pt x="19140" y="7130"/>
                  </a:lnTo>
                  <a:lnTo>
                    <a:pt x="19012" y="6831"/>
                  </a:lnTo>
                  <a:lnTo>
                    <a:pt x="18870" y="6561"/>
                  </a:lnTo>
                  <a:lnTo>
                    <a:pt x="18713" y="6276"/>
                  </a:lnTo>
                  <a:lnTo>
                    <a:pt x="18557" y="6006"/>
                  </a:lnTo>
                  <a:lnTo>
                    <a:pt x="18386" y="5736"/>
                  </a:lnTo>
                  <a:lnTo>
                    <a:pt x="18215" y="5465"/>
                  </a:lnTo>
                  <a:lnTo>
                    <a:pt x="18030" y="5209"/>
                  </a:lnTo>
                  <a:lnTo>
                    <a:pt x="17831" y="4967"/>
                  </a:lnTo>
                  <a:lnTo>
                    <a:pt x="17632" y="4711"/>
                  </a:lnTo>
                  <a:lnTo>
                    <a:pt x="17433" y="4498"/>
                  </a:lnTo>
                  <a:lnTo>
                    <a:pt x="17233" y="4270"/>
                  </a:lnTo>
                  <a:lnTo>
                    <a:pt x="17034" y="4071"/>
                  </a:lnTo>
                  <a:lnTo>
                    <a:pt x="16821" y="3857"/>
                  </a:lnTo>
                  <a:lnTo>
                    <a:pt x="16379" y="3473"/>
                  </a:lnTo>
                  <a:lnTo>
                    <a:pt x="15924" y="3117"/>
                  </a:lnTo>
                  <a:lnTo>
                    <a:pt x="15455" y="2790"/>
                  </a:lnTo>
                  <a:lnTo>
                    <a:pt x="14971" y="2477"/>
                  </a:lnTo>
                  <a:lnTo>
                    <a:pt x="14487" y="2192"/>
                  </a:lnTo>
                  <a:lnTo>
                    <a:pt x="13975" y="1922"/>
                  </a:lnTo>
                  <a:lnTo>
                    <a:pt x="13477" y="1694"/>
                  </a:lnTo>
                  <a:lnTo>
                    <a:pt x="12964" y="1467"/>
                  </a:lnTo>
                  <a:lnTo>
                    <a:pt x="12452" y="1267"/>
                  </a:lnTo>
                  <a:lnTo>
                    <a:pt x="11940" y="1082"/>
                  </a:lnTo>
                  <a:lnTo>
                    <a:pt x="11427" y="926"/>
                  </a:lnTo>
                  <a:lnTo>
                    <a:pt x="10929" y="783"/>
                  </a:lnTo>
                  <a:lnTo>
                    <a:pt x="10431" y="641"/>
                  </a:lnTo>
                  <a:lnTo>
                    <a:pt x="9933" y="527"/>
                  </a:lnTo>
                  <a:lnTo>
                    <a:pt x="9464" y="428"/>
                  </a:lnTo>
                  <a:lnTo>
                    <a:pt x="8994" y="342"/>
                  </a:lnTo>
                  <a:lnTo>
                    <a:pt x="8553" y="271"/>
                  </a:lnTo>
                  <a:lnTo>
                    <a:pt x="8112" y="214"/>
                  </a:lnTo>
                  <a:lnTo>
                    <a:pt x="7315" y="115"/>
                  </a:lnTo>
                  <a:lnTo>
                    <a:pt x="6604" y="44"/>
                  </a:lnTo>
                  <a:lnTo>
                    <a:pt x="6020" y="15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607" name="Google Shape;607;p21"/>
          <p:cNvSpPr/>
          <p:nvPr/>
        </p:nvSpPr>
        <p:spPr>
          <a:xfrm>
            <a:off x="9315935" y="1748567"/>
            <a:ext cx="806000" cy="806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" name="Google Shape;1085;p28">
            <a:extLst>
              <a:ext uri="{FF2B5EF4-FFF2-40B4-BE49-F238E27FC236}">
                <a16:creationId xmlns:a16="http://schemas.microsoft.com/office/drawing/2014/main" id="{C8CD8F61-2304-F436-1604-6B675F0D7F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36228" y="3424854"/>
            <a:ext cx="5964265" cy="1613546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8800" dirty="0">
                <a:solidFill>
                  <a:srgbClr val="002060"/>
                </a:solidFill>
              </a:rPr>
              <a:t>Thank You</a:t>
            </a:r>
            <a:endParaRPr sz="8800" dirty="0">
              <a:solidFill>
                <a:srgbClr val="002060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70A53C4-306F-7397-09C6-60E84990ED63}"/>
              </a:ext>
            </a:extLst>
          </p:cNvPr>
          <p:cNvGrpSpPr/>
          <p:nvPr/>
        </p:nvGrpSpPr>
        <p:grpSpPr>
          <a:xfrm>
            <a:off x="620073" y="1848677"/>
            <a:ext cx="2826128" cy="4178314"/>
            <a:chOff x="700843" y="1783947"/>
            <a:chExt cx="2247902" cy="3550335"/>
          </a:xfrm>
        </p:grpSpPr>
        <p:grpSp>
          <p:nvGrpSpPr>
            <p:cNvPr id="5" name="Google Shape;1922;p38">
              <a:extLst>
                <a:ext uri="{FF2B5EF4-FFF2-40B4-BE49-F238E27FC236}">
                  <a16:creationId xmlns:a16="http://schemas.microsoft.com/office/drawing/2014/main" id="{15711296-31D4-9CC2-044F-33DFCC66DCE2}"/>
                </a:ext>
              </a:extLst>
            </p:cNvPr>
            <p:cNvGrpSpPr/>
            <p:nvPr/>
          </p:nvGrpSpPr>
          <p:grpSpPr>
            <a:xfrm>
              <a:off x="700843" y="1783947"/>
              <a:ext cx="2247902" cy="3550335"/>
              <a:chOff x="1085850" y="1181650"/>
              <a:chExt cx="2247902" cy="3550335"/>
            </a:xfrm>
          </p:grpSpPr>
          <p:sp>
            <p:nvSpPr>
              <p:cNvPr id="6" name="Google Shape;1923;p38">
                <a:extLst>
                  <a:ext uri="{FF2B5EF4-FFF2-40B4-BE49-F238E27FC236}">
                    <a16:creationId xmlns:a16="http://schemas.microsoft.com/office/drawing/2014/main" id="{89B4389C-A39D-7812-17A7-5481425FB9D7}"/>
                  </a:ext>
                </a:extLst>
              </p:cNvPr>
              <p:cNvSpPr/>
              <p:nvPr/>
            </p:nvSpPr>
            <p:spPr>
              <a:xfrm>
                <a:off x="1550204" y="1181650"/>
                <a:ext cx="1318561" cy="1318561"/>
              </a:xfrm>
              <a:custGeom>
                <a:avLst/>
                <a:gdLst/>
                <a:ahLst/>
                <a:cxnLst/>
                <a:rect l="l" t="t" r="r" b="b"/>
                <a:pathLst>
                  <a:path w="26257" h="26257" extrusionOk="0">
                    <a:moveTo>
                      <a:pt x="5072" y="0"/>
                    </a:moveTo>
                    <a:lnTo>
                      <a:pt x="4803" y="26"/>
                    </a:lnTo>
                    <a:lnTo>
                      <a:pt x="4534" y="64"/>
                    </a:lnTo>
                    <a:lnTo>
                      <a:pt x="4278" y="102"/>
                    </a:lnTo>
                    <a:lnTo>
                      <a:pt x="4009" y="167"/>
                    </a:lnTo>
                    <a:lnTo>
                      <a:pt x="3766" y="243"/>
                    </a:lnTo>
                    <a:lnTo>
                      <a:pt x="3510" y="320"/>
                    </a:lnTo>
                    <a:lnTo>
                      <a:pt x="3266" y="423"/>
                    </a:lnTo>
                    <a:lnTo>
                      <a:pt x="3036" y="525"/>
                    </a:lnTo>
                    <a:lnTo>
                      <a:pt x="2805" y="640"/>
                    </a:lnTo>
                    <a:lnTo>
                      <a:pt x="2575" y="768"/>
                    </a:lnTo>
                    <a:lnTo>
                      <a:pt x="2357" y="909"/>
                    </a:lnTo>
                    <a:lnTo>
                      <a:pt x="2152" y="1063"/>
                    </a:lnTo>
                    <a:lnTo>
                      <a:pt x="1947" y="1217"/>
                    </a:lnTo>
                    <a:lnTo>
                      <a:pt x="1755" y="1383"/>
                    </a:lnTo>
                    <a:lnTo>
                      <a:pt x="1563" y="1563"/>
                    </a:lnTo>
                    <a:lnTo>
                      <a:pt x="1396" y="1755"/>
                    </a:lnTo>
                    <a:lnTo>
                      <a:pt x="1230" y="1947"/>
                    </a:lnTo>
                    <a:lnTo>
                      <a:pt x="1063" y="2152"/>
                    </a:lnTo>
                    <a:lnTo>
                      <a:pt x="910" y="2357"/>
                    </a:lnTo>
                    <a:lnTo>
                      <a:pt x="782" y="2574"/>
                    </a:lnTo>
                    <a:lnTo>
                      <a:pt x="653" y="2792"/>
                    </a:lnTo>
                    <a:lnTo>
                      <a:pt x="525" y="3023"/>
                    </a:lnTo>
                    <a:lnTo>
                      <a:pt x="423" y="3266"/>
                    </a:lnTo>
                    <a:lnTo>
                      <a:pt x="333" y="3509"/>
                    </a:lnTo>
                    <a:lnTo>
                      <a:pt x="244" y="3753"/>
                    </a:lnTo>
                    <a:lnTo>
                      <a:pt x="167" y="4009"/>
                    </a:lnTo>
                    <a:lnTo>
                      <a:pt x="116" y="4265"/>
                    </a:lnTo>
                    <a:lnTo>
                      <a:pt x="64" y="4534"/>
                    </a:lnTo>
                    <a:lnTo>
                      <a:pt x="26" y="4803"/>
                    </a:lnTo>
                    <a:lnTo>
                      <a:pt x="13" y="5072"/>
                    </a:lnTo>
                    <a:lnTo>
                      <a:pt x="0" y="5341"/>
                    </a:lnTo>
                    <a:lnTo>
                      <a:pt x="0" y="20903"/>
                    </a:lnTo>
                    <a:lnTo>
                      <a:pt x="13" y="21184"/>
                    </a:lnTo>
                    <a:lnTo>
                      <a:pt x="26" y="21453"/>
                    </a:lnTo>
                    <a:lnTo>
                      <a:pt x="64" y="21722"/>
                    </a:lnTo>
                    <a:lnTo>
                      <a:pt x="116" y="21991"/>
                    </a:lnTo>
                    <a:lnTo>
                      <a:pt x="167" y="22247"/>
                    </a:lnTo>
                    <a:lnTo>
                      <a:pt x="244" y="22503"/>
                    </a:lnTo>
                    <a:lnTo>
                      <a:pt x="333" y="22747"/>
                    </a:lnTo>
                    <a:lnTo>
                      <a:pt x="423" y="22990"/>
                    </a:lnTo>
                    <a:lnTo>
                      <a:pt x="525" y="23234"/>
                    </a:lnTo>
                    <a:lnTo>
                      <a:pt x="653" y="23464"/>
                    </a:lnTo>
                    <a:lnTo>
                      <a:pt x="782" y="23682"/>
                    </a:lnTo>
                    <a:lnTo>
                      <a:pt x="910" y="23900"/>
                    </a:lnTo>
                    <a:lnTo>
                      <a:pt x="1063" y="24104"/>
                    </a:lnTo>
                    <a:lnTo>
                      <a:pt x="1230" y="24309"/>
                    </a:lnTo>
                    <a:lnTo>
                      <a:pt x="1396" y="24502"/>
                    </a:lnTo>
                    <a:lnTo>
                      <a:pt x="1563" y="24694"/>
                    </a:lnTo>
                    <a:lnTo>
                      <a:pt x="1755" y="24873"/>
                    </a:lnTo>
                    <a:lnTo>
                      <a:pt x="1947" y="25039"/>
                    </a:lnTo>
                    <a:lnTo>
                      <a:pt x="2152" y="25193"/>
                    </a:lnTo>
                    <a:lnTo>
                      <a:pt x="2357" y="25347"/>
                    </a:lnTo>
                    <a:lnTo>
                      <a:pt x="2575" y="25488"/>
                    </a:lnTo>
                    <a:lnTo>
                      <a:pt x="2805" y="25616"/>
                    </a:lnTo>
                    <a:lnTo>
                      <a:pt x="3036" y="25731"/>
                    </a:lnTo>
                    <a:lnTo>
                      <a:pt x="3266" y="25834"/>
                    </a:lnTo>
                    <a:lnTo>
                      <a:pt x="3510" y="25936"/>
                    </a:lnTo>
                    <a:lnTo>
                      <a:pt x="3766" y="26013"/>
                    </a:lnTo>
                    <a:lnTo>
                      <a:pt x="4009" y="26090"/>
                    </a:lnTo>
                    <a:lnTo>
                      <a:pt x="4278" y="26154"/>
                    </a:lnTo>
                    <a:lnTo>
                      <a:pt x="4534" y="26192"/>
                    </a:lnTo>
                    <a:lnTo>
                      <a:pt x="4803" y="26231"/>
                    </a:lnTo>
                    <a:lnTo>
                      <a:pt x="5072" y="26256"/>
                    </a:lnTo>
                    <a:lnTo>
                      <a:pt x="21184" y="26256"/>
                    </a:lnTo>
                    <a:lnTo>
                      <a:pt x="21466" y="26231"/>
                    </a:lnTo>
                    <a:lnTo>
                      <a:pt x="21722" y="26192"/>
                    </a:lnTo>
                    <a:lnTo>
                      <a:pt x="21991" y="26154"/>
                    </a:lnTo>
                    <a:lnTo>
                      <a:pt x="22248" y="26090"/>
                    </a:lnTo>
                    <a:lnTo>
                      <a:pt x="22504" y="26013"/>
                    </a:lnTo>
                    <a:lnTo>
                      <a:pt x="22747" y="25936"/>
                    </a:lnTo>
                    <a:lnTo>
                      <a:pt x="22990" y="25834"/>
                    </a:lnTo>
                    <a:lnTo>
                      <a:pt x="23234" y="25731"/>
                    </a:lnTo>
                    <a:lnTo>
                      <a:pt x="23464" y="25616"/>
                    </a:lnTo>
                    <a:lnTo>
                      <a:pt x="23682" y="25488"/>
                    </a:lnTo>
                    <a:lnTo>
                      <a:pt x="23900" y="25347"/>
                    </a:lnTo>
                    <a:lnTo>
                      <a:pt x="24117" y="25193"/>
                    </a:lnTo>
                    <a:lnTo>
                      <a:pt x="24322" y="25039"/>
                    </a:lnTo>
                    <a:lnTo>
                      <a:pt x="24515" y="24873"/>
                    </a:lnTo>
                    <a:lnTo>
                      <a:pt x="24694" y="24694"/>
                    </a:lnTo>
                    <a:lnTo>
                      <a:pt x="24873" y="24502"/>
                    </a:lnTo>
                    <a:lnTo>
                      <a:pt x="25040" y="24309"/>
                    </a:lnTo>
                    <a:lnTo>
                      <a:pt x="25206" y="24104"/>
                    </a:lnTo>
                    <a:lnTo>
                      <a:pt x="25347" y="23900"/>
                    </a:lnTo>
                    <a:lnTo>
                      <a:pt x="25488" y="23682"/>
                    </a:lnTo>
                    <a:lnTo>
                      <a:pt x="25616" y="23464"/>
                    </a:lnTo>
                    <a:lnTo>
                      <a:pt x="25731" y="23234"/>
                    </a:lnTo>
                    <a:lnTo>
                      <a:pt x="25847" y="22990"/>
                    </a:lnTo>
                    <a:lnTo>
                      <a:pt x="25936" y="22747"/>
                    </a:lnTo>
                    <a:lnTo>
                      <a:pt x="26026" y="22503"/>
                    </a:lnTo>
                    <a:lnTo>
                      <a:pt x="26090" y="22247"/>
                    </a:lnTo>
                    <a:lnTo>
                      <a:pt x="26154" y="21991"/>
                    </a:lnTo>
                    <a:lnTo>
                      <a:pt x="26205" y="21722"/>
                    </a:lnTo>
                    <a:lnTo>
                      <a:pt x="26231" y="21453"/>
                    </a:lnTo>
                    <a:lnTo>
                      <a:pt x="26256" y="21184"/>
                    </a:lnTo>
                    <a:lnTo>
                      <a:pt x="26256" y="20903"/>
                    </a:lnTo>
                    <a:lnTo>
                      <a:pt x="26256" y="5341"/>
                    </a:lnTo>
                    <a:lnTo>
                      <a:pt x="26256" y="5072"/>
                    </a:lnTo>
                    <a:lnTo>
                      <a:pt x="26231" y="4803"/>
                    </a:lnTo>
                    <a:lnTo>
                      <a:pt x="26205" y="4534"/>
                    </a:lnTo>
                    <a:lnTo>
                      <a:pt x="26154" y="4265"/>
                    </a:lnTo>
                    <a:lnTo>
                      <a:pt x="26090" y="4009"/>
                    </a:lnTo>
                    <a:lnTo>
                      <a:pt x="26026" y="3753"/>
                    </a:lnTo>
                    <a:lnTo>
                      <a:pt x="25936" y="3509"/>
                    </a:lnTo>
                    <a:lnTo>
                      <a:pt x="25847" y="3266"/>
                    </a:lnTo>
                    <a:lnTo>
                      <a:pt x="25731" y="3023"/>
                    </a:lnTo>
                    <a:lnTo>
                      <a:pt x="25616" y="2792"/>
                    </a:lnTo>
                    <a:lnTo>
                      <a:pt x="25488" y="2574"/>
                    </a:lnTo>
                    <a:lnTo>
                      <a:pt x="25347" y="2357"/>
                    </a:lnTo>
                    <a:lnTo>
                      <a:pt x="25206" y="2152"/>
                    </a:lnTo>
                    <a:lnTo>
                      <a:pt x="25040" y="1947"/>
                    </a:lnTo>
                    <a:lnTo>
                      <a:pt x="24873" y="1755"/>
                    </a:lnTo>
                    <a:lnTo>
                      <a:pt x="24694" y="1563"/>
                    </a:lnTo>
                    <a:lnTo>
                      <a:pt x="24515" y="1383"/>
                    </a:lnTo>
                    <a:lnTo>
                      <a:pt x="24322" y="1217"/>
                    </a:lnTo>
                    <a:lnTo>
                      <a:pt x="24117" y="1063"/>
                    </a:lnTo>
                    <a:lnTo>
                      <a:pt x="23900" y="909"/>
                    </a:lnTo>
                    <a:lnTo>
                      <a:pt x="23682" y="768"/>
                    </a:lnTo>
                    <a:lnTo>
                      <a:pt x="23464" y="640"/>
                    </a:lnTo>
                    <a:lnTo>
                      <a:pt x="23234" y="525"/>
                    </a:lnTo>
                    <a:lnTo>
                      <a:pt x="22990" y="423"/>
                    </a:lnTo>
                    <a:lnTo>
                      <a:pt x="22747" y="320"/>
                    </a:lnTo>
                    <a:lnTo>
                      <a:pt x="22504" y="243"/>
                    </a:lnTo>
                    <a:lnTo>
                      <a:pt x="22248" y="167"/>
                    </a:lnTo>
                    <a:lnTo>
                      <a:pt x="21991" y="102"/>
                    </a:lnTo>
                    <a:lnTo>
                      <a:pt x="21722" y="64"/>
                    </a:lnTo>
                    <a:lnTo>
                      <a:pt x="21466" y="26"/>
                    </a:lnTo>
                    <a:lnTo>
                      <a:pt x="211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" name="Google Shape;1924;p38">
                <a:extLst>
                  <a:ext uri="{FF2B5EF4-FFF2-40B4-BE49-F238E27FC236}">
                    <a16:creationId xmlns:a16="http://schemas.microsoft.com/office/drawing/2014/main" id="{7FD8FB1C-8D14-34EA-A3EA-0A415A3B27B3}"/>
                  </a:ext>
                </a:extLst>
              </p:cNvPr>
              <p:cNvSpPr/>
              <p:nvPr/>
            </p:nvSpPr>
            <p:spPr>
              <a:xfrm>
                <a:off x="1623520" y="1254966"/>
                <a:ext cx="1172579" cy="1171926"/>
              </a:xfrm>
              <a:custGeom>
                <a:avLst/>
                <a:gdLst/>
                <a:ahLst/>
                <a:cxnLst/>
                <a:rect l="l" t="t" r="r" b="b"/>
                <a:pathLst>
                  <a:path w="23350" h="23337" extrusionOk="0">
                    <a:moveTo>
                      <a:pt x="4509" y="0"/>
                    </a:moveTo>
                    <a:lnTo>
                      <a:pt x="4265" y="26"/>
                    </a:lnTo>
                    <a:lnTo>
                      <a:pt x="4035" y="51"/>
                    </a:lnTo>
                    <a:lnTo>
                      <a:pt x="3792" y="90"/>
                    </a:lnTo>
                    <a:lnTo>
                      <a:pt x="3561" y="141"/>
                    </a:lnTo>
                    <a:lnTo>
                      <a:pt x="3343" y="205"/>
                    </a:lnTo>
                    <a:lnTo>
                      <a:pt x="3126" y="282"/>
                    </a:lnTo>
                    <a:lnTo>
                      <a:pt x="2908" y="372"/>
                    </a:lnTo>
                    <a:lnTo>
                      <a:pt x="2690" y="461"/>
                    </a:lnTo>
                    <a:lnTo>
                      <a:pt x="2485" y="564"/>
                    </a:lnTo>
                    <a:lnTo>
                      <a:pt x="2293" y="679"/>
                    </a:lnTo>
                    <a:lnTo>
                      <a:pt x="2101" y="807"/>
                    </a:lnTo>
                    <a:lnTo>
                      <a:pt x="1909" y="935"/>
                    </a:lnTo>
                    <a:lnTo>
                      <a:pt x="1729" y="1076"/>
                    </a:lnTo>
                    <a:lnTo>
                      <a:pt x="1563" y="1230"/>
                    </a:lnTo>
                    <a:lnTo>
                      <a:pt x="1396" y="1383"/>
                    </a:lnTo>
                    <a:lnTo>
                      <a:pt x="1230" y="1550"/>
                    </a:lnTo>
                    <a:lnTo>
                      <a:pt x="1089" y="1729"/>
                    </a:lnTo>
                    <a:lnTo>
                      <a:pt x="948" y="1909"/>
                    </a:lnTo>
                    <a:lnTo>
                      <a:pt x="807" y="2088"/>
                    </a:lnTo>
                    <a:lnTo>
                      <a:pt x="692" y="2280"/>
                    </a:lnTo>
                    <a:lnTo>
                      <a:pt x="577" y="2485"/>
                    </a:lnTo>
                    <a:lnTo>
                      <a:pt x="474" y="2690"/>
                    </a:lnTo>
                    <a:lnTo>
                      <a:pt x="372" y="2895"/>
                    </a:lnTo>
                    <a:lnTo>
                      <a:pt x="295" y="3112"/>
                    </a:lnTo>
                    <a:lnTo>
                      <a:pt x="218" y="3330"/>
                    </a:lnTo>
                    <a:lnTo>
                      <a:pt x="154" y="3561"/>
                    </a:lnTo>
                    <a:lnTo>
                      <a:pt x="103" y="3791"/>
                    </a:lnTo>
                    <a:lnTo>
                      <a:pt x="52" y="4022"/>
                    </a:lnTo>
                    <a:lnTo>
                      <a:pt x="26" y="4265"/>
                    </a:lnTo>
                    <a:lnTo>
                      <a:pt x="13" y="4509"/>
                    </a:lnTo>
                    <a:lnTo>
                      <a:pt x="0" y="4752"/>
                    </a:lnTo>
                    <a:lnTo>
                      <a:pt x="0" y="18584"/>
                    </a:lnTo>
                    <a:lnTo>
                      <a:pt x="13" y="18828"/>
                    </a:lnTo>
                    <a:lnTo>
                      <a:pt x="26" y="19071"/>
                    </a:lnTo>
                    <a:lnTo>
                      <a:pt x="52" y="19314"/>
                    </a:lnTo>
                    <a:lnTo>
                      <a:pt x="103" y="19545"/>
                    </a:lnTo>
                    <a:lnTo>
                      <a:pt x="154" y="19776"/>
                    </a:lnTo>
                    <a:lnTo>
                      <a:pt x="218" y="19993"/>
                    </a:lnTo>
                    <a:lnTo>
                      <a:pt x="295" y="20224"/>
                    </a:lnTo>
                    <a:lnTo>
                      <a:pt x="372" y="20429"/>
                    </a:lnTo>
                    <a:lnTo>
                      <a:pt x="474" y="20646"/>
                    </a:lnTo>
                    <a:lnTo>
                      <a:pt x="577" y="20851"/>
                    </a:lnTo>
                    <a:lnTo>
                      <a:pt x="692" y="21043"/>
                    </a:lnTo>
                    <a:lnTo>
                      <a:pt x="807" y="21248"/>
                    </a:lnTo>
                    <a:lnTo>
                      <a:pt x="948" y="21428"/>
                    </a:lnTo>
                    <a:lnTo>
                      <a:pt x="1089" y="21607"/>
                    </a:lnTo>
                    <a:lnTo>
                      <a:pt x="1230" y="21786"/>
                    </a:lnTo>
                    <a:lnTo>
                      <a:pt x="1396" y="21940"/>
                    </a:lnTo>
                    <a:lnTo>
                      <a:pt x="1563" y="22107"/>
                    </a:lnTo>
                    <a:lnTo>
                      <a:pt x="1729" y="22247"/>
                    </a:lnTo>
                    <a:lnTo>
                      <a:pt x="1909" y="22388"/>
                    </a:lnTo>
                    <a:lnTo>
                      <a:pt x="2101" y="22529"/>
                    </a:lnTo>
                    <a:lnTo>
                      <a:pt x="2293" y="22644"/>
                    </a:lnTo>
                    <a:lnTo>
                      <a:pt x="2485" y="22760"/>
                    </a:lnTo>
                    <a:lnTo>
                      <a:pt x="2690" y="22875"/>
                    </a:lnTo>
                    <a:lnTo>
                      <a:pt x="2908" y="22965"/>
                    </a:lnTo>
                    <a:lnTo>
                      <a:pt x="3126" y="23054"/>
                    </a:lnTo>
                    <a:lnTo>
                      <a:pt x="3343" y="23118"/>
                    </a:lnTo>
                    <a:lnTo>
                      <a:pt x="3561" y="23182"/>
                    </a:lnTo>
                    <a:lnTo>
                      <a:pt x="3792" y="23246"/>
                    </a:lnTo>
                    <a:lnTo>
                      <a:pt x="4035" y="23285"/>
                    </a:lnTo>
                    <a:lnTo>
                      <a:pt x="4265" y="23310"/>
                    </a:lnTo>
                    <a:lnTo>
                      <a:pt x="4509" y="23336"/>
                    </a:lnTo>
                    <a:lnTo>
                      <a:pt x="18828" y="23336"/>
                    </a:lnTo>
                    <a:lnTo>
                      <a:pt x="19071" y="23310"/>
                    </a:lnTo>
                    <a:lnTo>
                      <a:pt x="19315" y="23285"/>
                    </a:lnTo>
                    <a:lnTo>
                      <a:pt x="19545" y="23246"/>
                    </a:lnTo>
                    <a:lnTo>
                      <a:pt x="19776" y="23182"/>
                    </a:lnTo>
                    <a:lnTo>
                      <a:pt x="20006" y="23118"/>
                    </a:lnTo>
                    <a:lnTo>
                      <a:pt x="20224" y="23054"/>
                    </a:lnTo>
                    <a:lnTo>
                      <a:pt x="20442" y="22965"/>
                    </a:lnTo>
                    <a:lnTo>
                      <a:pt x="20647" y="22875"/>
                    </a:lnTo>
                    <a:lnTo>
                      <a:pt x="20852" y="22760"/>
                    </a:lnTo>
                    <a:lnTo>
                      <a:pt x="21056" y="22644"/>
                    </a:lnTo>
                    <a:lnTo>
                      <a:pt x="21249" y="22529"/>
                    </a:lnTo>
                    <a:lnTo>
                      <a:pt x="21428" y="22388"/>
                    </a:lnTo>
                    <a:lnTo>
                      <a:pt x="21607" y="22247"/>
                    </a:lnTo>
                    <a:lnTo>
                      <a:pt x="21787" y="22107"/>
                    </a:lnTo>
                    <a:lnTo>
                      <a:pt x="21953" y="21940"/>
                    </a:lnTo>
                    <a:lnTo>
                      <a:pt x="22107" y="21786"/>
                    </a:lnTo>
                    <a:lnTo>
                      <a:pt x="22260" y="21607"/>
                    </a:lnTo>
                    <a:lnTo>
                      <a:pt x="22401" y="21428"/>
                    </a:lnTo>
                    <a:lnTo>
                      <a:pt x="22529" y="21248"/>
                    </a:lnTo>
                    <a:lnTo>
                      <a:pt x="22657" y="21043"/>
                    </a:lnTo>
                    <a:lnTo>
                      <a:pt x="22773" y="20851"/>
                    </a:lnTo>
                    <a:lnTo>
                      <a:pt x="22875" y="20646"/>
                    </a:lnTo>
                    <a:lnTo>
                      <a:pt x="22965" y="20429"/>
                    </a:lnTo>
                    <a:lnTo>
                      <a:pt x="23055" y="20224"/>
                    </a:lnTo>
                    <a:lnTo>
                      <a:pt x="23131" y="19993"/>
                    </a:lnTo>
                    <a:lnTo>
                      <a:pt x="23195" y="19776"/>
                    </a:lnTo>
                    <a:lnTo>
                      <a:pt x="23247" y="19545"/>
                    </a:lnTo>
                    <a:lnTo>
                      <a:pt x="23285" y="19314"/>
                    </a:lnTo>
                    <a:lnTo>
                      <a:pt x="23323" y="19071"/>
                    </a:lnTo>
                    <a:lnTo>
                      <a:pt x="23336" y="18828"/>
                    </a:lnTo>
                    <a:lnTo>
                      <a:pt x="23349" y="18584"/>
                    </a:lnTo>
                    <a:lnTo>
                      <a:pt x="23349" y="4752"/>
                    </a:lnTo>
                    <a:lnTo>
                      <a:pt x="23336" y="4509"/>
                    </a:lnTo>
                    <a:lnTo>
                      <a:pt x="23323" y="4265"/>
                    </a:lnTo>
                    <a:lnTo>
                      <a:pt x="23285" y="4022"/>
                    </a:lnTo>
                    <a:lnTo>
                      <a:pt x="23247" y="3791"/>
                    </a:lnTo>
                    <a:lnTo>
                      <a:pt x="23195" y="3561"/>
                    </a:lnTo>
                    <a:lnTo>
                      <a:pt x="23131" y="3330"/>
                    </a:lnTo>
                    <a:lnTo>
                      <a:pt x="23055" y="3112"/>
                    </a:lnTo>
                    <a:lnTo>
                      <a:pt x="22965" y="2895"/>
                    </a:lnTo>
                    <a:lnTo>
                      <a:pt x="22875" y="2690"/>
                    </a:lnTo>
                    <a:lnTo>
                      <a:pt x="22773" y="2485"/>
                    </a:lnTo>
                    <a:lnTo>
                      <a:pt x="22657" y="2280"/>
                    </a:lnTo>
                    <a:lnTo>
                      <a:pt x="22529" y="2088"/>
                    </a:lnTo>
                    <a:lnTo>
                      <a:pt x="22401" y="1909"/>
                    </a:lnTo>
                    <a:lnTo>
                      <a:pt x="22260" y="1729"/>
                    </a:lnTo>
                    <a:lnTo>
                      <a:pt x="22107" y="1550"/>
                    </a:lnTo>
                    <a:lnTo>
                      <a:pt x="21953" y="1383"/>
                    </a:lnTo>
                    <a:lnTo>
                      <a:pt x="21787" y="1230"/>
                    </a:lnTo>
                    <a:lnTo>
                      <a:pt x="21607" y="1076"/>
                    </a:lnTo>
                    <a:lnTo>
                      <a:pt x="21428" y="935"/>
                    </a:lnTo>
                    <a:lnTo>
                      <a:pt x="21249" y="807"/>
                    </a:lnTo>
                    <a:lnTo>
                      <a:pt x="21056" y="679"/>
                    </a:lnTo>
                    <a:lnTo>
                      <a:pt x="20852" y="564"/>
                    </a:lnTo>
                    <a:lnTo>
                      <a:pt x="20647" y="461"/>
                    </a:lnTo>
                    <a:lnTo>
                      <a:pt x="20442" y="372"/>
                    </a:lnTo>
                    <a:lnTo>
                      <a:pt x="20224" y="282"/>
                    </a:lnTo>
                    <a:lnTo>
                      <a:pt x="20006" y="205"/>
                    </a:lnTo>
                    <a:lnTo>
                      <a:pt x="19776" y="141"/>
                    </a:lnTo>
                    <a:lnTo>
                      <a:pt x="19545" y="90"/>
                    </a:lnTo>
                    <a:lnTo>
                      <a:pt x="19315" y="51"/>
                    </a:lnTo>
                    <a:lnTo>
                      <a:pt x="19071" y="26"/>
                    </a:lnTo>
                    <a:lnTo>
                      <a:pt x="188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" name="Google Shape;1925;p38">
                <a:extLst>
                  <a:ext uri="{FF2B5EF4-FFF2-40B4-BE49-F238E27FC236}">
                    <a16:creationId xmlns:a16="http://schemas.microsoft.com/office/drawing/2014/main" id="{D1AA7116-1CF9-71C4-C8FD-88722CA61049}"/>
                  </a:ext>
                </a:extLst>
              </p:cNvPr>
              <p:cNvSpPr/>
              <p:nvPr/>
            </p:nvSpPr>
            <p:spPr>
              <a:xfrm>
                <a:off x="2651305" y="1619641"/>
                <a:ext cx="77887" cy="58554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166" extrusionOk="0">
                    <a:moveTo>
                      <a:pt x="1307" y="0"/>
                    </a:moveTo>
                    <a:lnTo>
                      <a:pt x="1268" y="13"/>
                    </a:lnTo>
                    <a:lnTo>
                      <a:pt x="1217" y="26"/>
                    </a:lnTo>
                    <a:lnTo>
                      <a:pt x="1179" y="39"/>
                    </a:lnTo>
                    <a:lnTo>
                      <a:pt x="116" y="730"/>
                    </a:lnTo>
                    <a:lnTo>
                      <a:pt x="77" y="756"/>
                    </a:lnTo>
                    <a:lnTo>
                      <a:pt x="39" y="794"/>
                    </a:lnTo>
                    <a:lnTo>
                      <a:pt x="26" y="833"/>
                    </a:lnTo>
                    <a:lnTo>
                      <a:pt x="0" y="871"/>
                    </a:lnTo>
                    <a:lnTo>
                      <a:pt x="0" y="922"/>
                    </a:lnTo>
                    <a:lnTo>
                      <a:pt x="0" y="974"/>
                    </a:lnTo>
                    <a:lnTo>
                      <a:pt x="13" y="1012"/>
                    </a:lnTo>
                    <a:lnTo>
                      <a:pt x="39" y="1063"/>
                    </a:lnTo>
                    <a:lnTo>
                      <a:pt x="77" y="1102"/>
                    </a:lnTo>
                    <a:lnTo>
                      <a:pt x="128" y="1140"/>
                    </a:lnTo>
                    <a:lnTo>
                      <a:pt x="180" y="1166"/>
                    </a:lnTo>
                    <a:lnTo>
                      <a:pt x="308" y="1166"/>
                    </a:lnTo>
                    <a:lnTo>
                      <a:pt x="372" y="1127"/>
                    </a:lnTo>
                    <a:lnTo>
                      <a:pt x="1435" y="448"/>
                    </a:lnTo>
                    <a:lnTo>
                      <a:pt x="1473" y="423"/>
                    </a:lnTo>
                    <a:lnTo>
                      <a:pt x="1499" y="384"/>
                    </a:lnTo>
                    <a:lnTo>
                      <a:pt x="1524" y="346"/>
                    </a:lnTo>
                    <a:lnTo>
                      <a:pt x="1537" y="295"/>
                    </a:lnTo>
                    <a:lnTo>
                      <a:pt x="1550" y="256"/>
                    </a:lnTo>
                    <a:lnTo>
                      <a:pt x="1550" y="205"/>
                    </a:lnTo>
                    <a:lnTo>
                      <a:pt x="1537" y="154"/>
                    </a:lnTo>
                    <a:lnTo>
                      <a:pt x="1512" y="115"/>
                    </a:lnTo>
                    <a:lnTo>
                      <a:pt x="1473" y="77"/>
                    </a:lnTo>
                    <a:lnTo>
                      <a:pt x="1435" y="51"/>
                    </a:lnTo>
                    <a:lnTo>
                      <a:pt x="1396" y="26"/>
                    </a:lnTo>
                    <a:lnTo>
                      <a:pt x="1358" y="13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Google Shape;1926;p38">
                <a:extLst>
                  <a:ext uri="{FF2B5EF4-FFF2-40B4-BE49-F238E27FC236}">
                    <a16:creationId xmlns:a16="http://schemas.microsoft.com/office/drawing/2014/main" id="{838566D6-1AF8-6F71-FE90-CC9218169724}"/>
                  </a:ext>
                </a:extLst>
              </p:cNvPr>
              <p:cNvSpPr/>
              <p:nvPr/>
            </p:nvSpPr>
            <p:spPr>
              <a:xfrm>
                <a:off x="2049910" y="1554660"/>
                <a:ext cx="301104" cy="117760"/>
              </a:xfrm>
              <a:custGeom>
                <a:avLst/>
                <a:gdLst/>
                <a:ahLst/>
                <a:cxnLst/>
                <a:rect l="l" t="t" r="r" b="b"/>
                <a:pathLst>
                  <a:path w="5996" h="2345" extrusionOk="0">
                    <a:moveTo>
                      <a:pt x="3395" y="1"/>
                    </a:moveTo>
                    <a:lnTo>
                      <a:pt x="3344" y="13"/>
                    </a:lnTo>
                    <a:lnTo>
                      <a:pt x="3293" y="26"/>
                    </a:lnTo>
                    <a:lnTo>
                      <a:pt x="3254" y="52"/>
                    </a:lnTo>
                    <a:lnTo>
                      <a:pt x="3216" y="77"/>
                    </a:lnTo>
                    <a:lnTo>
                      <a:pt x="3190" y="116"/>
                    </a:lnTo>
                    <a:lnTo>
                      <a:pt x="3165" y="154"/>
                    </a:lnTo>
                    <a:lnTo>
                      <a:pt x="3152" y="193"/>
                    </a:lnTo>
                    <a:lnTo>
                      <a:pt x="3152" y="244"/>
                    </a:lnTo>
                    <a:lnTo>
                      <a:pt x="3152" y="833"/>
                    </a:lnTo>
                    <a:lnTo>
                      <a:pt x="2409" y="833"/>
                    </a:lnTo>
                    <a:lnTo>
                      <a:pt x="2358" y="846"/>
                    </a:lnTo>
                    <a:lnTo>
                      <a:pt x="2319" y="859"/>
                    </a:lnTo>
                    <a:lnTo>
                      <a:pt x="2268" y="872"/>
                    </a:lnTo>
                    <a:lnTo>
                      <a:pt x="2242" y="910"/>
                    </a:lnTo>
                    <a:lnTo>
                      <a:pt x="2204" y="948"/>
                    </a:lnTo>
                    <a:lnTo>
                      <a:pt x="2178" y="987"/>
                    </a:lnTo>
                    <a:lnTo>
                      <a:pt x="2166" y="1025"/>
                    </a:lnTo>
                    <a:lnTo>
                      <a:pt x="2166" y="1076"/>
                    </a:lnTo>
                    <a:lnTo>
                      <a:pt x="2166" y="1858"/>
                    </a:lnTo>
                    <a:lnTo>
                      <a:pt x="244" y="1858"/>
                    </a:lnTo>
                    <a:lnTo>
                      <a:pt x="193" y="1871"/>
                    </a:lnTo>
                    <a:lnTo>
                      <a:pt x="155" y="1883"/>
                    </a:lnTo>
                    <a:lnTo>
                      <a:pt x="103" y="1909"/>
                    </a:lnTo>
                    <a:lnTo>
                      <a:pt x="78" y="1935"/>
                    </a:lnTo>
                    <a:lnTo>
                      <a:pt x="39" y="1973"/>
                    </a:lnTo>
                    <a:lnTo>
                      <a:pt x="27" y="2011"/>
                    </a:lnTo>
                    <a:lnTo>
                      <a:pt x="1" y="2063"/>
                    </a:lnTo>
                    <a:lnTo>
                      <a:pt x="1" y="2101"/>
                    </a:lnTo>
                    <a:lnTo>
                      <a:pt x="1" y="2152"/>
                    </a:lnTo>
                    <a:lnTo>
                      <a:pt x="27" y="2204"/>
                    </a:lnTo>
                    <a:lnTo>
                      <a:pt x="39" y="2242"/>
                    </a:lnTo>
                    <a:lnTo>
                      <a:pt x="78" y="2280"/>
                    </a:lnTo>
                    <a:lnTo>
                      <a:pt x="103" y="2306"/>
                    </a:lnTo>
                    <a:lnTo>
                      <a:pt x="155" y="2332"/>
                    </a:lnTo>
                    <a:lnTo>
                      <a:pt x="193" y="2344"/>
                    </a:lnTo>
                    <a:lnTo>
                      <a:pt x="5803" y="2344"/>
                    </a:lnTo>
                    <a:lnTo>
                      <a:pt x="5854" y="2332"/>
                    </a:lnTo>
                    <a:lnTo>
                      <a:pt x="5893" y="2306"/>
                    </a:lnTo>
                    <a:lnTo>
                      <a:pt x="5931" y="2280"/>
                    </a:lnTo>
                    <a:lnTo>
                      <a:pt x="5957" y="2242"/>
                    </a:lnTo>
                    <a:lnTo>
                      <a:pt x="5982" y="2204"/>
                    </a:lnTo>
                    <a:lnTo>
                      <a:pt x="5995" y="2152"/>
                    </a:lnTo>
                    <a:lnTo>
                      <a:pt x="5995" y="2101"/>
                    </a:lnTo>
                    <a:lnTo>
                      <a:pt x="5995" y="2063"/>
                    </a:lnTo>
                    <a:lnTo>
                      <a:pt x="5982" y="2011"/>
                    </a:lnTo>
                    <a:lnTo>
                      <a:pt x="5957" y="1973"/>
                    </a:lnTo>
                    <a:lnTo>
                      <a:pt x="5931" y="1935"/>
                    </a:lnTo>
                    <a:lnTo>
                      <a:pt x="5893" y="1909"/>
                    </a:lnTo>
                    <a:lnTo>
                      <a:pt x="5854" y="1883"/>
                    </a:lnTo>
                    <a:lnTo>
                      <a:pt x="5803" y="1871"/>
                    </a:lnTo>
                    <a:lnTo>
                      <a:pt x="5752" y="1858"/>
                    </a:lnTo>
                    <a:lnTo>
                      <a:pt x="4727" y="1858"/>
                    </a:lnTo>
                    <a:lnTo>
                      <a:pt x="4727" y="551"/>
                    </a:lnTo>
                    <a:lnTo>
                      <a:pt x="4714" y="513"/>
                    </a:lnTo>
                    <a:lnTo>
                      <a:pt x="4701" y="462"/>
                    </a:lnTo>
                    <a:lnTo>
                      <a:pt x="4689" y="423"/>
                    </a:lnTo>
                    <a:lnTo>
                      <a:pt x="4650" y="385"/>
                    </a:lnTo>
                    <a:lnTo>
                      <a:pt x="4625" y="359"/>
                    </a:lnTo>
                    <a:lnTo>
                      <a:pt x="4573" y="334"/>
                    </a:lnTo>
                    <a:lnTo>
                      <a:pt x="4535" y="321"/>
                    </a:lnTo>
                    <a:lnTo>
                      <a:pt x="4484" y="308"/>
                    </a:lnTo>
                    <a:lnTo>
                      <a:pt x="4433" y="321"/>
                    </a:lnTo>
                    <a:lnTo>
                      <a:pt x="4394" y="334"/>
                    </a:lnTo>
                    <a:lnTo>
                      <a:pt x="4343" y="359"/>
                    </a:lnTo>
                    <a:lnTo>
                      <a:pt x="4304" y="385"/>
                    </a:lnTo>
                    <a:lnTo>
                      <a:pt x="4279" y="423"/>
                    </a:lnTo>
                    <a:lnTo>
                      <a:pt x="4253" y="462"/>
                    </a:lnTo>
                    <a:lnTo>
                      <a:pt x="4240" y="513"/>
                    </a:lnTo>
                    <a:lnTo>
                      <a:pt x="4240" y="551"/>
                    </a:lnTo>
                    <a:lnTo>
                      <a:pt x="4240" y="1858"/>
                    </a:lnTo>
                    <a:lnTo>
                      <a:pt x="2652" y="1858"/>
                    </a:lnTo>
                    <a:lnTo>
                      <a:pt x="2652" y="1320"/>
                    </a:lnTo>
                    <a:lnTo>
                      <a:pt x="3446" y="1320"/>
                    </a:lnTo>
                    <a:lnTo>
                      <a:pt x="3485" y="1307"/>
                    </a:lnTo>
                    <a:lnTo>
                      <a:pt x="3523" y="1281"/>
                    </a:lnTo>
                    <a:lnTo>
                      <a:pt x="3562" y="1256"/>
                    </a:lnTo>
                    <a:lnTo>
                      <a:pt x="3587" y="1217"/>
                    </a:lnTo>
                    <a:lnTo>
                      <a:pt x="3613" y="1179"/>
                    </a:lnTo>
                    <a:lnTo>
                      <a:pt x="3626" y="1128"/>
                    </a:lnTo>
                    <a:lnTo>
                      <a:pt x="3638" y="1076"/>
                    </a:lnTo>
                    <a:lnTo>
                      <a:pt x="3638" y="244"/>
                    </a:lnTo>
                    <a:lnTo>
                      <a:pt x="3626" y="193"/>
                    </a:lnTo>
                    <a:lnTo>
                      <a:pt x="3613" y="154"/>
                    </a:lnTo>
                    <a:lnTo>
                      <a:pt x="3587" y="116"/>
                    </a:lnTo>
                    <a:lnTo>
                      <a:pt x="3562" y="77"/>
                    </a:lnTo>
                    <a:lnTo>
                      <a:pt x="3523" y="52"/>
                    </a:lnTo>
                    <a:lnTo>
                      <a:pt x="3485" y="26"/>
                    </a:lnTo>
                    <a:lnTo>
                      <a:pt x="3446" y="13"/>
                    </a:lnTo>
                    <a:lnTo>
                      <a:pt x="339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Google Shape;1927;p38">
                <a:extLst>
                  <a:ext uri="{FF2B5EF4-FFF2-40B4-BE49-F238E27FC236}">
                    <a16:creationId xmlns:a16="http://schemas.microsoft.com/office/drawing/2014/main" id="{7344DA5C-B404-6007-83D2-FFB67D6F6F03}"/>
                  </a:ext>
                </a:extLst>
              </p:cNvPr>
              <p:cNvSpPr/>
              <p:nvPr/>
            </p:nvSpPr>
            <p:spPr>
              <a:xfrm>
                <a:off x="2008130" y="1750204"/>
                <a:ext cx="354435" cy="233511"/>
              </a:xfrm>
              <a:custGeom>
                <a:avLst/>
                <a:gdLst/>
                <a:ahLst/>
                <a:cxnLst/>
                <a:rect l="l" t="t" r="r" b="b"/>
                <a:pathLst>
                  <a:path w="7058" h="4650" extrusionOk="0">
                    <a:moveTo>
                      <a:pt x="218" y="0"/>
                    </a:moveTo>
                    <a:lnTo>
                      <a:pt x="167" y="13"/>
                    </a:lnTo>
                    <a:lnTo>
                      <a:pt x="129" y="26"/>
                    </a:lnTo>
                    <a:lnTo>
                      <a:pt x="90" y="51"/>
                    </a:lnTo>
                    <a:lnTo>
                      <a:pt x="52" y="90"/>
                    </a:lnTo>
                    <a:lnTo>
                      <a:pt x="26" y="128"/>
                    </a:lnTo>
                    <a:lnTo>
                      <a:pt x="13" y="180"/>
                    </a:lnTo>
                    <a:lnTo>
                      <a:pt x="0" y="218"/>
                    </a:lnTo>
                    <a:lnTo>
                      <a:pt x="0" y="269"/>
                    </a:lnTo>
                    <a:lnTo>
                      <a:pt x="13" y="320"/>
                    </a:lnTo>
                    <a:lnTo>
                      <a:pt x="39" y="359"/>
                    </a:lnTo>
                    <a:lnTo>
                      <a:pt x="65" y="397"/>
                    </a:lnTo>
                    <a:lnTo>
                      <a:pt x="103" y="436"/>
                    </a:lnTo>
                    <a:lnTo>
                      <a:pt x="1230" y="1319"/>
                    </a:lnTo>
                    <a:lnTo>
                      <a:pt x="1230" y="2152"/>
                    </a:lnTo>
                    <a:lnTo>
                      <a:pt x="1243" y="2203"/>
                    </a:lnTo>
                    <a:lnTo>
                      <a:pt x="1256" y="2242"/>
                    </a:lnTo>
                    <a:lnTo>
                      <a:pt x="1268" y="2293"/>
                    </a:lnTo>
                    <a:lnTo>
                      <a:pt x="1307" y="2318"/>
                    </a:lnTo>
                    <a:lnTo>
                      <a:pt x="1332" y="2357"/>
                    </a:lnTo>
                    <a:lnTo>
                      <a:pt x="1384" y="2370"/>
                    </a:lnTo>
                    <a:lnTo>
                      <a:pt x="1422" y="2382"/>
                    </a:lnTo>
                    <a:lnTo>
                      <a:pt x="1473" y="2395"/>
                    </a:lnTo>
                    <a:lnTo>
                      <a:pt x="5546" y="2395"/>
                    </a:lnTo>
                    <a:lnTo>
                      <a:pt x="5546" y="3484"/>
                    </a:lnTo>
                    <a:lnTo>
                      <a:pt x="4906" y="4252"/>
                    </a:lnTo>
                    <a:lnTo>
                      <a:pt x="4880" y="4291"/>
                    </a:lnTo>
                    <a:lnTo>
                      <a:pt x="4855" y="4342"/>
                    </a:lnTo>
                    <a:lnTo>
                      <a:pt x="4855" y="4381"/>
                    </a:lnTo>
                    <a:lnTo>
                      <a:pt x="4855" y="4432"/>
                    </a:lnTo>
                    <a:lnTo>
                      <a:pt x="4855" y="4470"/>
                    </a:lnTo>
                    <a:lnTo>
                      <a:pt x="4880" y="4521"/>
                    </a:lnTo>
                    <a:lnTo>
                      <a:pt x="4906" y="4560"/>
                    </a:lnTo>
                    <a:lnTo>
                      <a:pt x="4932" y="4598"/>
                    </a:lnTo>
                    <a:lnTo>
                      <a:pt x="4970" y="4624"/>
                    </a:lnTo>
                    <a:lnTo>
                      <a:pt x="5008" y="4637"/>
                    </a:lnTo>
                    <a:lnTo>
                      <a:pt x="5098" y="4649"/>
                    </a:lnTo>
                    <a:lnTo>
                      <a:pt x="5149" y="4649"/>
                    </a:lnTo>
                    <a:lnTo>
                      <a:pt x="5200" y="4624"/>
                    </a:lnTo>
                    <a:lnTo>
                      <a:pt x="5239" y="4598"/>
                    </a:lnTo>
                    <a:lnTo>
                      <a:pt x="5277" y="4560"/>
                    </a:lnTo>
                    <a:lnTo>
                      <a:pt x="5982" y="3727"/>
                    </a:lnTo>
                    <a:lnTo>
                      <a:pt x="6020" y="3650"/>
                    </a:lnTo>
                    <a:lnTo>
                      <a:pt x="6033" y="3574"/>
                    </a:lnTo>
                    <a:lnTo>
                      <a:pt x="6033" y="2395"/>
                    </a:lnTo>
                    <a:lnTo>
                      <a:pt x="6814" y="2395"/>
                    </a:lnTo>
                    <a:lnTo>
                      <a:pt x="6865" y="2382"/>
                    </a:lnTo>
                    <a:lnTo>
                      <a:pt x="6904" y="2370"/>
                    </a:lnTo>
                    <a:lnTo>
                      <a:pt x="6942" y="2357"/>
                    </a:lnTo>
                    <a:lnTo>
                      <a:pt x="6981" y="2318"/>
                    </a:lnTo>
                    <a:lnTo>
                      <a:pt x="7006" y="2293"/>
                    </a:lnTo>
                    <a:lnTo>
                      <a:pt x="7032" y="2242"/>
                    </a:lnTo>
                    <a:lnTo>
                      <a:pt x="7045" y="2203"/>
                    </a:lnTo>
                    <a:lnTo>
                      <a:pt x="7058" y="2152"/>
                    </a:lnTo>
                    <a:lnTo>
                      <a:pt x="7045" y="2101"/>
                    </a:lnTo>
                    <a:lnTo>
                      <a:pt x="7032" y="2062"/>
                    </a:lnTo>
                    <a:lnTo>
                      <a:pt x="7006" y="2011"/>
                    </a:lnTo>
                    <a:lnTo>
                      <a:pt x="6981" y="1985"/>
                    </a:lnTo>
                    <a:lnTo>
                      <a:pt x="6942" y="1947"/>
                    </a:lnTo>
                    <a:lnTo>
                      <a:pt x="6904" y="1921"/>
                    </a:lnTo>
                    <a:lnTo>
                      <a:pt x="6865" y="1909"/>
                    </a:lnTo>
                    <a:lnTo>
                      <a:pt x="3766" y="1909"/>
                    </a:lnTo>
                    <a:lnTo>
                      <a:pt x="3766" y="244"/>
                    </a:lnTo>
                    <a:lnTo>
                      <a:pt x="3766" y="192"/>
                    </a:lnTo>
                    <a:lnTo>
                      <a:pt x="3753" y="141"/>
                    </a:lnTo>
                    <a:lnTo>
                      <a:pt x="3728" y="103"/>
                    </a:lnTo>
                    <a:lnTo>
                      <a:pt x="3702" y="64"/>
                    </a:lnTo>
                    <a:lnTo>
                      <a:pt x="3664" y="39"/>
                    </a:lnTo>
                    <a:lnTo>
                      <a:pt x="3625" y="13"/>
                    </a:lnTo>
                    <a:lnTo>
                      <a:pt x="3574" y="0"/>
                    </a:lnTo>
                    <a:lnTo>
                      <a:pt x="3484" y="0"/>
                    </a:lnTo>
                    <a:lnTo>
                      <a:pt x="3433" y="13"/>
                    </a:lnTo>
                    <a:lnTo>
                      <a:pt x="3395" y="39"/>
                    </a:lnTo>
                    <a:lnTo>
                      <a:pt x="3356" y="64"/>
                    </a:lnTo>
                    <a:lnTo>
                      <a:pt x="3331" y="103"/>
                    </a:lnTo>
                    <a:lnTo>
                      <a:pt x="3305" y="141"/>
                    </a:lnTo>
                    <a:lnTo>
                      <a:pt x="3292" y="192"/>
                    </a:lnTo>
                    <a:lnTo>
                      <a:pt x="3292" y="244"/>
                    </a:lnTo>
                    <a:lnTo>
                      <a:pt x="3292" y="1909"/>
                    </a:lnTo>
                    <a:lnTo>
                      <a:pt x="1717" y="1909"/>
                    </a:lnTo>
                    <a:lnTo>
                      <a:pt x="1717" y="1191"/>
                    </a:lnTo>
                    <a:lnTo>
                      <a:pt x="1717" y="1140"/>
                    </a:lnTo>
                    <a:lnTo>
                      <a:pt x="1691" y="1089"/>
                    </a:lnTo>
                    <a:lnTo>
                      <a:pt x="1666" y="1038"/>
                    </a:lnTo>
                    <a:lnTo>
                      <a:pt x="1627" y="999"/>
                    </a:lnTo>
                    <a:lnTo>
                      <a:pt x="398" y="51"/>
                    </a:lnTo>
                    <a:lnTo>
                      <a:pt x="359" y="26"/>
                    </a:lnTo>
                    <a:lnTo>
                      <a:pt x="3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Google Shape;1928;p38">
                <a:extLst>
                  <a:ext uri="{FF2B5EF4-FFF2-40B4-BE49-F238E27FC236}">
                    <a16:creationId xmlns:a16="http://schemas.microsoft.com/office/drawing/2014/main" id="{5F9A82D8-059B-BDA4-DFC6-22DF60CEF93C}"/>
                  </a:ext>
                </a:extLst>
              </p:cNvPr>
              <p:cNvSpPr/>
              <p:nvPr/>
            </p:nvSpPr>
            <p:spPr>
              <a:xfrm>
                <a:off x="2487297" y="1939923"/>
                <a:ext cx="24506" cy="101038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012" extrusionOk="0">
                    <a:moveTo>
                      <a:pt x="244" y="1"/>
                    </a:moveTo>
                    <a:lnTo>
                      <a:pt x="192" y="13"/>
                    </a:lnTo>
                    <a:lnTo>
                      <a:pt x="154" y="26"/>
                    </a:lnTo>
                    <a:lnTo>
                      <a:pt x="103" y="39"/>
                    </a:lnTo>
                    <a:lnTo>
                      <a:pt x="77" y="77"/>
                    </a:lnTo>
                    <a:lnTo>
                      <a:pt x="39" y="116"/>
                    </a:lnTo>
                    <a:lnTo>
                      <a:pt x="13" y="154"/>
                    </a:lnTo>
                    <a:lnTo>
                      <a:pt x="0" y="193"/>
                    </a:lnTo>
                    <a:lnTo>
                      <a:pt x="0" y="244"/>
                    </a:lnTo>
                    <a:lnTo>
                      <a:pt x="0" y="1768"/>
                    </a:lnTo>
                    <a:lnTo>
                      <a:pt x="0" y="1819"/>
                    </a:lnTo>
                    <a:lnTo>
                      <a:pt x="13" y="1858"/>
                    </a:lnTo>
                    <a:lnTo>
                      <a:pt x="39" y="1909"/>
                    </a:lnTo>
                    <a:lnTo>
                      <a:pt x="77" y="1947"/>
                    </a:lnTo>
                    <a:lnTo>
                      <a:pt x="103" y="1973"/>
                    </a:lnTo>
                    <a:lnTo>
                      <a:pt x="154" y="1999"/>
                    </a:lnTo>
                    <a:lnTo>
                      <a:pt x="192" y="2011"/>
                    </a:lnTo>
                    <a:lnTo>
                      <a:pt x="295" y="2011"/>
                    </a:lnTo>
                    <a:lnTo>
                      <a:pt x="333" y="1999"/>
                    </a:lnTo>
                    <a:lnTo>
                      <a:pt x="385" y="1973"/>
                    </a:lnTo>
                    <a:lnTo>
                      <a:pt x="410" y="1947"/>
                    </a:lnTo>
                    <a:lnTo>
                      <a:pt x="449" y="1909"/>
                    </a:lnTo>
                    <a:lnTo>
                      <a:pt x="461" y="1858"/>
                    </a:lnTo>
                    <a:lnTo>
                      <a:pt x="487" y="1819"/>
                    </a:lnTo>
                    <a:lnTo>
                      <a:pt x="487" y="1768"/>
                    </a:lnTo>
                    <a:lnTo>
                      <a:pt x="487" y="244"/>
                    </a:lnTo>
                    <a:lnTo>
                      <a:pt x="487" y="193"/>
                    </a:lnTo>
                    <a:lnTo>
                      <a:pt x="461" y="154"/>
                    </a:lnTo>
                    <a:lnTo>
                      <a:pt x="449" y="116"/>
                    </a:lnTo>
                    <a:lnTo>
                      <a:pt x="410" y="77"/>
                    </a:lnTo>
                    <a:lnTo>
                      <a:pt x="385" y="39"/>
                    </a:lnTo>
                    <a:lnTo>
                      <a:pt x="333" y="26"/>
                    </a:lnTo>
                    <a:lnTo>
                      <a:pt x="295" y="13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Google Shape;1929;p38">
                <a:extLst>
                  <a:ext uri="{FF2B5EF4-FFF2-40B4-BE49-F238E27FC236}">
                    <a16:creationId xmlns:a16="http://schemas.microsoft.com/office/drawing/2014/main" id="{9B8ADE25-DE17-F7F3-4F97-696567FA5146}"/>
                  </a:ext>
                </a:extLst>
              </p:cNvPr>
              <p:cNvSpPr/>
              <p:nvPr/>
            </p:nvSpPr>
            <p:spPr>
              <a:xfrm>
                <a:off x="2651305" y="1846018"/>
                <a:ext cx="67593" cy="194944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3882" extrusionOk="0">
                    <a:moveTo>
                      <a:pt x="218" y="1"/>
                    </a:moveTo>
                    <a:lnTo>
                      <a:pt x="167" y="13"/>
                    </a:lnTo>
                    <a:lnTo>
                      <a:pt x="128" y="26"/>
                    </a:lnTo>
                    <a:lnTo>
                      <a:pt x="90" y="52"/>
                    </a:lnTo>
                    <a:lnTo>
                      <a:pt x="52" y="90"/>
                    </a:lnTo>
                    <a:lnTo>
                      <a:pt x="26" y="129"/>
                    </a:lnTo>
                    <a:lnTo>
                      <a:pt x="13" y="180"/>
                    </a:lnTo>
                    <a:lnTo>
                      <a:pt x="0" y="231"/>
                    </a:lnTo>
                    <a:lnTo>
                      <a:pt x="0" y="270"/>
                    </a:lnTo>
                    <a:lnTo>
                      <a:pt x="13" y="321"/>
                    </a:lnTo>
                    <a:lnTo>
                      <a:pt x="26" y="359"/>
                    </a:lnTo>
                    <a:lnTo>
                      <a:pt x="64" y="398"/>
                    </a:lnTo>
                    <a:lnTo>
                      <a:pt x="90" y="436"/>
                    </a:lnTo>
                    <a:lnTo>
                      <a:pt x="128" y="462"/>
                    </a:lnTo>
                    <a:lnTo>
                      <a:pt x="858" y="820"/>
                    </a:lnTo>
                    <a:lnTo>
                      <a:pt x="858" y="3638"/>
                    </a:lnTo>
                    <a:lnTo>
                      <a:pt x="858" y="3689"/>
                    </a:lnTo>
                    <a:lnTo>
                      <a:pt x="871" y="3728"/>
                    </a:lnTo>
                    <a:lnTo>
                      <a:pt x="897" y="3779"/>
                    </a:lnTo>
                    <a:lnTo>
                      <a:pt x="922" y="3817"/>
                    </a:lnTo>
                    <a:lnTo>
                      <a:pt x="961" y="3843"/>
                    </a:lnTo>
                    <a:lnTo>
                      <a:pt x="999" y="3869"/>
                    </a:lnTo>
                    <a:lnTo>
                      <a:pt x="1051" y="3881"/>
                    </a:lnTo>
                    <a:lnTo>
                      <a:pt x="1153" y="3881"/>
                    </a:lnTo>
                    <a:lnTo>
                      <a:pt x="1191" y="3869"/>
                    </a:lnTo>
                    <a:lnTo>
                      <a:pt x="1230" y="3843"/>
                    </a:lnTo>
                    <a:lnTo>
                      <a:pt x="1268" y="3817"/>
                    </a:lnTo>
                    <a:lnTo>
                      <a:pt x="1307" y="3779"/>
                    </a:lnTo>
                    <a:lnTo>
                      <a:pt x="1320" y="3728"/>
                    </a:lnTo>
                    <a:lnTo>
                      <a:pt x="1332" y="3689"/>
                    </a:lnTo>
                    <a:lnTo>
                      <a:pt x="1345" y="3638"/>
                    </a:lnTo>
                    <a:lnTo>
                      <a:pt x="1345" y="679"/>
                    </a:lnTo>
                    <a:lnTo>
                      <a:pt x="1332" y="615"/>
                    </a:lnTo>
                    <a:lnTo>
                      <a:pt x="1307" y="551"/>
                    </a:lnTo>
                    <a:lnTo>
                      <a:pt x="1268" y="500"/>
                    </a:lnTo>
                    <a:lnTo>
                      <a:pt x="1204" y="462"/>
                    </a:lnTo>
                    <a:lnTo>
                      <a:pt x="359" y="26"/>
                    </a:lnTo>
                    <a:lnTo>
                      <a:pt x="308" y="13"/>
                    </a:lnTo>
                    <a:lnTo>
                      <a:pt x="2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" name="Google Shape;1930;p38">
                <a:extLst>
                  <a:ext uri="{FF2B5EF4-FFF2-40B4-BE49-F238E27FC236}">
                    <a16:creationId xmlns:a16="http://schemas.microsoft.com/office/drawing/2014/main" id="{0ADE3D52-0116-D1F4-5A04-3F79CE6B170C}"/>
                  </a:ext>
                </a:extLst>
              </p:cNvPr>
              <p:cNvSpPr/>
              <p:nvPr/>
            </p:nvSpPr>
            <p:spPr>
              <a:xfrm>
                <a:off x="1728373" y="1745032"/>
                <a:ext cx="91998" cy="295932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5893" extrusionOk="0">
                    <a:moveTo>
                      <a:pt x="1537" y="1"/>
                    </a:moveTo>
                    <a:lnTo>
                      <a:pt x="1499" y="14"/>
                    </a:lnTo>
                    <a:lnTo>
                      <a:pt x="1447" y="39"/>
                    </a:lnTo>
                    <a:lnTo>
                      <a:pt x="1422" y="78"/>
                    </a:lnTo>
                    <a:lnTo>
                      <a:pt x="1383" y="103"/>
                    </a:lnTo>
                    <a:lnTo>
                      <a:pt x="1371" y="154"/>
                    </a:lnTo>
                    <a:lnTo>
                      <a:pt x="1345" y="193"/>
                    </a:lnTo>
                    <a:lnTo>
                      <a:pt x="1345" y="244"/>
                    </a:lnTo>
                    <a:lnTo>
                      <a:pt x="1345" y="2012"/>
                    </a:lnTo>
                    <a:lnTo>
                      <a:pt x="192" y="2012"/>
                    </a:lnTo>
                    <a:lnTo>
                      <a:pt x="141" y="2024"/>
                    </a:lnTo>
                    <a:lnTo>
                      <a:pt x="103" y="2050"/>
                    </a:lnTo>
                    <a:lnTo>
                      <a:pt x="64" y="2088"/>
                    </a:lnTo>
                    <a:lnTo>
                      <a:pt x="38" y="2114"/>
                    </a:lnTo>
                    <a:lnTo>
                      <a:pt x="13" y="2165"/>
                    </a:lnTo>
                    <a:lnTo>
                      <a:pt x="0" y="2204"/>
                    </a:lnTo>
                    <a:lnTo>
                      <a:pt x="0" y="2255"/>
                    </a:lnTo>
                    <a:lnTo>
                      <a:pt x="0" y="5649"/>
                    </a:lnTo>
                    <a:lnTo>
                      <a:pt x="0" y="5700"/>
                    </a:lnTo>
                    <a:lnTo>
                      <a:pt x="13" y="5739"/>
                    </a:lnTo>
                    <a:lnTo>
                      <a:pt x="38" y="5790"/>
                    </a:lnTo>
                    <a:lnTo>
                      <a:pt x="64" y="5828"/>
                    </a:lnTo>
                    <a:lnTo>
                      <a:pt x="103" y="5854"/>
                    </a:lnTo>
                    <a:lnTo>
                      <a:pt x="141" y="5880"/>
                    </a:lnTo>
                    <a:lnTo>
                      <a:pt x="192" y="5892"/>
                    </a:lnTo>
                    <a:lnTo>
                      <a:pt x="282" y="5892"/>
                    </a:lnTo>
                    <a:lnTo>
                      <a:pt x="333" y="5880"/>
                    </a:lnTo>
                    <a:lnTo>
                      <a:pt x="371" y="5854"/>
                    </a:lnTo>
                    <a:lnTo>
                      <a:pt x="410" y="5828"/>
                    </a:lnTo>
                    <a:lnTo>
                      <a:pt x="436" y="5790"/>
                    </a:lnTo>
                    <a:lnTo>
                      <a:pt x="461" y="5739"/>
                    </a:lnTo>
                    <a:lnTo>
                      <a:pt x="474" y="5700"/>
                    </a:lnTo>
                    <a:lnTo>
                      <a:pt x="487" y="5649"/>
                    </a:lnTo>
                    <a:lnTo>
                      <a:pt x="487" y="2498"/>
                    </a:lnTo>
                    <a:lnTo>
                      <a:pt x="1588" y="2498"/>
                    </a:lnTo>
                    <a:lnTo>
                      <a:pt x="1639" y="2485"/>
                    </a:lnTo>
                    <a:lnTo>
                      <a:pt x="1678" y="2473"/>
                    </a:lnTo>
                    <a:lnTo>
                      <a:pt x="1729" y="2460"/>
                    </a:lnTo>
                    <a:lnTo>
                      <a:pt x="1755" y="2421"/>
                    </a:lnTo>
                    <a:lnTo>
                      <a:pt x="1793" y="2396"/>
                    </a:lnTo>
                    <a:lnTo>
                      <a:pt x="1806" y="2345"/>
                    </a:lnTo>
                    <a:lnTo>
                      <a:pt x="1832" y="2306"/>
                    </a:lnTo>
                    <a:lnTo>
                      <a:pt x="1832" y="2255"/>
                    </a:lnTo>
                    <a:lnTo>
                      <a:pt x="1832" y="244"/>
                    </a:lnTo>
                    <a:lnTo>
                      <a:pt x="1832" y="193"/>
                    </a:lnTo>
                    <a:lnTo>
                      <a:pt x="1806" y="154"/>
                    </a:lnTo>
                    <a:lnTo>
                      <a:pt x="1793" y="103"/>
                    </a:lnTo>
                    <a:lnTo>
                      <a:pt x="1755" y="78"/>
                    </a:lnTo>
                    <a:lnTo>
                      <a:pt x="1729" y="39"/>
                    </a:lnTo>
                    <a:lnTo>
                      <a:pt x="1678" y="14"/>
                    </a:lnTo>
                    <a:lnTo>
                      <a:pt x="16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Google Shape;1931;p38">
                <a:extLst>
                  <a:ext uri="{FF2B5EF4-FFF2-40B4-BE49-F238E27FC236}">
                    <a16:creationId xmlns:a16="http://schemas.microsoft.com/office/drawing/2014/main" id="{626B4D81-D840-ABEB-F7AE-60E6ABFEAA82}"/>
                  </a:ext>
                </a:extLst>
              </p:cNvPr>
              <p:cNvSpPr/>
              <p:nvPr/>
            </p:nvSpPr>
            <p:spPr>
              <a:xfrm>
                <a:off x="2262829" y="1242714"/>
                <a:ext cx="24506" cy="143471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857" extrusionOk="0">
                    <a:moveTo>
                      <a:pt x="193" y="1"/>
                    </a:moveTo>
                    <a:lnTo>
                      <a:pt x="154" y="14"/>
                    </a:lnTo>
                    <a:lnTo>
                      <a:pt x="103" y="39"/>
                    </a:lnTo>
                    <a:lnTo>
                      <a:pt x="64" y="65"/>
                    </a:lnTo>
                    <a:lnTo>
                      <a:pt x="39" y="103"/>
                    </a:lnTo>
                    <a:lnTo>
                      <a:pt x="13" y="142"/>
                    </a:lnTo>
                    <a:lnTo>
                      <a:pt x="0" y="193"/>
                    </a:lnTo>
                    <a:lnTo>
                      <a:pt x="0" y="244"/>
                    </a:lnTo>
                    <a:lnTo>
                      <a:pt x="0" y="2614"/>
                    </a:lnTo>
                    <a:lnTo>
                      <a:pt x="0" y="2665"/>
                    </a:lnTo>
                    <a:lnTo>
                      <a:pt x="13" y="2716"/>
                    </a:lnTo>
                    <a:lnTo>
                      <a:pt x="39" y="2754"/>
                    </a:lnTo>
                    <a:lnTo>
                      <a:pt x="64" y="2793"/>
                    </a:lnTo>
                    <a:lnTo>
                      <a:pt x="103" y="2819"/>
                    </a:lnTo>
                    <a:lnTo>
                      <a:pt x="154" y="2844"/>
                    </a:lnTo>
                    <a:lnTo>
                      <a:pt x="193" y="2857"/>
                    </a:lnTo>
                    <a:lnTo>
                      <a:pt x="295" y="2857"/>
                    </a:lnTo>
                    <a:lnTo>
                      <a:pt x="333" y="2844"/>
                    </a:lnTo>
                    <a:lnTo>
                      <a:pt x="385" y="2819"/>
                    </a:lnTo>
                    <a:lnTo>
                      <a:pt x="410" y="2793"/>
                    </a:lnTo>
                    <a:lnTo>
                      <a:pt x="449" y="2754"/>
                    </a:lnTo>
                    <a:lnTo>
                      <a:pt x="461" y="2716"/>
                    </a:lnTo>
                    <a:lnTo>
                      <a:pt x="474" y="2665"/>
                    </a:lnTo>
                    <a:lnTo>
                      <a:pt x="487" y="2614"/>
                    </a:lnTo>
                    <a:lnTo>
                      <a:pt x="487" y="244"/>
                    </a:lnTo>
                    <a:lnTo>
                      <a:pt x="474" y="193"/>
                    </a:lnTo>
                    <a:lnTo>
                      <a:pt x="461" y="142"/>
                    </a:lnTo>
                    <a:lnTo>
                      <a:pt x="449" y="103"/>
                    </a:lnTo>
                    <a:lnTo>
                      <a:pt x="410" y="65"/>
                    </a:lnTo>
                    <a:lnTo>
                      <a:pt x="385" y="39"/>
                    </a:lnTo>
                    <a:lnTo>
                      <a:pt x="333" y="14"/>
                    </a:lnTo>
                    <a:lnTo>
                      <a:pt x="29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Google Shape;1932;p38">
                <a:extLst>
                  <a:ext uri="{FF2B5EF4-FFF2-40B4-BE49-F238E27FC236}">
                    <a16:creationId xmlns:a16="http://schemas.microsoft.com/office/drawing/2014/main" id="{147CC286-F043-B80E-C850-D19BE366F80A}"/>
                  </a:ext>
                </a:extLst>
              </p:cNvPr>
              <p:cNvSpPr/>
              <p:nvPr/>
            </p:nvSpPr>
            <p:spPr>
              <a:xfrm>
                <a:off x="2487297" y="1242714"/>
                <a:ext cx="320990" cy="341579"/>
              </a:xfrm>
              <a:custGeom>
                <a:avLst/>
                <a:gdLst/>
                <a:ahLst/>
                <a:cxnLst/>
                <a:rect l="l" t="t" r="r" b="b"/>
                <a:pathLst>
                  <a:path w="6392" h="6802" extrusionOk="0">
                    <a:moveTo>
                      <a:pt x="192" y="1"/>
                    </a:moveTo>
                    <a:lnTo>
                      <a:pt x="154" y="14"/>
                    </a:lnTo>
                    <a:lnTo>
                      <a:pt x="103" y="39"/>
                    </a:lnTo>
                    <a:lnTo>
                      <a:pt x="77" y="65"/>
                    </a:lnTo>
                    <a:lnTo>
                      <a:pt x="39" y="103"/>
                    </a:lnTo>
                    <a:lnTo>
                      <a:pt x="13" y="142"/>
                    </a:lnTo>
                    <a:lnTo>
                      <a:pt x="0" y="193"/>
                    </a:lnTo>
                    <a:lnTo>
                      <a:pt x="0" y="244"/>
                    </a:lnTo>
                    <a:lnTo>
                      <a:pt x="0" y="6558"/>
                    </a:lnTo>
                    <a:lnTo>
                      <a:pt x="0" y="6610"/>
                    </a:lnTo>
                    <a:lnTo>
                      <a:pt x="13" y="6661"/>
                    </a:lnTo>
                    <a:lnTo>
                      <a:pt x="39" y="6699"/>
                    </a:lnTo>
                    <a:lnTo>
                      <a:pt x="77" y="6738"/>
                    </a:lnTo>
                    <a:lnTo>
                      <a:pt x="103" y="6763"/>
                    </a:lnTo>
                    <a:lnTo>
                      <a:pt x="154" y="6789"/>
                    </a:lnTo>
                    <a:lnTo>
                      <a:pt x="192" y="6802"/>
                    </a:lnTo>
                    <a:lnTo>
                      <a:pt x="295" y="6802"/>
                    </a:lnTo>
                    <a:lnTo>
                      <a:pt x="333" y="6789"/>
                    </a:lnTo>
                    <a:lnTo>
                      <a:pt x="385" y="6763"/>
                    </a:lnTo>
                    <a:lnTo>
                      <a:pt x="410" y="6738"/>
                    </a:lnTo>
                    <a:lnTo>
                      <a:pt x="449" y="6699"/>
                    </a:lnTo>
                    <a:lnTo>
                      <a:pt x="461" y="6661"/>
                    </a:lnTo>
                    <a:lnTo>
                      <a:pt x="487" y="6610"/>
                    </a:lnTo>
                    <a:lnTo>
                      <a:pt x="487" y="6558"/>
                    </a:lnTo>
                    <a:lnTo>
                      <a:pt x="487" y="3062"/>
                    </a:lnTo>
                    <a:lnTo>
                      <a:pt x="3804" y="5201"/>
                    </a:lnTo>
                    <a:lnTo>
                      <a:pt x="3868" y="5226"/>
                    </a:lnTo>
                    <a:lnTo>
                      <a:pt x="3932" y="5239"/>
                    </a:lnTo>
                    <a:lnTo>
                      <a:pt x="6148" y="5239"/>
                    </a:lnTo>
                    <a:lnTo>
                      <a:pt x="6187" y="5226"/>
                    </a:lnTo>
                    <a:lnTo>
                      <a:pt x="6238" y="5214"/>
                    </a:lnTo>
                    <a:lnTo>
                      <a:pt x="6276" y="5201"/>
                    </a:lnTo>
                    <a:lnTo>
                      <a:pt x="6315" y="5162"/>
                    </a:lnTo>
                    <a:lnTo>
                      <a:pt x="6340" y="5124"/>
                    </a:lnTo>
                    <a:lnTo>
                      <a:pt x="6366" y="5086"/>
                    </a:lnTo>
                    <a:lnTo>
                      <a:pt x="6379" y="5047"/>
                    </a:lnTo>
                    <a:lnTo>
                      <a:pt x="6391" y="4996"/>
                    </a:lnTo>
                    <a:lnTo>
                      <a:pt x="6379" y="4945"/>
                    </a:lnTo>
                    <a:lnTo>
                      <a:pt x="6366" y="4893"/>
                    </a:lnTo>
                    <a:lnTo>
                      <a:pt x="6340" y="4855"/>
                    </a:lnTo>
                    <a:lnTo>
                      <a:pt x="6315" y="4817"/>
                    </a:lnTo>
                    <a:lnTo>
                      <a:pt x="6276" y="4791"/>
                    </a:lnTo>
                    <a:lnTo>
                      <a:pt x="6238" y="4765"/>
                    </a:lnTo>
                    <a:lnTo>
                      <a:pt x="6187" y="4753"/>
                    </a:lnTo>
                    <a:lnTo>
                      <a:pt x="4009" y="4753"/>
                    </a:lnTo>
                    <a:lnTo>
                      <a:pt x="487" y="2486"/>
                    </a:lnTo>
                    <a:lnTo>
                      <a:pt x="487" y="244"/>
                    </a:lnTo>
                    <a:lnTo>
                      <a:pt x="487" y="193"/>
                    </a:lnTo>
                    <a:lnTo>
                      <a:pt x="461" y="142"/>
                    </a:lnTo>
                    <a:lnTo>
                      <a:pt x="449" y="103"/>
                    </a:lnTo>
                    <a:lnTo>
                      <a:pt x="410" y="65"/>
                    </a:lnTo>
                    <a:lnTo>
                      <a:pt x="385" y="39"/>
                    </a:lnTo>
                    <a:lnTo>
                      <a:pt x="333" y="14"/>
                    </a:lnTo>
                    <a:lnTo>
                      <a:pt x="29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Google Shape;1933;p38">
                <a:extLst>
                  <a:ext uri="{FF2B5EF4-FFF2-40B4-BE49-F238E27FC236}">
                    <a16:creationId xmlns:a16="http://schemas.microsoft.com/office/drawing/2014/main" id="{12E8EA2D-A7DE-F99F-CA74-E2A5FF429A01}"/>
                  </a:ext>
                </a:extLst>
              </p:cNvPr>
              <p:cNvSpPr/>
              <p:nvPr/>
            </p:nvSpPr>
            <p:spPr>
              <a:xfrm>
                <a:off x="1692317" y="1302522"/>
                <a:ext cx="504937" cy="224522"/>
              </a:xfrm>
              <a:custGeom>
                <a:avLst/>
                <a:gdLst/>
                <a:ahLst/>
                <a:cxnLst/>
                <a:rect l="l" t="t" r="r" b="b"/>
                <a:pathLst>
                  <a:path w="10055" h="4471" extrusionOk="0">
                    <a:moveTo>
                      <a:pt x="206" y="1"/>
                    </a:moveTo>
                    <a:lnTo>
                      <a:pt x="155" y="14"/>
                    </a:lnTo>
                    <a:lnTo>
                      <a:pt x="116" y="39"/>
                    </a:lnTo>
                    <a:lnTo>
                      <a:pt x="78" y="65"/>
                    </a:lnTo>
                    <a:lnTo>
                      <a:pt x="52" y="103"/>
                    </a:lnTo>
                    <a:lnTo>
                      <a:pt x="26" y="142"/>
                    </a:lnTo>
                    <a:lnTo>
                      <a:pt x="14" y="193"/>
                    </a:lnTo>
                    <a:lnTo>
                      <a:pt x="1" y="231"/>
                    </a:lnTo>
                    <a:lnTo>
                      <a:pt x="14" y="283"/>
                    </a:lnTo>
                    <a:lnTo>
                      <a:pt x="26" y="321"/>
                    </a:lnTo>
                    <a:lnTo>
                      <a:pt x="39" y="372"/>
                    </a:lnTo>
                    <a:lnTo>
                      <a:pt x="65" y="411"/>
                    </a:lnTo>
                    <a:lnTo>
                      <a:pt x="103" y="436"/>
                    </a:lnTo>
                    <a:lnTo>
                      <a:pt x="4227" y="3280"/>
                    </a:lnTo>
                    <a:lnTo>
                      <a:pt x="4227" y="4228"/>
                    </a:lnTo>
                    <a:lnTo>
                      <a:pt x="4227" y="4279"/>
                    </a:lnTo>
                    <a:lnTo>
                      <a:pt x="4253" y="4330"/>
                    </a:lnTo>
                    <a:lnTo>
                      <a:pt x="4266" y="4368"/>
                    </a:lnTo>
                    <a:lnTo>
                      <a:pt x="4304" y="4407"/>
                    </a:lnTo>
                    <a:lnTo>
                      <a:pt x="4330" y="4432"/>
                    </a:lnTo>
                    <a:lnTo>
                      <a:pt x="4381" y="4458"/>
                    </a:lnTo>
                    <a:lnTo>
                      <a:pt x="4420" y="4471"/>
                    </a:lnTo>
                    <a:lnTo>
                      <a:pt x="4522" y="4471"/>
                    </a:lnTo>
                    <a:lnTo>
                      <a:pt x="4560" y="4458"/>
                    </a:lnTo>
                    <a:lnTo>
                      <a:pt x="4612" y="4432"/>
                    </a:lnTo>
                    <a:lnTo>
                      <a:pt x="4637" y="4407"/>
                    </a:lnTo>
                    <a:lnTo>
                      <a:pt x="4676" y="4368"/>
                    </a:lnTo>
                    <a:lnTo>
                      <a:pt x="4689" y="4330"/>
                    </a:lnTo>
                    <a:lnTo>
                      <a:pt x="4714" y="4279"/>
                    </a:lnTo>
                    <a:lnTo>
                      <a:pt x="4714" y="4228"/>
                    </a:lnTo>
                    <a:lnTo>
                      <a:pt x="4714" y="3267"/>
                    </a:lnTo>
                    <a:lnTo>
                      <a:pt x="5367" y="2665"/>
                    </a:lnTo>
                    <a:lnTo>
                      <a:pt x="9863" y="2665"/>
                    </a:lnTo>
                    <a:lnTo>
                      <a:pt x="9914" y="2652"/>
                    </a:lnTo>
                    <a:lnTo>
                      <a:pt x="9953" y="2627"/>
                    </a:lnTo>
                    <a:lnTo>
                      <a:pt x="9991" y="2601"/>
                    </a:lnTo>
                    <a:lnTo>
                      <a:pt x="10017" y="2562"/>
                    </a:lnTo>
                    <a:lnTo>
                      <a:pt x="10042" y="2524"/>
                    </a:lnTo>
                    <a:lnTo>
                      <a:pt x="10055" y="2473"/>
                    </a:lnTo>
                    <a:lnTo>
                      <a:pt x="10055" y="2422"/>
                    </a:lnTo>
                    <a:lnTo>
                      <a:pt x="10055" y="2383"/>
                    </a:lnTo>
                    <a:lnTo>
                      <a:pt x="10042" y="2332"/>
                    </a:lnTo>
                    <a:lnTo>
                      <a:pt x="10017" y="2294"/>
                    </a:lnTo>
                    <a:lnTo>
                      <a:pt x="9991" y="2255"/>
                    </a:lnTo>
                    <a:lnTo>
                      <a:pt x="9953" y="2229"/>
                    </a:lnTo>
                    <a:lnTo>
                      <a:pt x="9914" y="2204"/>
                    </a:lnTo>
                    <a:lnTo>
                      <a:pt x="9863" y="2191"/>
                    </a:lnTo>
                    <a:lnTo>
                      <a:pt x="9812" y="2178"/>
                    </a:lnTo>
                    <a:lnTo>
                      <a:pt x="7609" y="2178"/>
                    </a:lnTo>
                    <a:lnTo>
                      <a:pt x="7609" y="1013"/>
                    </a:lnTo>
                    <a:lnTo>
                      <a:pt x="7609" y="962"/>
                    </a:lnTo>
                    <a:lnTo>
                      <a:pt x="7583" y="923"/>
                    </a:lnTo>
                    <a:lnTo>
                      <a:pt x="7570" y="872"/>
                    </a:lnTo>
                    <a:lnTo>
                      <a:pt x="7532" y="846"/>
                    </a:lnTo>
                    <a:lnTo>
                      <a:pt x="7506" y="808"/>
                    </a:lnTo>
                    <a:lnTo>
                      <a:pt x="7455" y="795"/>
                    </a:lnTo>
                    <a:lnTo>
                      <a:pt x="7417" y="769"/>
                    </a:lnTo>
                    <a:lnTo>
                      <a:pt x="7314" y="769"/>
                    </a:lnTo>
                    <a:lnTo>
                      <a:pt x="7276" y="795"/>
                    </a:lnTo>
                    <a:lnTo>
                      <a:pt x="7224" y="808"/>
                    </a:lnTo>
                    <a:lnTo>
                      <a:pt x="7199" y="846"/>
                    </a:lnTo>
                    <a:lnTo>
                      <a:pt x="7160" y="872"/>
                    </a:lnTo>
                    <a:lnTo>
                      <a:pt x="7148" y="923"/>
                    </a:lnTo>
                    <a:lnTo>
                      <a:pt x="7122" y="962"/>
                    </a:lnTo>
                    <a:lnTo>
                      <a:pt x="7122" y="1013"/>
                    </a:lnTo>
                    <a:lnTo>
                      <a:pt x="7122" y="2178"/>
                    </a:lnTo>
                    <a:lnTo>
                      <a:pt x="5265" y="2178"/>
                    </a:lnTo>
                    <a:lnTo>
                      <a:pt x="5226" y="2191"/>
                    </a:lnTo>
                    <a:lnTo>
                      <a:pt x="5188" y="2204"/>
                    </a:lnTo>
                    <a:lnTo>
                      <a:pt x="5137" y="2217"/>
                    </a:lnTo>
                    <a:lnTo>
                      <a:pt x="5111" y="2242"/>
                    </a:lnTo>
                    <a:lnTo>
                      <a:pt x="4445" y="2844"/>
                    </a:lnTo>
                    <a:lnTo>
                      <a:pt x="385" y="39"/>
                    </a:lnTo>
                    <a:lnTo>
                      <a:pt x="347" y="14"/>
                    </a:lnTo>
                    <a:lnTo>
                      <a:pt x="29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Google Shape;1934;p38">
                <a:extLst>
                  <a:ext uri="{FF2B5EF4-FFF2-40B4-BE49-F238E27FC236}">
                    <a16:creationId xmlns:a16="http://schemas.microsoft.com/office/drawing/2014/main" id="{C1751F9A-A10F-4AD6-8170-BD1B40DF736F}"/>
                  </a:ext>
                </a:extLst>
              </p:cNvPr>
              <p:cNvSpPr/>
              <p:nvPr/>
            </p:nvSpPr>
            <p:spPr>
              <a:xfrm>
                <a:off x="1692317" y="1647913"/>
                <a:ext cx="93957" cy="24506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488" extrusionOk="0">
                    <a:moveTo>
                      <a:pt x="244" y="1"/>
                    </a:moveTo>
                    <a:lnTo>
                      <a:pt x="193" y="14"/>
                    </a:lnTo>
                    <a:lnTo>
                      <a:pt x="155" y="26"/>
                    </a:lnTo>
                    <a:lnTo>
                      <a:pt x="116" y="52"/>
                    </a:lnTo>
                    <a:lnTo>
                      <a:pt x="78" y="78"/>
                    </a:lnTo>
                    <a:lnTo>
                      <a:pt x="39" y="116"/>
                    </a:lnTo>
                    <a:lnTo>
                      <a:pt x="26" y="154"/>
                    </a:lnTo>
                    <a:lnTo>
                      <a:pt x="14" y="206"/>
                    </a:lnTo>
                    <a:lnTo>
                      <a:pt x="1" y="244"/>
                    </a:lnTo>
                    <a:lnTo>
                      <a:pt x="14" y="295"/>
                    </a:lnTo>
                    <a:lnTo>
                      <a:pt x="26" y="347"/>
                    </a:lnTo>
                    <a:lnTo>
                      <a:pt x="39" y="385"/>
                    </a:lnTo>
                    <a:lnTo>
                      <a:pt x="78" y="423"/>
                    </a:lnTo>
                    <a:lnTo>
                      <a:pt x="116" y="449"/>
                    </a:lnTo>
                    <a:lnTo>
                      <a:pt x="155" y="475"/>
                    </a:lnTo>
                    <a:lnTo>
                      <a:pt x="193" y="487"/>
                    </a:lnTo>
                    <a:lnTo>
                      <a:pt x="1679" y="487"/>
                    </a:lnTo>
                    <a:lnTo>
                      <a:pt x="1730" y="475"/>
                    </a:lnTo>
                    <a:lnTo>
                      <a:pt x="1768" y="449"/>
                    </a:lnTo>
                    <a:lnTo>
                      <a:pt x="1807" y="423"/>
                    </a:lnTo>
                    <a:lnTo>
                      <a:pt x="1832" y="385"/>
                    </a:lnTo>
                    <a:lnTo>
                      <a:pt x="1858" y="347"/>
                    </a:lnTo>
                    <a:lnTo>
                      <a:pt x="1871" y="295"/>
                    </a:lnTo>
                    <a:lnTo>
                      <a:pt x="1871" y="244"/>
                    </a:lnTo>
                    <a:lnTo>
                      <a:pt x="1871" y="206"/>
                    </a:lnTo>
                    <a:lnTo>
                      <a:pt x="1858" y="154"/>
                    </a:lnTo>
                    <a:lnTo>
                      <a:pt x="1832" y="116"/>
                    </a:lnTo>
                    <a:lnTo>
                      <a:pt x="1807" y="78"/>
                    </a:lnTo>
                    <a:lnTo>
                      <a:pt x="1768" y="52"/>
                    </a:lnTo>
                    <a:lnTo>
                      <a:pt x="1730" y="26"/>
                    </a:lnTo>
                    <a:lnTo>
                      <a:pt x="1679" y="14"/>
                    </a:lnTo>
                    <a:lnTo>
                      <a:pt x="16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Google Shape;1935;p38">
                <a:extLst>
                  <a:ext uri="{FF2B5EF4-FFF2-40B4-BE49-F238E27FC236}">
                    <a16:creationId xmlns:a16="http://schemas.microsoft.com/office/drawing/2014/main" id="{0B8287C1-2DDD-86F2-7CDD-31E0902C2694}"/>
                  </a:ext>
                </a:extLst>
              </p:cNvPr>
              <p:cNvSpPr/>
              <p:nvPr/>
            </p:nvSpPr>
            <p:spPr>
              <a:xfrm>
                <a:off x="1904583" y="1793290"/>
                <a:ext cx="184650" cy="247673"/>
              </a:xfrm>
              <a:custGeom>
                <a:avLst/>
                <a:gdLst/>
                <a:ahLst/>
                <a:cxnLst/>
                <a:rect l="l" t="t" r="r" b="b"/>
                <a:pathLst>
                  <a:path w="3677" h="4932" extrusionOk="0">
                    <a:moveTo>
                      <a:pt x="244" y="0"/>
                    </a:moveTo>
                    <a:lnTo>
                      <a:pt x="193" y="13"/>
                    </a:lnTo>
                    <a:lnTo>
                      <a:pt x="154" y="26"/>
                    </a:lnTo>
                    <a:lnTo>
                      <a:pt x="103" y="52"/>
                    </a:lnTo>
                    <a:lnTo>
                      <a:pt x="77" y="77"/>
                    </a:lnTo>
                    <a:lnTo>
                      <a:pt x="39" y="116"/>
                    </a:lnTo>
                    <a:lnTo>
                      <a:pt x="26" y="154"/>
                    </a:lnTo>
                    <a:lnTo>
                      <a:pt x="0" y="192"/>
                    </a:lnTo>
                    <a:lnTo>
                      <a:pt x="0" y="244"/>
                    </a:lnTo>
                    <a:lnTo>
                      <a:pt x="0" y="4688"/>
                    </a:lnTo>
                    <a:lnTo>
                      <a:pt x="0" y="4739"/>
                    </a:lnTo>
                    <a:lnTo>
                      <a:pt x="26" y="4778"/>
                    </a:lnTo>
                    <a:lnTo>
                      <a:pt x="39" y="4829"/>
                    </a:lnTo>
                    <a:lnTo>
                      <a:pt x="77" y="4867"/>
                    </a:lnTo>
                    <a:lnTo>
                      <a:pt x="103" y="4893"/>
                    </a:lnTo>
                    <a:lnTo>
                      <a:pt x="154" y="4919"/>
                    </a:lnTo>
                    <a:lnTo>
                      <a:pt x="193" y="4931"/>
                    </a:lnTo>
                    <a:lnTo>
                      <a:pt x="295" y="4931"/>
                    </a:lnTo>
                    <a:lnTo>
                      <a:pt x="333" y="4919"/>
                    </a:lnTo>
                    <a:lnTo>
                      <a:pt x="385" y="4893"/>
                    </a:lnTo>
                    <a:lnTo>
                      <a:pt x="410" y="4867"/>
                    </a:lnTo>
                    <a:lnTo>
                      <a:pt x="449" y="4829"/>
                    </a:lnTo>
                    <a:lnTo>
                      <a:pt x="462" y="4778"/>
                    </a:lnTo>
                    <a:lnTo>
                      <a:pt x="487" y="4739"/>
                    </a:lnTo>
                    <a:lnTo>
                      <a:pt x="487" y="4688"/>
                    </a:lnTo>
                    <a:lnTo>
                      <a:pt x="487" y="3228"/>
                    </a:lnTo>
                    <a:lnTo>
                      <a:pt x="3484" y="3228"/>
                    </a:lnTo>
                    <a:lnTo>
                      <a:pt x="3523" y="3215"/>
                    </a:lnTo>
                    <a:lnTo>
                      <a:pt x="3574" y="3190"/>
                    </a:lnTo>
                    <a:lnTo>
                      <a:pt x="3599" y="3164"/>
                    </a:lnTo>
                    <a:lnTo>
                      <a:pt x="3638" y="3125"/>
                    </a:lnTo>
                    <a:lnTo>
                      <a:pt x="3651" y="3087"/>
                    </a:lnTo>
                    <a:lnTo>
                      <a:pt x="3663" y="3036"/>
                    </a:lnTo>
                    <a:lnTo>
                      <a:pt x="3676" y="2997"/>
                    </a:lnTo>
                    <a:lnTo>
                      <a:pt x="3663" y="2946"/>
                    </a:lnTo>
                    <a:lnTo>
                      <a:pt x="3651" y="2895"/>
                    </a:lnTo>
                    <a:lnTo>
                      <a:pt x="3638" y="2856"/>
                    </a:lnTo>
                    <a:lnTo>
                      <a:pt x="3599" y="2818"/>
                    </a:lnTo>
                    <a:lnTo>
                      <a:pt x="3574" y="2792"/>
                    </a:lnTo>
                    <a:lnTo>
                      <a:pt x="3523" y="2767"/>
                    </a:lnTo>
                    <a:lnTo>
                      <a:pt x="3484" y="2754"/>
                    </a:lnTo>
                    <a:lnTo>
                      <a:pt x="487" y="2754"/>
                    </a:lnTo>
                    <a:lnTo>
                      <a:pt x="487" y="244"/>
                    </a:lnTo>
                    <a:lnTo>
                      <a:pt x="487" y="192"/>
                    </a:lnTo>
                    <a:lnTo>
                      <a:pt x="462" y="154"/>
                    </a:lnTo>
                    <a:lnTo>
                      <a:pt x="449" y="116"/>
                    </a:lnTo>
                    <a:lnTo>
                      <a:pt x="410" y="77"/>
                    </a:lnTo>
                    <a:lnTo>
                      <a:pt x="385" y="52"/>
                    </a:lnTo>
                    <a:lnTo>
                      <a:pt x="333" y="26"/>
                    </a:lnTo>
                    <a:lnTo>
                      <a:pt x="295" y="1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Google Shape;1936;p38">
                <a:extLst>
                  <a:ext uri="{FF2B5EF4-FFF2-40B4-BE49-F238E27FC236}">
                    <a16:creationId xmlns:a16="http://schemas.microsoft.com/office/drawing/2014/main" id="{A6E45738-0204-2184-0FDD-99770D003D30}"/>
                  </a:ext>
                </a:extLst>
              </p:cNvPr>
              <p:cNvSpPr/>
              <p:nvPr/>
            </p:nvSpPr>
            <p:spPr>
              <a:xfrm>
                <a:off x="1771458" y="1514788"/>
                <a:ext cx="290759" cy="290759"/>
              </a:xfrm>
              <a:custGeom>
                <a:avLst/>
                <a:gdLst/>
                <a:ahLst/>
                <a:cxnLst/>
                <a:rect l="l" t="t" r="r" b="b"/>
                <a:pathLst>
                  <a:path w="5790" h="5790" extrusionOk="0">
                    <a:moveTo>
                      <a:pt x="2178" y="1"/>
                    </a:moveTo>
                    <a:lnTo>
                      <a:pt x="2178" y="590"/>
                    </a:lnTo>
                    <a:lnTo>
                      <a:pt x="1973" y="667"/>
                    </a:lnTo>
                    <a:lnTo>
                      <a:pt x="1768" y="756"/>
                    </a:lnTo>
                    <a:lnTo>
                      <a:pt x="1358" y="346"/>
                    </a:lnTo>
                    <a:lnTo>
                      <a:pt x="346" y="1358"/>
                    </a:lnTo>
                    <a:lnTo>
                      <a:pt x="756" y="1768"/>
                    </a:lnTo>
                    <a:lnTo>
                      <a:pt x="666" y="1973"/>
                    </a:lnTo>
                    <a:lnTo>
                      <a:pt x="589" y="2191"/>
                    </a:lnTo>
                    <a:lnTo>
                      <a:pt x="0" y="2191"/>
                    </a:lnTo>
                    <a:lnTo>
                      <a:pt x="0" y="3612"/>
                    </a:lnTo>
                    <a:lnTo>
                      <a:pt x="589" y="3612"/>
                    </a:lnTo>
                    <a:lnTo>
                      <a:pt x="666" y="3830"/>
                    </a:lnTo>
                    <a:lnTo>
                      <a:pt x="756" y="4035"/>
                    </a:lnTo>
                    <a:lnTo>
                      <a:pt x="346" y="4445"/>
                    </a:lnTo>
                    <a:lnTo>
                      <a:pt x="1358" y="5457"/>
                    </a:lnTo>
                    <a:lnTo>
                      <a:pt x="1768" y="5034"/>
                    </a:lnTo>
                    <a:lnTo>
                      <a:pt x="1973" y="5136"/>
                    </a:lnTo>
                    <a:lnTo>
                      <a:pt x="2178" y="5213"/>
                    </a:lnTo>
                    <a:lnTo>
                      <a:pt x="2178" y="5790"/>
                    </a:lnTo>
                    <a:lnTo>
                      <a:pt x="3612" y="5790"/>
                    </a:lnTo>
                    <a:lnTo>
                      <a:pt x="3612" y="5213"/>
                    </a:lnTo>
                    <a:lnTo>
                      <a:pt x="3817" y="5136"/>
                    </a:lnTo>
                    <a:lnTo>
                      <a:pt x="4022" y="5034"/>
                    </a:lnTo>
                    <a:lnTo>
                      <a:pt x="4432" y="5457"/>
                    </a:lnTo>
                    <a:lnTo>
                      <a:pt x="5444" y="4445"/>
                    </a:lnTo>
                    <a:lnTo>
                      <a:pt x="5034" y="4035"/>
                    </a:lnTo>
                    <a:lnTo>
                      <a:pt x="5123" y="3830"/>
                    </a:lnTo>
                    <a:lnTo>
                      <a:pt x="5200" y="3612"/>
                    </a:lnTo>
                    <a:lnTo>
                      <a:pt x="5789" y="3612"/>
                    </a:lnTo>
                    <a:lnTo>
                      <a:pt x="5789" y="2191"/>
                    </a:lnTo>
                    <a:lnTo>
                      <a:pt x="5200" y="2191"/>
                    </a:lnTo>
                    <a:lnTo>
                      <a:pt x="5123" y="1973"/>
                    </a:lnTo>
                    <a:lnTo>
                      <a:pt x="5034" y="1768"/>
                    </a:lnTo>
                    <a:lnTo>
                      <a:pt x="5444" y="1358"/>
                    </a:lnTo>
                    <a:lnTo>
                      <a:pt x="4432" y="346"/>
                    </a:lnTo>
                    <a:lnTo>
                      <a:pt x="4022" y="756"/>
                    </a:lnTo>
                    <a:lnTo>
                      <a:pt x="3817" y="667"/>
                    </a:lnTo>
                    <a:lnTo>
                      <a:pt x="3612" y="590"/>
                    </a:lnTo>
                    <a:lnTo>
                      <a:pt x="36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Google Shape;1937;p38">
                <a:extLst>
                  <a:ext uri="{FF2B5EF4-FFF2-40B4-BE49-F238E27FC236}">
                    <a16:creationId xmlns:a16="http://schemas.microsoft.com/office/drawing/2014/main" id="{B84675A6-8AB2-082E-F8B1-5E2095851CF5}"/>
                  </a:ext>
                </a:extLst>
              </p:cNvPr>
              <p:cNvSpPr/>
              <p:nvPr/>
            </p:nvSpPr>
            <p:spPr>
              <a:xfrm>
                <a:off x="2170832" y="1373930"/>
                <a:ext cx="208453" cy="208453"/>
              </a:xfrm>
              <a:custGeom>
                <a:avLst/>
                <a:gdLst/>
                <a:ahLst/>
                <a:cxnLst/>
                <a:rect l="l" t="t" r="r" b="b"/>
                <a:pathLst>
                  <a:path w="4151" h="4151" extrusionOk="0">
                    <a:moveTo>
                      <a:pt x="1743" y="1"/>
                    </a:moveTo>
                    <a:lnTo>
                      <a:pt x="1743" y="295"/>
                    </a:lnTo>
                    <a:lnTo>
                      <a:pt x="1602" y="321"/>
                    </a:lnTo>
                    <a:lnTo>
                      <a:pt x="1461" y="372"/>
                    </a:lnTo>
                    <a:lnTo>
                      <a:pt x="1320" y="116"/>
                    </a:lnTo>
                    <a:lnTo>
                      <a:pt x="757" y="449"/>
                    </a:lnTo>
                    <a:lnTo>
                      <a:pt x="897" y="705"/>
                    </a:lnTo>
                    <a:lnTo>
                      <a:pt x="795" y="795"/>
                    </a:lnTo>
                    <a:lnTo>
                      <a:pt x="692" y="910"/>
                    </a:lnTo>
                    <a:lnTo>
                      <a:pt x="436" y="756"/>
                    </a:lnTo>
                    <a:lnTo>
                      <a:pt x="116" y="1320"/>
                    </a:lnTo>
                    <a:lnTo>
                      <a:pt x="372" y="1473"/>
                    </a:lnTo>
                    <a:lnTo>
                      <a:pt x="321" y="1614"/>
                    </a:lnTo>
                    <a:lnTo>
                      <a:pt x="283" y="1755"/>
                    </a:lnTo>
                    <a:lnTo>
                      <a:pt x="1" y="1755"/>
                    </a:lnTo>
                    <a:lnTo>
                      <a:pt x="1" y="2408"/>
                    </a:lnTo>
                    <a:lnTo>
                      <a:pt x="283" y="2408"/>
                    </a:lnTo>
                    <a:lnTo>
                      <a:pt x="321" y="2549"/>
                    </a:lnTo>
                    <a:lnTo>
                      <a:pt x="372" y="2690"/>
                    </a:lnTo>
                    <a:lnTo>
                      <a:pt x="116" y="2831"/>
                    </a:lnTo>
                    <a:lnTo>
                      <a:pt x="436" y="3395"/>
                    </a:lnTo>
                    <a:lnTo>
                      <a:pt x="692" y="3254"/>
                    </a:lnTo>
                    <a:lnTo>
                      <a:pt x="795" y="3356"/>
                    </a:lnTo>
                    <a:lnTo>
                      <a:pt x="897" y="3459"/>
                    </a:lnTo>
                    <a:lnTo>
                      <a:pt x="757" y="3715"/>
                    </a:lnTo>
                    <a:lnTo>
                      <a:pt x="1320" y="4035"/>
                    </a:lnTo>
                    <a:lnTo>
                      <a:pt x="1461" y="3792"/>
                    </a:lnTo>
                    <a:lnTo>
                      <a:pt x="1602" y="3830"/>
                    </a:lnTo>
                    <a:lnTo>
                      <a:pt x="1743" y="3869"/>
                    </a:lnTo>
                    <a:lnTo>
                      <a:pt x="1743" y="4150"/>
                    </a:lnTo>
                    <a:lnTo>
                      <a:pt x="2396" y="4150"/>
                    </a:lnTo>
                    <a:lnTo>
                      <a:pt x="2396" y="3869"/>
                    </a:lnTo>
                    <a:lnTo>
                      <a:pt x="2550" y="3830"/>
                    </a:lnTo>
                    <a:lnTo>
                      <a:pt x="2678" y="3792"/>
                    </a:lnTo>
                    <a:lnTo>
                      <a:pt x="2831" y="4035"/>
                    </a:lnTo>
                    <a:lnTo>
                      <a:pt x="3395" y="3715"/>
                    </a:lnTo>
                    <a:lnTo>
                      <a:pt x="3254" y="3459"/>
                    </a:lnTo>
                    <a:lnTo>
                      <a:pt x="3357" y="3356"/>
                    </a:lnTo>
                    <a:lnTo>
                      <a:pt x="3459" y="3254"/>
                    </a:lnTo>
                    <a:lnTo>
                      <a:pt x="3702" y="3395"/>
                    </a:lnTo>
                    <a:lnTo>
                      <a:pt x="4035" y="2831"/>
                    </a:lnTo>
                    <a:lnTo>
                      <a:pt x="3779" y="2690"/>
                    </a:lnTo>
                    <a:lnTo>
                      <a:pt x="3830" y="2549"/>
                    </a:lnTo>
                    <a:lnTo>
                      <a:pt x="3856" y="2408"/>
                    </a:lnTo>
                    <a:lnTo>
                      <a:pt x="4151" y="2408"/>
                    </a:lnTo>
                    <a:lnTo>
                      <a:pt x="4151" y="1755"/>
                    </a:lnTo>
                    <a:lnTo>
                      <a:pt x="3856" y="1755"/>
                    </a:lnTo>
                    <a:lnTo>
                      <a:pt x="3830" y="1614"/>
                    </a:lnTo>
                    <a:lnTo>
                      <a:pt x="3779" y="1473"/>
                    </a:lnTo>
                    <a:lnTo>
                      <a:pt x="4035" y="1320"/>
                    </a:lnTo>
                    <a:lnTo>
                      <a:pt x="3702" y="756"/>
                    </a:lnTo>
                    <a:lnTo>
                      <a:pt x="3459" y="910"/>
                    </a:lnTo>
                    <a:lnTo>
                      <a:pt x="3357" y="795"/>
                    </a:lnTo>
                    <a:lnTo>
                      <a:pt x="3254" y="705"/>
                    </a:lnTo>
                    <a:lnTo>
                      <a:pt x="3395" y="449"/>
                    </a:lnTo>
                    <a:lnTo>
                      <a:pt x="2831" y="116"/>
                    </a:lnTo>
                    <a:lnTo>
                      <a:pt x="2678" y="372"/>
                    </a:lnTo>
                    <a:lnTo>
                      <a:pt x="2550" y="321"/>
                    </a:lnTo>
                    <a:lnTo>
                      <a:pt x="2396" y="295"/>
                    </a:lnTo>
                    <a:lnTo>
                      <a:pt x="23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Google Shape;1938;p38">
                <a:extLst>
                  <a:ext uri="{FF2B5EF4-FFF2-40B4-BE49-F238E27FC236}">
                    <a16:creationId xmlns:a16="http://schemas.microsoft.com/office/drawing/2014/main" id="{2B49D021-3DC2-7DE6-5F8D-0BFC2C9A6406}"/>
                  </a:ext>
                </a:extLst>
              </p:cNvPr>
              <p:cNvSpPr/>
              <p:nvPr/>
            </p:nvSpPr>
            <p:spPr>
              <a:xfrm>
                <a:off x="2311690" y="1572035"/>
                <a:ext cx="375677" cy="380146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7570" extrusionOk="0">
                    <a:moveTo>
                      <a:pt x="2819" y="0"/>
                    </a:moveTo>
                    <a:lnTo>
                      <a:pt x="2819" y="679"/>
                    </a:lnTo>
                    <a:lnTo>
                      <a:pt x="2626" y="743"/>
                    </a:lnTo>
                    <a:lnTo>
                      <a:pt x="2447" y="820"/>
                    </a:lnTo>
                    <a:lnTo>
                      <a:pt x="2281" y="897"/>
                    </a:lnTo>
                    <a:lnTo>
                      <a:pt x="2114" y="987"/>
                    </a:lnTo>
                    <a:lnTo>
                      <a:pt x="1948" y="1076"/>
                    </a:lnTo>
                    <a:lnTo>
                      <a:pt x="1794" y="1192"/>
                    </a:lnTo>
                    <a:lnTo>
                      <a:pt x="1653" y="1307"/>
                    </a:lnTo>
                    <a:lnTo>
                      <a:pt x="1512" y="1435"/>
                    </a:lnTo>
                    <a:lnTo>
                      <a:pt x="923" y="1089"/>
                    </a:lnTo>
                    <a:lnTo>
                      <a:pt x="1" y="2703"/>
                    </a:lnTo>
                    <a:lnTo>
                      <a:pt x="577" y="3036"/>
                    </a:lnTo>
                    <a:lnTo>
                      <a:pt x="539" y="3215"/>
                    </a:lnTo>
                    <a:lnTo>
                      <a:pt x="513" y="3407"/>
                    </a:lnTo>
                    <a:lnTo>
                      <a:pt x="487" y="3599"/>
                    </a:lnTo>
                    <a:lnTo>
                      <a:pt x="487" y="3792"/>
                    </a:lnTo>
                    <a:lnTo>
                      <a:pt x="487" y="3984"/>
                    </a:lnTo>
                    <a:lnTo>
                      <a:pt x="513" y="4176"/>
                    </a:lnTo>
                    <a:lnTo>
                      <a:pt x="539" y="4355"/>
                    </a:lnTo>
                    <a:lnTo>
                      <a:pt x="577" y="4534"/>
                    </a:lnTo>
                    <a:lnTo>
                      <a:pt x="1" y="4880"/>
                    </a:lnTo>
                    <a:lnTo>
                      <a:pt x="923" y="6481"/>
                    </a:lnTo>
                    <a:lnTo>
                      <a:pt x="1512" y="6148"/>
                    </a:lnTo>
                    <a:lnTo>
                      <a:pt x="1653" y="6276"/>
                    </a:lnTo>
                    <a:lnTo>
                      <a:pt x="1794" y="6392"/>
                    </a:lnTo>
                    <a:lnTo>
                      <a:pt x="1948" y="6494"/>
                    </a:lnTo>
                    <a:lnTo>
                      <a:pt x="2114" y="6596"/>
                    </a:lnTo>
                    <a:lnTo>
                      <a:pt x="2281" y="6686"/>
                    </a:lnTo>
                    <a:lnTo>
                      <a:pt x="2447" y="6763"/>
                    </a:lnTo>
                    <a:lnTo>
                      <a:pt x="2626" y="6827"/>
                    </a:lnTo>
                    <a:lnTo>
                      <a:pt x="2819" y="6891"/>
                    </a:lnTo>
                    <a:lnTo>
                      <a:pt x="2819" y="7570"/>
                    </a:lnTo>
                    <a:lnTo>
                      <a:pt x="4663" y="7570"/>
                    </a:lnTo>
                    <a:lnTo>
                      <a:pt x="4663" y="6891"/>
                    </a:lnTo>
                    <a:lnTo>
                      <a:pt x="4855" y="6827"/>
                    </a:lnTo>
                    <a:lnTo>
                      <a:pt x="5021" y="6763"/>
                    </a:lnTo>
                    <a:lnTo>
                      <a:pt x="5201" y="6686"/>
                    </a:lnTo>
                    <a:lnTo>
                      <a:pt x="5367" y="6596"/>
                    </a:lnTo>
                    <a:lnTo>
                      <a:pt x="5534" y="6494"/>
                    </a:lnTo>
                    <a:lnTo>
                      <a:pt x="5687" y="6392"/>
                    </a:lnTo>
                    <a:lnTo>
                      <a:pt x="5828" y="6276"/>
                    </a:lnTo>
                    <a:lnTo>
                      <a:pt x="5969" y="6148"/>
                    </a:lnTo>
                    <a:lnTo>
                      <a:pt x="6558" y="6481"/>
                    </a:lnTo>
                    <a:lnTo>
                      <a:pt x="7481" y="4880"/>
                    </a:lnTo>
                    <a:lnTo>
                      <a:pt x="6891" y="4534"/>
                    </a:lnTo>
                    <a:lnTo>
                      <a:pt x="6930" y="4355"/>
                    </a:lnTo>
                    <a:lnTo>
                      <a:pt x="6968" y="4176"/>
                    </a:lnTo>
                    <a:lnTo>
                      <a:pt x="6981" y="3984"/>
                    </a:lnTo>
                    <a:lnTo>
                      <a:pt x="6994" y="3792"/>
                    </a:lnTo>
                    <a:lnTo>
                      <a:pt x="6981" y="3599"/>
                    </a:lnTo>
                    <a:lnTo>
                      <a:pt x="6968" y="3407"/>
                    </a:lnTo>
                    <a:lnTo>
                      <a:pt x="6930" y="3215"/>
                    </a:lnTo>
                    <a:lnTo>
                      <a:pt x="6891" y="3036"/>
                    </a:lnTo>
                    <a:lnTo>
                      <a:pt x="7481" y="2703"/>
                    </a:lnTo>
                    <a:lnTo>
                      <a:pt x="6558" y="1089"/>
                    </a:lnTo>
                    <a:lnTo>
                      <a:pt x="5969" y="1435"/>
                    </a:lnTo>
                    <a:lnTo>
                      <a:pt x="5828" y="1307"/>
                    </a:lnTo>
                    <a:lnTo>
                      <a:pt x="5687" y="1192"/>
                    </a:lnTo>
                    <a:lnTo>
                      <a:pt x="5534" y="1076"/>
                    </a:lnTo>
                    <a:lnTo>
                      <a:pt x="5367" y="987"/>
                    </a:lnTo>
                    <a:lnTo>
                      <a:pt x="5201" y="897"/>
                    </a:lnTo>
                    <a:lnTo>
                      <a:pt x="5021" y="820"/>
                    </a:lnTo>
                    <a:lnTo>
                      <a:pt x="4855" y="743"/>
                    </a:lnTo>
                    <a:lnTo>
                      <a:pt x="4663" y="679"/>
                    </a:lnTo>
                    <a:lnTo>
                      <a:pt x="46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Google Shape;1939;p38">
                <a:extLst>
                  <a:ext uri="{FF2B5EF4-FFF2-40B4-BE49-F238E27FC236}">
                    <a16:creationId xmlns:a16="http://schemas.microsoft.com/office/drawing/2014/main" id="{19089E37-340F-EAF1-3463-FB50D745B736}"/>
                  </a:ext>
                </a:extLst>
              </p:cNvPr>
              <p:cNvSpPr/>
              <p:nvPr/>
            </p:nvSpPr>
            <p:spPr>
              <a:xfrm>
                <a:off x="2033841" y="1325069"/>
                <a:ext cx="56645" cy="56645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1128" extrusionOk="0">
                    <a:moveTo>
                      <a:pt x="564" y="0"/>
                    </a:moveTo>
                    <a:lnTo>
                      <a:pt x="449" y="13"/>
                    </a:lnTo>
                    <a:lnTo>
                      <a:pt x="347" y="39"/>
                    </a:lnTo>
                    <a:lnTo>
                      <a:pt x="244" y="90"/>
                    </a:lnTo>
                    <a:lnTo>
                      <a:pt x="167" y="167"/>
                    </a:lnTo>
                    <a:lnTo>
                      <a:pt x="90" y="244"/>
                    </a:lnTo>
                    <a:lnTo>
                      <a:pt x="39" y="346"/>
                    </a:lnTo>
                    <a:lnTo>
                      <a:pt x="14" y="448"/>
                    </a:lnTo>
                    <a:lnTo>
                      <a:pt x="1" y="564"/>
                    </a:lnTo>
                    <a:lnTo>
                      <a:pt x="14" y="679"/>
                    </a:lnTo>
                    <a:lnTo>
                      <a:pt x="39" y="781"/>
                    </a:lnTo>
                    <a:lnTo>
                      <a:pt x="90" y="884"/>
                    </a:lnTo>
                    <a:lnTo>
                      <a:pt x="167" y="961"/>
                    </a:lnTo>
                    <a:lnTo>
                      <a:pt x="244" y="1038"/>
                    </a:lnTo>
                    <a:lnTo>
                      <a:pt x="347" y="1089"/>
                    </a:lnTo>
                    <a:lnTo>
                      <a:pt x="449" y="1114"/>
                    </a:lnTo>
                    <a:lnTo>
                      <a:pt x="564" y="1127"/>
                    </a:lnTo>
                    <a:lnTo>
                      <a:pt x="680" y="1114"/>
                    </a:lnTo>
                    <a:lnTo>
                      <a:pt x="782" y="1089"/>
                    </a:lnTo>
                    <a:lnTo>
                      <a:pt x="885" y="1038"/>
                    </a:lnTo>
                    <a:lnTo>
                      <a:pt x="961" y="961"/>
                    </a:lnTo>
                    <a:lnTo>
                      <a:pt x="1038" y="884"/>
                    </a:lnTo>
                    <a:lnTo>
                      <a:pt x="1089" y="781"/>
                    </a:lnTo>
                    <a:lnTo>
                      <a:pt x="1115" y="679"/>
                    </a:lnTo>
                    <a:lnTo>
                      <a:pt x="1128" y="564"/>
                    </a:lnTo>
                    <a:lnTo>
                      <a:pt x="1115" y="448"/>
                    </a:lnTo>
                    <a:lnTo>
                      <a:pt x="1089" y="346"/>
                    </a:lnTo>
                    <a:lnTo>
                      <a:pt x="1038" y="244"/>
                    </a:lnTo>
                    <a:lnTo>
                      <a:pt x="961" y="167"/>
                    </a:lnTo>
                    <a:lnTo>
                      <a:pt x="885" y="90"/>
                    </a:lnTo>
                    <a:lnTo>
                      <a:pt x="782" y="39"/>
                    </a:lnTo>
                    <a:lnTo>
                      <a:pt x="680" y="13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" name="Google Shape;1940;p38">
                <a:extLst>
                  <a:ext uri="{FF2B5EF4-FFF2-40B4-BE49-F238E27FC236}">
                    <a16:creationId xmlns:a16="http://schemas.microsoft.com/office/drawing/2014/main" id="{A2EC5B6D-6A22-8651-2BAF-50E1486AD85D}"/>
                  </a:ext>
                </a:extLst>
              </p:cNvPr>
              <p:cNvSpPr/>
              <p:nvPr/>
            </p:nvSpPr>
            <p:spPr>
              <a:xfrm>
                <a:off x="1676248" y="1631843"/>
                <a:ext cx="56645" cy="57298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1141" extrusionOk="0">
                    <a:moveTo>
                      <a:pt x="564" y="1"/>
                    </a:moveTo>
                    <a:lnTo>
                      <a:pt x="449" y="13"/>
                    </a:lnTo>
                    <a:lnTo>
                      <a:pt x="346" y="52"/>
                    </a:lnTo>
                    <a:lnTo>
                      <a:pt x="244" y="103"/>
                    </a:lnTo>
                    <a:lnTo>
                      <a:pt x="167" y="167"/>
                    </a:lnTo>
                    <a:lnTo>
                      <a:pt x="90" y="257"/>
                    </a:lnTo>
                    <a:lnTo>
                      <a:pt x="39" y="346"/>
                    </a:lnTo>
                    <a:lnTo>
                      <a:pt x="13" y="449"/>
                    </a:lnTo>
                    <a:lnTo>
                      <a:pt x="1" y="564"/>
                    </a:lnTo>
                    <a:lnTo>
                      <a:pt x="13" y="679"/>
                    </a:lnTo>
                    <a:lnTo>
                      <a:pt x="39" y="795"/>
                    </a:lnTo>
                    <a:lnTo>
                      <a:pt x="90" y="884"/>
                    </a:lnTo>
                    <a:lnTo>
                      <a:pt x="167" y="974"/>
                    </a:lnTo>
                    <a:lnTo>
                      <a:pt x="244" y="1038"/>
                    </a:lnTo>
                    <a:lnTo>
                      <a:pt x="346" y="1089"/>
                    </a:lnTo>
                    <a:lnTo>
                      <a:pt x="449" y="1128"/>
                    </a:lnTo>
                    <a:lnTo>
                      <a:pt x="564" y="1140"/>
                    </a:lnTo>
                    <a:lnTo>
                      <a:pt x="679" y="1128"/>
                    </a:lnTo>
                    <a:lnTo>
                      <a:pt x="782" y="1089"/>
                    </a:lnTo>
                    <a:lnTo>
                      <a:pt x="884" y="1038"/>
                    </a:lnTo>
                    <a:lnTo>
                      <a:pt x="961" y="974"/>
                    </a:lnTo>
                    <a:lnTo>
                      <a:pt x="1038" y="884"/>
                    </a:lnTo>
                    <a:lnTo>
                      <a:pt x="1089" y="795"/>
                    </a:lnTo>
                    <a:lnTo>
                      <a:pt x="1128" y="679"/>
                    </a:lnTo>
                    <a:lnTo>
                      <a:pt x="1128" y="564"/>
                    </a:lnTo>
                    <a:lnTo>
                      <a:pt x="1128" y="449"/>
                    </a:lnTo>
                    <a:lnTo>
                      <a:pt x="1089" y="346"/>
                    </a:lnTo>
                    <a:lnTo>
                      <a:pt x="1038" y="257"/>
                    </a:lnTo>
                    <a:lnTo>
                      <a:pt x="961" y="167"/>
                    </a:lnTo>
                    <a:lnTo>
                      <a:pt x="884" y="103"/>
                    </a:lnTo>
                    <a:lnTo>
                      <a:pt x="782" y="52"/>
                    </a:lnTo>
                    <a:lnTo>
                      <a:pt x="679" y="13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" name="Google Shape;1941;p38">
                <a:extLst>
                  <a:ext uri="{FF2B5EF4-FFF2-40B4-BE49-F238E27FC236}">
                    <a16:creationId xmlns:a16="http://schemas.microsoft.com/office/drawing/2014/main" id="{B155E491-3DD3-6BBE-2112-04B729F72347}"/>
                  </a:ext>
                </a:extLst>
              </p:cNvPr>
              <p:cNvSpPr/>
              <p:nvPr/>
            </p:nvSpPr>
            <p:spPr>
              <a:xfrm>
                <a:off x="2048655" y="1914865"/>
                <a:ext cx="56645" cy="57248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1140" extrusionOk="0">
                    <a:moveTo>
                      <a:pt x="564" y="0"/>
                    </a:moveTo>
                    <a:lnTo>
                      <a:pt x="449" y="13"/>
                    </a:lnTo>
                    <a:lnTo>
                      <a:pt x="346" y="51"/>
                    </a:lnTo>
                    <a:lnTo>
                      <a:pt x="244" y="102"/>
                    </a:lnTo>
                    <a:lnTo>
                      <a:pt x="167" y="167"/>
                    </a:lnTo>
                    <a:lnTo>
                      <a:pt x="90" y="256"/>
                    </a:lnTo>
                    <a:lnTo>
                      <a:pt x="39" y="346"/>
                    </a:lnTo>
                    <a:lnTo>
                      <a:pt x="13" y="461"/>
                    </a:lnTo>
                    <a:lnTo>
                      <a:pt x="0" y="576"/>
                    </a:lnTo>
                    <a:lnTo>
                      <a:pt x="13" y="679"/>
                    </a:lnTo>
                    <a:lnTo>
                      <a:pt x="39" y="794"/>
                    </a:lnTo>
                    <a:lnTo>
                      <a:pt x="90" y="884"/>
                    </a:lnTo>
                    <a:lnTo>
                      <a:pt x="167" y="973"/>
                    </a:lnTo>
                    <a:lnTo>
                      <a:pt x="244" y="1037"/>
                    </a:lnTo>
                    <a:lnTo>
                      <a:pt x="346" y="1089"/>
                    </a:lnTo>
                    <a:lnTo>
                      <a:pt x="449" y="1127"/>
                    </a:lnTo>
                    <a:lnTo>
                      <a:pt x="564" y="1140"/>
                    </a:lnTo>
                    <a:lnTo>
                      <a:pt x="679" y="1127"/>
                    </a:lnTo>
                    <a:lnTo>
                      <a:pt x="782" y="1089"/>
                    </a:lnTo>
                    <a:lnTo>
                      <a:pt x="884" y="1037"/>
                    </a:lnTo>
                    <a:lnTo>
                      <a:pt x="961" y="973"/>
                    </a:lnTo>
                    <a:lnTo>
                      <a:pt x="1038" y="884"/>
                    </a:lnTo>
                    <a:lnTo>
                      <a:pt x="1089" y="794"/>
                    </a:lnTo>
                    <a:lnTo>
                      <a:pt x="1115" y="679"/>
                    </a:lnTo>
                    <a:lnTo>
                      <a:pt x="1127" y="576"/>
                    </a:lnTo>
                    <a:lnTo>
                      <a:pt x="1115" y="461"/>
                    </a:lnTo>
                    <a:lnTo>
                      <a:pt x="1089" y="346"/>
                    </a:lnTo>
                    <a:lnTo>
                      <a:pt x="1038" y="256"/>
                    </a:lnTo>
                    <a:lnTo>
                      <a:pt x="961" y="167"/>
                    </a:lnTo>
                    <a:lnTo>
                      <a:pt x="884" y="102"/>
                    </a:lnTo>
                    <a:lnTo>
                      <a:pt x="782" y="51"/>
                    </a:lnTo>
                    <a:lnTo>
                      <a:pt x="679" y="13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" name="Google Shape;1942;p38">
                <a:extLst>
                  <a:ext uri="{FF2B5EF4-FFF2-40B4-BE49-F238E27FC236}">
                    <a16:creationId xmlns:a16="http://schemas.microsoft.com/office/drawing/2014/main" id="{FF2E7C5E-86BB-6FE9-6AD9-0E57E03DA7D3}"/>
                  </a:ext>
                </a:extLst>
              </p:cNvPr>
              <p:cNvSpPr/>
              <p:nvPr/>
            </p:nvSpPr>
            <p:spPr>
              <a:xfrm>
                <a:off x="2235159" y="1943137"/>
                <a:ext cx="57298" cy="56645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1128" extrusionOk="0">
                    <a:moveTo>
                      <a:pt x="577" y="1"/>
                    </a:moveTo>
                    <a:lnTo>
                      <a:pt x="462" y="13"/>
                    </a:lnTo>
                    <a:lnTo>
                      <a:pt x="346" y="39"/>
                    </a:lnTo>
                    <a:lnTo>
                      <a:pt x="257" y="90"/>
                    </a:lnTo>
                    <a:lnTo>
                      <a:pt x="167" y="167"/>
                    </a:lnTo>
                    <a:lnTo>
                      <a:pt x="103" y="244"/>
                    </a:lnTo>
                    <a:lnTo>
                      <a:pt x="52" y="346"/>
                    </a:lnTo>
                    <a:lnTo>
                      <a:pt x="13" y="449"/>
                    </a:lnTo>
                    <a:lnTo>
                      <a:pt x="1" y="564"/>
                    </a:lnTo>
                    <a:lnTo>
                      <a:pt x="13" y="679"/>
                    </a:lnTo>
                    <a:lnTo>
                      <a:pt x="52" y="782"/>
                    </a:lnTo>
                    <a:lnTo>
                      <a:pt x="103" y="884"/>
                    </a:lnTo>
                    <a:lnTo>
                      <a:pt x="167" y="961"/>
                    </a:lnTo>
                    <a:lnTo>
                      <a:pt x="257" y="1038"/>
                    </a:lnTo>
                    <a:lnTo>
                      <a:pt x="346" y="1089"/>
                    </a:lnTo>
                    <a:lnTo>
                      <a:pt x="462" y="1128"/>
                    </a:lnTo>
                    <a:lnTo>
                      <a:pt x="692" y="1128"/>
                    </a:lnTo>
                    <a:lnTo>
                      <a:pt x="795" y="1089"/>
                    </a:lnTo>
                    <a:lnTo>
                      <a:pt x="884" y="1038"/>
                    </a:lnTo>
                    <a:lnTo>
                      <a:pt x="974" y="961"/>
                    </a:lnTo>
                    <a:lnTo>
                      <a:pt x="1038" y="884"/>
                    </a:lnTo>
                    <a:lnTo>
                      <a:pt x="1089" y="782"/>
                    </a:lnTo>
                    <a:lnTo>
                      <a:pt x="1128" y="679"/>
                    </a:lnTo>
                    <a:lnTo>
                      <a:pt x="1141" y="564"/>
                    </a:lnTo>
                    <a:lnTo>
                      <a:pt x="1128" y="449"/>
                    </a:lnTo>
                    <a:lnTo>
                      <a:pt x="1089" y="346"/>
                    </a:lnTo>
                    <a:lnTo>
                      <a:pt x="1038" y="244"/>
                    </a:lnTo>
                    <a:lnTo>
                      <a:pt x="974" y="167"/>
                    </a:lnTo>
                    <a:lnTo>
                      <a:pt x="884" y="90"/>
                    </a:lnTo>
                    <a:lnTo>
                      <a:pt x="795" y="39"/>
                    </a:lnTo>
                    <a:lnTo>
                      <a:pt x="692" y="13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6" name="Google Shape;1943;p38">
                <a:extLst>
                  <a:ext uri="{FF2B5EF4-FFF2-40B4-BE49-F238E27FC236}">
                    <a16:creationId xmlns:a16="http://schemas.microsoft.com/office/drawing/2014/main" id="{DC8DADAF-BA32-4652-68DF-6A80ED259BAD}"/>
                  </a:ext>
                </a:extLst>
              </p:cNvPr>
              <p:cNvSpPr/>
              <p:nvPr/>
            </p:nvSpPr>
            <p:spPr>
              <a:xfrm>
                <a:off x="2156721" y="1733482"/>
                <a:ext cx="57248" cy="57298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1141" extrusionOk="0">
                    <a:moveTo>
                      <a:pt x="564" y="0"/>
                    </a:moveTo>
                    <a:lnTo>
                      <a:pt x="461" y="13"/>
                    </a:lnTo>
                    <a:lnTo>
                      <a:pt x="346" y="51"/>
                    </a:lnTo>
                    <a:lnTo>
                      <a:pt x="256" y="103"/>
                    </a:lnTo>
                    <a:lnTo>
                      <a:pt x="167" y="167"/>
                    </a:lnTo>
                    <a:lnTo>
                      <a:pt x="103" y="256"/>
                    </a:lnTo>
                    <a:lnTo>
                      <a:pt x="51" y="346"/>
                    </a:lnTo>
                    <a:lnTo>
                      <a:pt x="13" y="461"/>
                    </a:lnTo>
                    <a:lnTo>
                      <a:pt x="0" y="577"/>
                    </a:lnTo>
                    <a:lnTo>
                      <a:pt x="13" y="692"/>
                    </a:lnTo>
                    <a:lnTo>
                      <a:pt x="51" y="794"/>
                    </a:lnTo>
                    <a:lnTo>
                      <a:pt x="103" y="884"/>
                    </a:lnTo>
                    <a:lnTo>
                      <a:pt x="167" y="974"/>
                    </a:lnTo>
                    <a:lnTo>
                      <a:pt x="256" y="1038"/>
                    </a:lnTo>
                    <a:lnTo>
                      <a:pt x="346" y="1102"/>
                    </a:lnTo>
                    <a:lnTo>
                      <a:pt x="461" y="1127"/>
                    </a:lnTo>
                    <a:lnTo>
                      <a:pt x="564" y="1140"/>
                    </a:lnTo>
                    <a:lnTo>
                      <a:pt x="679" y="1127"/>
                    </a:lnTo>
                    <a:lnTo>
                      <a:pt x="794" y="1102"/>
                    </a:lnTo>
                    <a:lnTo>
                      <a:pt x="884" y="1038"/>
                    </a:lnTo>
                    <a:lnTo>
                      <a:pt x="973" y="974"/>
                    </a:lnTo>
                    <a:lnTo>
                      <a:pt x="1038" y="884"/>
                    </a:lnTo>
                    <a:lnTo>
                      <a:pt x="1089" y="794"/>
                    </a:lnTo>
                    <a:lnTo>
                      <a:pt x="1127" y="692"/>
                    </a:lnTo>
                    <a:lnTo>
                      <a:pt x="1140" y="577"/>
                    </a:lnTo>
                    <a:lnTo>
                      <a:pt x="1127" y="461"/>
                    </a:lnTo>
                    <a:lnTo>
                      <a:pt x="1089" y="346"/>
                    </a:lnTo>
                    <a:lnTo>
                      <a:pt x="1038" y="256"/>
                    </a:lnTo>
                    <a:lnTo>
                      <a:pt x="973" y="167"/>
                    </a:lnTo>
                    <a:lnTo>
                      <a:pt x="884" y="103"/>
                    </a:lnTo>
                    <a:lnTo>
                      <a:pt x="794" y="51"/>
                    </a:lnTo>
                    <a:lnTo>
                      <a:pt x="679" y="13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7" name="Google Shape;1944;p38">
                <a:extLst>
                  <a:ext uri="{FF2B5EF4-FFF2-40B4-BE49-F238E27FC236}">
                    <a16:creationId xmlns:a16="http://schemas.microsoft.com/office/drawing/2014/main" id="{0DBBDF2E-131A-2E2C-5BE8-DC5E3663372D}"/>
                  </a:ext>
                </a:extLst>
              </p:cNvPr>
              <p:cNvSpPr/>
              <p:nvPr/>
            </p:nvSpPr>
            <p:spPr>
              <a:xfrm>
                <a:off x="2686005" y="1603571"/>
                <a:ext cx="57298" cy="56645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1128" extrusionOk="0">
                    <a:moveTo>
                      <a:pt x="565" y="0"/>
                    </a:moveTo>
                    <a:lnTo>
                      <a:pt x="462" y="13"/>
                    </a:lnTo>
                    <a:lnTo>
                      <a:pt x="347" y="38"/>
                    </a:lnTo>
                    <a:lnTo>
                      <a:pt x="257" y="90"/>
                    </a:lnTo>
                    <a:lnTo>
                      <a:pt x="167" y="167"/>
                    </a:lnTo>
                    <a:lnTo>
                      <a:pt x="103" y="243"/>
                    </a:lnTo>
                    <a:lnTo>
                      <a:pt x="52" y="346"/>
                    </a:lnTo>
                    <a:lnTo>
                      <a:pt x="14" y="448"/>
                    </a:lnTo>
                    <a:lnTo>
                      <a:pt x="1" y="564"/>
                    </a:lnTo>
                    <a:lnTo>
                      <a:pt x="14" y="679"/>
                    </a:lnTo>
                    <a:lnTo>
                      <a:pt x="52" y="781"/>
                    </a:lnTo>
                    <a:lnTo>
                      <a:pt x="103" y="884"/>
                    </a:lnTo>
                    <a:lnTo>
                      <a:pt x="167" y="973"/>
                    </a:lnTo>
                    <a:lnTo>
                      <a:pt x="257" y="1037"/>
                    </a:lnTo>
                    <a:lnTo>
                      <a:pt x="347" y="1089"/>
                    </a:lnTo>
                    <a:lnTo>
                      <a:pt x="462" y="1127"/>
                    </a:lnTo>
                    <a:lnTo>
                      <a:pt x="680" y="1127"/>
                    </a:lnTo>
                    <a:lnTo>
                      <a:pt x="795" y="1089"/>
                    </a:lnTo>
                    <a:lnTo>
                      <a:pt x="885" y="1037"/>
                    </a:lnTo>
                    <a:lnTo>
                      <a:pt x="974" y="973"/>
                    </a:lnTo>
                    <a:lnTo>
                      <a:pt x="1038" y="884"/>
                    </a:lnTo>
                    <a:lnTo>
                      <a:pt x="1090" y="781"/>
                    </a:lnTo>
                    <a:lnTo>
                      <a:pt x="1128" y="679"/>
                    </a:lnTo>
                    <a:lnTo>
                      <a:pt x="1141" y="564"/>
                    </a:lnTo>
                    <a:lnTo>
                      <a:pt x="1128" y="448"/>
                    </a:lnTo>
                    <a:lnTo>
                      <a:pt x="1090" y="346"/>
                    </a:lnTo>
                    <a:lnTo>
                      <a:pt x="1038" y="243"/>
                    </a:lnTo>
                    <a:lnTo>
                      <a:pt x="974" y="167"/>
                    </a:lnTo>
                    <a:lnTo>
                      <a:pt x="885" y="90"/>
                    </a:lnTo>
                    <a:lnTo>
                      <a:pt x="795" y="38"/>
                    </a:lnTo>
                    <a:lnTo>
                      <a:pt x="680" y="13"/>
                    </a:lnTo>
                    <a:lnTo>
                      <a:pt x="56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8" name="Google Shape;1945;p38">
                <a:extLst>
                  <a:ext uri="{FF2B5EF4-FFF2-40B4-BE49-F238E27FC236}">
                    <a16:creationId xmlns:a16="http://schemas.microsoft.com/office/drawing/2014/main" id="{C15062ED-A248-FB1A-D988-2831F23F88D2}"/>
                  </a:ext>
                </a:extLst>
              </p:cNvPr>
              <p:cNvSpPr/>
              <p:nvPr/>
            </p:nvSpPr>
            <p:spPr>
              <a:xfrm>
                <a:off x="1819667" y="1563649"/>
                <a:ext cx="194292" cy="193689"/>
              </a:xfrm>
              <a:custGeom>
                <a:avLst/>
                <a:gdLst/>
                <a:ahLst/>
                <a:cxnLst/>
                <a:rect l="l" t="t" r="r" b="b"/>
                <a:pathLst>
                  <a:path w="3869" h="3857" extrusionOk="0">
                    <a:moveTo>
                      <a:pt x="1935" y="1"/>
                    </a:moveTo>
                    <a:lnTo>
                      <a:pt x="1743" y="14"/>
                    </a:lnTo>
                    <a:lnTo>
                      <a:pt x="1551" y="39"/>
                    </a:lnTo>
                    <a:lnTo>
                      <a:pt x="1358" y="91"/>
                    </a:lnTo>
                    <a:lnTo>
                      <a:pt x="1179" y="155"/>
                    </a:lnTo>
                    <a:lnTo>
                      <a:pt x="1013" y="231"/>
                    </a:lnTo>
                    <a:lnTo>
                      <a:pt x="859" y="321"/>
                    </a:lnTo>
                    <a:lnTo>
                      <a:pt x="705" y="436"/>
                    </a:lnTo>
                    <a:lnTo>
                      <a:pt x="577" y="564"/>
                    </a:lnTo>
                    <a:lnTo>
                      <a:pt x="449" y="705"/>
                    </a:lnTo>
                    <a:lnTo>
                      <a:pt x="334" y="846"/>
                    </a:lnTo>
                    <a:lnTo>
                      <a:pt x="244" y="1013"/>
                    </a:lnTo>
                    <a:lnTo>
                      <a:pt x="154" y="1179"/>
                    </a:lnTo>
                    <a:lnTo>
                      <a:pt x="90" y="1359"/>
                    </a:lnTo>
                    <a:lnTo>
                      <a:pt x="39" y="1538"/>
                    </a:lnTo>
                    <a:lnTo>
                      <a:pt x="14" y="1730"/>
                    </a:lnTo>
                    <a:lnTo>
                      <a:pt x="1" y="1922"/>
                    </a:lnTo>
                    <a:lnTo>
                      <a:pt x="14" y="2127"/>
                    </a:lnTo>
                    <a:lnTo>
                      <a:pt x="39" y="2319"/>
                    </a:lnTo>
                    <a:lnTo>
                      <a:pt x="90" y="2498"/>
                    </a:lnTo>
                    <a:lnTo>
                      <a:pt x="154" y="2678"/>
                    </a:lnTo>
                    <a:lnTo>
                      <a:pt x="244" y="2844"/>
                    </a:lnTo>
                    <a:lnTo>
                      <a:pt x="334" y="3011"/>
                    </a:lnTo>
                    <a:lnTo>
                      <a:pt x="449" y="3152"/>
                    </a:lnTo>
                    <a:lnTo>
                      <a:pt x="577" y="3293"/>
                    </a:lnTo>
                    <a:lnTo>
                      <a:pt x="705" y="3421"/>
                    </a:lnTo>
                    <a:lnTo>
                      <a:pt x="859" y="3523"/>
                    </a:lnTo>
                    <a:lnTo>
                      <a:pt x="1013" y="3626"/>
                    </a:lnTo>
                    <a:lnTo>
                      <a:pt x="1179" y="3702"/>
                    </a:lnTo>
                    <a:lnTo>
                      <a:pt x="1358" y="3766"/>
                    </a:lnTo>
                    <a:lnTo>
                      <a:pt x="1551" y="3818"/>
                    </a:lnTo>
                    <a:lnTo>
                      <a:pt x="1743" y="3843"/>
                    </a:lnTo>
                    <a:lnTo>
                      <a:pt x="1935" y="3856"/>
                    </a:lnTo>
                    <a:lnTo>
                      <a:pt x="2127" y="3843"/>
                    </a:lnTo>
                    <a:lnTo>
                      <a:pt x="2319" y="3818"/>
                    </a:lnTo>
                    <a:lnTo>
                      <a:pt x="2511" y="3766"/>
                    </a:lnTo>
                    <a:lnTo>
                      <a:pt x="2690" y="3702"/>
                    </a:lnTo>
                    <a:lnTo>
                      <a:pt x="2857" y="3626"/>
                    </a:lnTo>
                    <a:lnTo>
                      <a:pt x="3011" y="3523"/>
                    </a:lnTo>
                    <a:lnTo>
                      <a:pt x="3164" y="3421"/>
                    </a:lnTo>
                    <a:lnTo>
                      <a:pt x="3292" y="3293"/>
                    </a:lnTo>
                    <a:lnTo>
                      <a:pt x="3420" y="3152"/>
                    </a:lnTo>
                    <a:lnTo>
                      <a:pt x="3536" y="3011"/>
                    </a:lnTo>
                    <a:lnTo>
                      <a:pt x="3625" y="2844"/>
                    </a:lnTo>
                    <a:lnTo>
                      <a:pt x="3715" y="2678"/>
                    </a:lnTo>
                    <a:lnTo>
                      <a:pt x="3779" y="2498"/>
                    </a:lnTo>
                    <a:lnTo>
                      <a:pt x="3830" y="2319"/>
                    </a:lnTo>
                    <a:lnTo>
                      <a:pt x="3856" y="2127"/>
                    </a:lnTo>
                    <a:lnTo>
                      <a:pt x="3869" y="1922"/>
                    </a:lnTo>
                    <a:lnTo>
                      <a:pt x="3856" y="1730"/>
                    </a:lnTo>
                    <a:lnTo>
                      <a:pt x="3830" y="1538"/>
                    </a:lnTo>
                    <a:lnTo>
                      <a:pt x="3779" y="1359"/>
                    </a:lnTo>
                    <a:lnTo>
                      <a:pt x="3715" y="1179"/>
                    </a:lnTo>
                    <a:lnTo>
                      <a:pt x="3625" y="1013"/>
                    </a:lnTo>
                    <a:lnTo>
                      <a:pt x="3536" y="846"/>
                    </a:lnTo>
                    <a:lnTo>
                      <a:pt x="3420" y="705"/>
                    </a:lnTo>
                    <a:lnTo>
                      <a:pt x="3292" y="564"/>
                    </a:lnTo>
                    <a:lnTo>
                      <a:pt x="3164" y="436"/>
                    </a:lnTo>
                    <a:lnTo>
                      <a:pt x="3011" y="321"/>
                    </a:lnTo>
                    <a:lnTo>
                      <a:pt x="2857" y="231"/>
                    </a:lnTo>
                    <a:lnTo>
                      <a:pt x="2690" y="155"/>
                    </a:lnTo>
                    <a:lnTo>
                      <a:pt x="2511" y="91"/>
                    </a:lnTo>
                    <a:lnTo>
                      <a:pt x="2319" y="39"/>
                    </a:lnTo>
                    <a:lnTo>
                      <a:pt x="2127" y="14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9" name="Google Shape;1946;p38">
                <a:extLst>
                  <a:ext uri="{FF2B5EF4-FFF2-40B4-BE49-F238E27FC236}">
                    <a16:creationId xmlns:a16="http://schemas.microsoft.com/office/drawing/2014/main" id="{2E45161F-C014-42DE-90C4-ED5C2B25872A}"/>
                  </a:ext>
                </a:extLst>
              </p:cNvPr>
              <p:cNvSpPr/>
              <p:nvPr/>
            </p:nvSpPr>
            <p:spPr>
              <a:xfrm>
                <a:off x="2199807" y="1403508"/>
                <a:ext cx="150552" cy="149899"/>
              </a:xfrm>
              <a:custGeom>
                <a:avLst/>
                <a:gdLst/>
                <a:ahLst/>
                <a:cxnLst/>
                <a:rect l="l" t="t" r="r" b="b"/>
                <a:pathLst>
                  <a:path w="2998" h="2985" extrusionOk="0">
                    <a:moveTo>
                      <a:pt x="1345" y="1"/>
                    </a:moveTo>
                    <a:lnTo>
                      <a:pt x="1191" y="26"/>
                    </a:lnTo>
                    <a:lnTo>
                      <a:pt x="1050" y="65"/>
                    </a:lnTo>
                    <a:lnTo>
                      <a:pt x="910" y="116"/>
                    </a:lnTo>
                    <a:lnTo>
                      <a:pt x="782" y="180"/>
                    </a:lnTo>
                    <a:lnTo>
                      <a:pt x="666" y="257"/>
                    </a:lnTo>
                    <a:lnTo>
                      <a:pt x="551" y="334"/>
                    </a:lnTo>
                    <a:lnTo>
                      <a:pt x="436" y="436"/>
                    </a:lnTo>
                    <a:lnTo>
                      <a:pt x="346" y="539"/>
                    </a:lnTo>
                    <a:lnTo>
                      <a:pt x="256" y="654"/>
                    </a:lnTo>
                    <a:lnTo>
                      <a:pt x="180" y="782"/>
                    </a:lnTo>
                    <a:lnTo>
                      <a:pt x="115" y="910"/>
                    </a:lnTo>
                    <a:lnTo>
                      <a:pt x="64" y="1051"/>
                    </a:lnTo>
                    <a:lnTo>
                      <a:pt x="26" y="1192"/>
                    </a:lnTo>
                    <a:lnTo>
                      <a:pt x="13" y="1333"/>
                    </a:lnTo>
                    <a:lnTo>
                      <a:pt x="0" y="1486"/>
                    </a:lnTo>
                    <a:lnTo>
                      <a:pt x="13" y="1640"/>
                    </a:lnTo>
                    <a:lnTo>
                      <a:pt x="26" y="1794"/>
                    </a:lnTo>
                    <a:lnTo>
                      <a:pt x="64" y="1935"/>
                    </a:lnTo>
                    <a:lnTo>
                      <a:pt x="115" y="2076"/>
                    </a:lnTo>
                    <a:lnTo>
                      <a:pt x="180" y="2204"/>
                    </a:lnTo>
                    <a:lnTo>
                      <a:pt x="256" y="2332"/>
                    </a:lnTo>
                    <a:lnTo>
                      <a:pt x="346" y="2447"/>
                    </a:lnTo>
                    <a:lnTo>
                      <a:pt x="436" y="2550"/>
                    </a:lnTo>
                    <a:lnTo>
                      <a:pt x="551" y="2652"/>
                    </a:lnTo>
                    <a:lnTo>
                      <a:pt x="666" y="2729"/>
                    </a:lnTo>
                    <a:lnTo>
                      <a:pt x="782" y="2806"/>
                    </a:lnTo>
                    <a:lnTo>
                      <a:pt x="910" y="2870"/>
                    </a:lnTo>
                    <a:lnTo>
                      <a:pt x="1050" y="2921"/>
                    </a:lnTo>
                    <a:lnTo>
                      <a:pt x="1191" y="2959"/>
                    </a:lnTo>
                    <a:lnTo>
                      <a:pt x="1345" y="2985"/>
                    </a:lnTo>
                    <a:lnTo>
                      <a:pt x="1652" y="2985"/>
                    </a:lnTo>
                    <a:lnTo>
                      <a:pt x="1793" y="2959"/>
                    </a:lnTo>
                    <a:lnTo>
                      <a:pt x="1947" y="2921"/>
                    </a:lnTo>
                    <a:lnTo>
                      <a:pt x="2075" y="2870"/>
                    </a:lnTo>
                    <a:lnTo>
                      <a:pt x="2216" y="2806"/>
                    </a:lnTo>
                    <a:lnTo>
                      <a:pt x="2331" y="2729"/>
                    </a:lnTo>
                    <a:lnTo>
                      <a:pt x="2447" y="2652"/>
                    </a:lnTo>
                    <a:lnTo>
                      <a:pt x="2549" y="2550"/>
                    </a:lnTo>
                    <a:lnTo>
                      <a:pt x="2651" y="2447"/>
                    </a:lnTo>
                    <a:lnTo>
                      <a:pt x="2741" y="2332"/>
                    </a:lnTo>
                    <a:lnTo>
                      <a:pt x="2818" y="2204"/>
                    </a:lnTo>
                    <a:lnTo>
                      <a:pt x="2882" y="2076"/>
                    </a:lnTo>
                    <a:lnTo>
                      <a:pt x="2920" y="1935"/>
                    </a:lnTo>
                    <a:lnTo>
                      <a:pt x="2959" y="1794"/>
                    </a:lnTo>
                    <a:lnTo>
                      <a:pt x="2984" y="1640"/>
                    </a:lnTo>
                    <a:lnTo>
                      <a:pt x="2997" y="1486"/>
                    </a:lnTo>
                    <a:lnTo>
                      <a:pt x="2984" y="1333"/>
                    </a:lnTo>
                    <a:lnTo>
                      <a:pt x="2959" y="1192"/>
                    </a:lnTo>
                    <a:lnTo>
                      <a:pt x="2920" y="1051"/>
                    </a:lnTo>
                    <a:lnTo>
                      <a:pt x="2882" y="910"/>
                    </a:lnTo>
                    <a:lnTo>
                      <a:pt x="2818" y="782"/>
                    </a:lnTo>
                    <a:lnTo>
                      <a:pt x="2741" y="654"/>
                    </a:lnTo>
                    <a:lnTo>
                      <a:pt x="2651" y="539"/>
                    </a:lnTo>
                    <a:lnTo>
                      <a:pt x="2549" y="436"/>
                    </a:lnTo>
                    <a:lnTo>
                      <a:pt x="2447" y="334"/>
                    </a:lnTo>
                    <a:lnTo>
                      <a:pt x="2331" y="257"/>
                    </a:lnTo>
                    <a:lnTo>
                      <a:pt x="2216" y="180"/>
                    </a:lnTo>
                    <a:lnTo>
                      <a:pt x="2075" y="116"/>
                    </a:lnTo>
                    <a:lnTo>
                      <a:pt x="1947" y="65"/>
                    </a:lnTo>
                    <a:lnTo>
                      <a:pt x="1793" y="26"/>
                    </a:lnTo>
                    <a:lnTo>
                      <a:pt x="1652" y="1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0" name="Google Shape;1947;p38">
                <a:extLst>
                  <a:ext uri="{FF2B5EF4-FFF2-40B4-BE49-F238E27FC236}">
                    <a16:creationId xmlns:a16="http://schemas.microsoft.com/office/drawing/2014/main" id="{94C7EEC5-8461-5744-FA84-598C2C25BBA6}"/>
                  </a:ext>
                </a:extLst>
              </p:cNvPr>
              <p:cNvSpPr/>
              <p:nvPr/>
            </p:nvSpPr>
            <p:spPr>
              <a:xfrm>
                <a:off x="2238373" y="1441472"/>
                <a:ext cx="73368" cy="73368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1" y="0"/>
                    </a:moveTo>
                    <a:lnTo>
                      <a:pt x="577" y="26"/>
                    </a:lnTo>
                    <a:lnTo>
                      <a:pt x="449" y="64"/>
                    </a:lnTo>
                    <a:lnTo>
                      <a:pt x="321" y="128"/>
                    </a:lnTo>
                    <a:lnTo>
                      <a:pt x="218" y="218"/>
                    </a:lnTo>
                    <a:lnTo>
                      <a:pt x="129" y="333"/>
                    </a:lnTo>
                    <a:lnTo>
                      <a:pt x="52" y="449"/>
                    </a:lnTo>
                    <a:lnTo>
                      <a:pt x="14" y="590"/>
                    </a:lnTo>
                    <a:lnTo>
                      <a:pt x="1" y="730"/>
                    </a:lnTo>
                    <a:lnTo>
                      <a:pt x="14" y="884"/>
                    </a:lnTo>
                    <a:lnTo>
                      <a:pt x="52" y="1025"/>
                    </a:lnTo>
                    <a:lnTo>
                      <a:pt x="129" y="1140"/>
                    </a:lnTo>
                    <a:lnTo>
                      <a:pt x="218" y="1256"/>
                    </a:lnTo>
                    <a:lnTo>
                      <a:pt x="321" y="1345"/>
                    </a:lnTo>
                    <a:lnTo>
                      <a:pt x="449" y="1409"/>
                    </a:lnTo>
                    <a:lnTo>
                      <a:pt x="577" y="1448"/>
                    </a:lnTo>
                    <a:lnTo>
                      <a:pt x="731" y="1461"/>
                    </a:lnTo>
                    <a:lnTo>
                      <a:pt x="872" y="1448"/>
                    </a:lnTo>
                    <a:lnTo>
                      <a:pt x="1013" y="1409"/>
                    </a:lnTo>
                    <a:lnTo>
                      <a:pt x="1141" y="1345"/>
                    </a:lnTo>
                    <a:lnTo>
                      <a:pt x="1243" y="1256"/>
                    </a:lnTo>
                    <a:lnTo>
                      <a:pt x="1333" y="1140"/>
                    </a:lnTo>
                    <a:lnTo>
                      <a:pt x="1397" y="1025"/>
                    </a:lnTo>
                    <a:lnTo>
                      <a:pt x="1448" y="884"/>
                    </a:lnTo>
                    <a:lnTo>
                      <a:pt x="1461" y="730"/>
                    </a:lnTo>
                    <a:lnTo>
                      <a:pt x="1448" y="590"/>
                    </a:lnTo>
                    <a:lnTo>
                      <a:pt x="1397" y="449"/>
                    </a:lnTo>
                    <a:lnTo>
                      <a:pt x="1333" y="333"/>
                    </a:lnTo>
                    <a:lnTo>
                      <a:pt x="1243" y="218"/>
                    </a:lnTo>
                    <a:lnTo>
                      <a:pt x="1141" y="128"/>
                    </a:lnTo>
                    <a:lnTo>
                      <a:pt x="1013" y="64"/>
                    </a:lnTo>
                    <a:lnTo>
                      <a:pt x="872" y="26"/>
                    </a:lnTo>
                    <a:lnTo>
                      <a:pt x="7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1" name="Google Shape;1948;p38">
                <a:extLst>
                  <a:ext uri="{FF2B5EF4-FFF2-40B4-BE49-F238E27FC236}">
                    <a16:creationId xmlns:a16="http://schemas.microsoft.com/office/drawing/2014/main" id="{CEC04A54-0571-C380-84A5-4FA952AE14F7}"/>
                  </a:ext>
                </a:extLst>
              </p:cNvPr>
              <p:cNvSpPr/>
              <p:nvPr/>
            </p:nvSpPr>
            <p:spPr>
              <a:xfrm>
                <a:off x="1865364" y="1608693"/>
                <a:ext cx="102946" cy="102946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2050" extrusionOk="0">
                    <a:moveTo>
                      <a:pt x="1025" y="0"/>
                    </a:moveTo>
                    <a:lnTo>
                      <a:pt x="922" y="13"/>
                    </a:lnTo>
                    <a:lnTo>
                      <a:pt x="820" y="26"/>
                    </a:lnTo>
                    <a:lnTo>
                      <a:pt x="717" y="52"/>
                    </a:lnTo>
                    <a:lnTo>
                      <a:pt x="628" y="77"/>
                    </a:lnTo>
                    <a:lnTo>
                      <a:pt x="538" y="129"/>
                    </a:lnTo>
                    <a:lnTo>
                      <a:pt x="448" y="180"/>
                    </a:lnTo>
                    <a:lnTo>
                      <a:pt x="372" y="231"/>
                    </a:lnTo>
                    <a:lnTo>
                      <a:pt x="295" y="308"/>
                    </a:lnTo>
                    <a:lnTo>
                      <a:pt x="231" y="372"/>
                    </a:lnTo>
                    <a:lnTo>
                      <a:pt x="179" y="462"/>
                    </a:lnTo>
                    <a:lnTo>
                      <a:pt x="128" y="538"/>
                    </a:lnTo>
                    <a:lnTo>
                      <a:pt x="77" y="628"/>
                    </a:lnTo>
                    <a:lnTo>
                      <a:pt x="39" y="718"/>
                    </a:lnTo>
                    <a:lnTo>
                      <a:pt x="13" y="820"/>
                    </a:lnTo>
                    <a:lnTo>
                      <a:pt x="0" y="923"/>
                    </a:lnTo>
                    <a:lnTo>
                      <a:pt x="0" y="1025"/>
                    </a:lnTo>
                    <a:lnTo>
                      <a:pt x="0" y="1140"/>
                    </a:lnTo>
                    <a:lnTo>
                      <a:pt x="13" y="1230"/>
                    </a:lnTo>
                    <a:lnTo>
                      <a:pt x="39" y="1332"/>
                    </a:lnTo>
                    <a:lnTo>
                      <a:pt x="77" y="1435"/>
                    </a:lnTo>
                    <a:lnTo>
                      <a:pt x="128" y="1525"/>
                    </a:lnTo>
                    <a:lnTo>
                      <a:pt x="179" y="1601"/>
                    </a:lnTo>
                    <a:lnTo>
                      <a:pt x="231" y="1678"/>
                    </a:lnTo>
                    <a:lnTo>
                      <a:pt x="295" y="1755"/>
                    </a:lnTo>
                    <a:lnTo>
                      <a:pt x="372" y="1819"/>
                    </a:lnTo>
                    <a:lnTo>
                      <a:pt x="448" y="1883"/>
                    </a:lnTo>
                    <a:lnTo>
                      <a:pt x="538" y="1934"/>
                    </a:lnTo>
                    <a:lnTo>
                      <a:pt x="628" y="1973"/>
                    </a:lnTo>
                    <a:lnTo>
                      <a:pt x="717" y="2011"/>
                    </a:lnTo>
                    <a:lnTo>
                      <a:pt x="820" y="2037"/>
                    </a:lnTo>
                    <a:lnTo>
                      <a:pt x="922" y="2050"/>
                    </a:lnTo>
                    <a:lnTo>
                      <a:pt x="1127" y="2050"/>
                    </a:lnTo>
                    <a:lnTo>
                      <a:pt x="1230" y="2037"/>
                    </a:lnTo>
                    <a:lnTo>
                      <a:pt x="1332" y="2011"/>
                    </a:lnTo>
                    <a:lnTo>
                      <a:pt x="1422" y="1973"/>
                    </a:lnTo>
                    <a:lnTo>
                      <a:pt x="1511" y="1934"/>
                    </a:lnTo>
                    <a:lnTo>
                      <a:pt x="1601" y="1883"/>
                    </a:lnTo>
                    <a:lnTo>
                      <a:pt x="1678" y="1819"/>
                    </a:lnTo>
                    <a:lnTo>
                      <a:pt x="1755" y="1755"/>
                    </a:lnTo>
                    <a:lnTo>
                      <a:pt x="1819" y="1678"/>
                    </a:lnTo>
                    <a:lnTo>
                      <a:pt x="1870" y="1601"/>
                    </a:lnTo>
                    <a:lnTo>
                      <a:pt x="1921" y="1525"/>
                    </a:lnTo>
                    <a:lnTo>
                      <a:pt x="1973" y="1435"/>
                    </a:lnTo>
                    <a:lnTo>
                      <a:pt x="2011" y="1332"/>
                    </a:lnTo>
                    <a:lnTo>
                      <a:pt x="2037" y="1230"/>
                    </a:lnTo>
                    <a:lnTo>
                      <a:pt x="2049" y="1140"/>
                    </a:lnTo>
                    <a:lnTo>
                      <a:pt x="2049" y="1025"/>
                    </a:lnTo>
                    <a:lnTo>
                      <a:pt x="2049" y="923"/>
                    </a:lnTo>
                    <a:lnTo>
                      <a:pt x="2037" y="820"/>
                    </a:lnTo>
                    <a:lnTo>
                      <a:pt x="2011" y="718"/>
                    </a:lnTo>
                    <a:lnTo>
                      <a:pt x="1973" y="628"/>
                    </a:lnTo>
                    <a:lnTo>
                      <a:pt x="1921" y="538"/>
                    </a:lnTo>
                    <a:lnTo>
                      <a:pt x="1870" y="462"/>
                    </a:lnTo>
                    <a:lnTo>
                      <a:pt x="1819" y="372"/>
                    </a:lnTo>
                    <a:lnTo>
                      <a:pt x="1755" y="308"/>
                    </a:lnTo>
                    <a:lnTo>
                      <a:pt x="1678" y="231"/>
                    </a:lnTo>
                    <a:lnTo>
                      <a:pt x="1601" y="180"/>
                    </a:lnTo>
                    <a:lnTo>
                      <a:pt x="1511" y="129"/>
                    </a:lnTo>
                    <a:lnTo>
                      <a:pt x="1422" y="77"/>
                    </a:lnTo>
                    <a:lnTo>
                      <a:pt x="1332" y="52"/>
                    </a:lnTo>
                    <a:lnTo>
                      <a:pt x="1230" y="26"/>
                    </a:lnTo>
                    <a:lnTo>
                      <a:pt x="1127" y="13"/>
                    </a:lnTo>
                    <a:lnTo>
                      <a:pt x="10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2" name="Google Shape;1949;p38">
                <a:extLst>
                  <a:ext uri="{FF2B5EF4-FFF2-40B4-BE49-F238E27FC236}">
                    <a16:creationId xmlns:a16="http://schemas.microsoft.com/office/drawing/2014/main" id="{44D24264-FDD2-0650-1D92-2793D241699E}"/>
                  </a:ext>
                </a:extLst>
              </p:cNvPr>
              <p:cNvSpPr/>
              <p:nvPr/>
            </p:nvSpPr>
            <p:spPr>
              <a:xfrm>
                <a:off x="2368937" y="1631843"/>
                <a:ext cx="260528" cy="260528"/>
              </a:xfrm>
              <a:custGeom>
                <a:avLst/>
                <a:gdLst/>
                <a:ahLst/>
                <a:cxnLst/>
                <a:rect l="l" t="t" r="r" b="b"/>
                <a:pathLst>
                  <a:path w="5188" h="5188" extrusionOk="0">
                    <a:moveTo>
                      <a:pt x="2601" y="1"/>
                    </a:moveTo>
                    <a:lnTo>
                      <a:pt x="2332" y="13"/>
                    </a:lnTo>
                    <a:lnTo>
                      <a:pt x="2076" y="52"/>
                    </a:lnTo>
                    <a:lnTo>
                      <a:pt x="1832" y="116"/>
                    </a:lnTo>
                    <a:lnTo>
                      <a:pt x="1589" y="205"/>
                    </a:lnTo>
                    <a:lnTo>
                      <a:pt x="1358" y="321"/>
                    </a:lnTo>
                    <a:lnTo>
                      <a:pt x="1153" y="449"/>
                    </a:lnTo>
                    <a:lnTo>
                      <a:pt x="948" y="590"/>
                    </a:lnTo>
                    <a:lnTo>
                      <a:pt x="769" y="769"/>
                    </a:lnTo>
                    <a:lnTo>
                      <a:pt x="603" y="948"/>
                    </a:lnTo>
                    <a:lnTo>
                      <a:pt x="449" y="1140"/>
                    </a:lnTo>
                    <a:lnTo>
                      <a:pt x="321" y="1358"/>
                    </a:lnTo>
                    <a:lnTo>
                      <a:pt x="206" y="1589"/>
                    </a:lnTo>
                    <a:lnTo>
                      <a:pt x="129" y="1819"/>
                    </a:lnTo>
                    <a:lnTo>
                      <a:pt x="65" y="2075"/>
                    </a:lnTo>
                    <a:lnTo>
                      <a:pt x="13" y="2332"/>
                    </a:lnTo>
                    <a:lnTo>
                      <a:pt x="1" y="2601"/>
                    </a:lnTo>
                    <a:lnTo>
                      <a:pt x="13" y="2857"/>
                    </a:lnTo>
                    <a:lnTo>
                      <a:pt x="65" y="3126"/>
                    </a:lnTo>
                    <a:lnTo>
                      <a:pt x="129" y="3369"/>
                    </a:lnTo>
                    <a:lnTo>
                      <a:pt x="206" y="3612"/>
                    </a:lnTo>
                    <a:lnTo>
                      <a:pt x="321" y="3830"/>
                    </a:lnTo>
                    <a:lnTo>
                      <a:pt x="449" y="4048"/>
                    </a:lnTo>
                    <a:lnTo>
                      <a:pt x="603" y="4253"/>
                    </a:lnTo>
                    <a:lnTo>
                      <a:pt x="769" y="4432"/>
                    </a:lnTo>
                    <a:lnTo>
                      <a:pt x="948" y="4599"/>
                    </a:lnTo>
                    <a:lnTo>
                      <a:pt x="1153" y="4752"/>
                    </a:lnTo>
                    <a:lnTo>
                      <a:pt x="1358" y="4880"/>
                    </a:lnTo>
                    <a:lnTo>
                      <a:pt x="1589" y="4983"/>
                    </a:lnTo>
                    <a:lnTo>
                      <a:pt x="1832" y="5072"/>
                    </a:lnTo>
                    <a:lnTo>
                      <a:pt x="2076" y="5137"/>
                    </a:lnTo>
                    <a:lnTo>
                      <a:pt x="2332" y="5175"/>
                    </a:lnTo>
                    <a:lnTo>
                      <a:pt x="2601" y="5188"/>
                    </a:lnTo>
                    <a:lnTo>
                      <a:pt x="2870" y="5175"/>
                    </a:lnTo>
                    <a:lnTo>
                      <a:pt x="3126" y="5137"/>
                    </a:lnTo>
                    <a:lnTo>
                      <a:pt x="3369" y="5072"/>
                    </a:lnTo>
                    <a:lnTo>
                      <a:pt x="3613" y="4983"/>
                    </a:lnTo>
                    <a:lnTo>
                      <a:pt x="3830" y="4880"/>
                    </a:lnTo>
                    <a:lnTo>
                      <a:pt x="4048" y="4752"/>
                    </a:lnTo>
                    <a:lnTo>
                      <a:pt x="4253" y="4599"/>
                    </a:lnTo>
                    <a:lnTo>
                      <a:pt x="4432" y="4432"/>
                    </a:lnTo>
                    <a:lnTo>
                      <a:pt x="4599" y="4253"/>
                    </a:lnTo>
                    <a:lnTo>
                      <a:pt x="4752" y="4048"/>
                    </a:lnTo>
                    <a:lnTo>
                      <a:pt x="4880" y="3830"/>
                    </a:lnTo>
                    <a:lnTo>
                      <a:pt x="4996" y="3612"/>
                    </a:lnTo>
                    <a:lnTo>
                      <a:pt x="5073" y="3369"/>
                    </a:lnTo>
                    <a:lnTo>
                      <a:pt x="5137" y="3126"/>
                    </a:lnTo>
                    <a:lnTo>
                      <a:pt x="5175" y="2857"/>
                    </a:lnTo>
                    <a:lnTo>
                      <a:pt x="5188" y="2601"/>
                    </a:lnTo>
                    <a:lnTo>
                      <a:pt x="5175" y="2332"/>
                    </a:lnTo>
                    <a:lnTo>
                      <a:pt x="5137" y="2075"/>
                    </a:lnTo>
                    <a:lnTo>
                      <a:pt x="5073" y="1819"/>
                    </a:lnTo>
                    <a:lnTo>
                      <a:pt x="4996" y="1589"/>
                    </a:lnTo>
                    <a:lnTo>
                      <a:pt x="4880" y="1358"/>
                    </a:lnTo>
                    <a:lnTo>
                      <a:pt x="4752" y="1140"/>
                    </a:lnTo>
                    <a:lnTo>
                      <a:pt x="4599" y="948"/>
                    </a:lnTo>
                    <a:lnTo>
                      <a:pt x="4432" y="769"/>
                    </a:lnTo>
                    <a:lnTo>
                      <a:pt x="4253" y="590"/>
                    </a:lnTo>
                    <a:lnTo>
                      <a:pt x="4048" y="449"/>
                    </a:lnTo>
                    <a:lnTo>
                      <a:pt x="3830" y="321"/>
                    </a:lnTo>
                    <a:lnTo>
                      <a:pt x="3613" y="205"/>
                    </a:lnTo>
                    <a:lnTo>
                      <a:pt x="3369" y="116"/>
                    </a:lnTo>
                    <a:lnTo>
                      <a:pt x="3126" y="52"/>
                    </a:lnTo>
                    <a:lnTo>
                      <a:pt x="2870" y="13"/>
                    </a:lnTo>
                    <a:lnTo>
                      <a:pt x="2601" y="1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3" name="Google Shape;1950;p38">
                <a:extLst>
                  <a:ext uri="{FF2B5EF4-FFF2-40B4-BE49-F238E27FC236}">
                    <a16:creationId xmlns:a16="http://schemas.microsoft.com/office/drawing/2014/main" id="{EC3F7AE1-BA13-4BE1-2744-366EF3C5C0CE}"/>
                  </a:ext>
                </a:extLst>
              </p:cNvPr>
              <p:cNvSpPr/>
              <p:nvPr/>
            </p:nvSpPr>
            <p:spPr>
              <a:xfrm>
                <a:off x="2452547" y="1715454"/>
                <a:ext cx="93957" cy="93304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8" extrusionOk="0">
                    <a:moveTo>
                      <a:pt x="846" y="1"/>
                    </a:moveTo>
                    <a:lnTo>
                      <a:pt x="744" y="26"/>
                    </a:lnTo>
                    <a:lnTo>
                      <a:pt x="654" y="39"/>
                    </a:lnTo>
                    <a:lnTo>
                      <a:pt x="577" y="77"/>
                    </a:lnTo>
                    <a:lnTo>
                      <a:pt x="487" y="116"/>
                    </a:lnTo>
                    <a:lnTo>
                      <a:pt x="411" y="154"/>
                    </a:lnTo>
                    <a:lnTo>
                      <a:pt x="347" y="218"/>
                    </a:lnTo>
                    <a:lnTo>
                      <a:pt x="282" y="270"/>
                    </a:lnTo>
                    <a:lnTo>
                      <a:pt x="218" y="334"/>
                    </a:lnTo>
                    <a:lnTo>
                      <a:pt x="167" y="410"/>
                    </a:lnTo>
                    <a:lnTo>
                      <a:pt x="116" y="487"/>
                    </a:lnTo>
                    <a:lnTo>
                      <a:pt x="78" y="564"/>
                    </a:lnTo>
                    <a:lnTo>
                      <a:pt x="52" y="654"/>
                    </a:lnTo>
                    <a:lnTo>
                      <a:pt x="26" y="743"/>
                    </a:lnTo>
                    <a:lnTo>
                      <a:pt x="14" y="833"/>
                    </a:lnTo>
                    <a:lnTo>
                      <a:pt x="1" y="936"/>
                    </a:lnTo>
                    <a:lnTo>
                      <a:pt x="14" y="1025"/>
                    </a:lnTo>
                    <a:lnTo>
                      <a:pt x="26" y="1115"/>
                    </a:lnTo>
                    <a:lnTo>
                      <a:pt x="52" y="1205"/>
                    </a:lnTo>
                    <a:lnTo>
                      <a:pt x="78" y="1294"/>
                    </a:lnTo>
                    <a:lnTo>
                      <a:pt x="116" y="1371"/>
                    </a:lnTo>
                    <a:lnTo>
                      <a:pt x="167" y="1448"/>
                    </a:lnTo>
                    <a:lnTo>
                      <a:pt x="218" y="1525"/>
                    </a:lnTo>
                    <a:lnTo>
                      <a:pt x="282" y="1589"/>
                    </a:lnTo>
                    <a:lnTo>
                      <a:pt x="347" y="1653"/>
                    </a:lnTo>
                    <a:lnTo>
                      <a:pt x="411" y="1704"/>
                    </a:lnTo>
                    <a:lnTo>
                      <a:pt x="487" y="1755"/>
                    </a:lnTo>
                    <a:lnTo>
                      <a:pt x="577" y="1794"/>
                    </a:lnTo>
                    <a:lnTo>
                      <a:pt x="654" y="1819"/>
                    </a:lnTo>
                    <a:lnTo>
                      <a:pt x="744" y="1845"/>
                    </a:lnTo>
                    <a:lnTo>
                      <a:pt x="846" y="1858"/>
                    </a:lnTo>
                    <a:lnTo>
                      <a:pt x="1025" y="1858"/>
                    </a:lnTo>
                    <a:lnTo>
                      <a:pt x="1128" y="1845"/>
                    </a:lnTo>
                    <a:lnTo>
                      <a:pt x="1217" y="1819"/>
                    </a:lnTo>
                    <a:lnTo>
                      <a:pt x="1294" y="1794"/>
                    </a:lnTo>
                    <a:lnTo>
                      <a:pt x="1384" y="1755"/>
                    </a:lnTo>
                    <a:lnTo>
                      <a:pt x="1461" y="1704"/>
                    </a:lnTo>
                    <a:lnTo>
                      <a:pt x="1525" y="1653"/>
                    </a:lnTo>
                    <a:lnTo>
                      <a:pt x="1589" y="1589"/>
                    </a:lnTo>
                    <a:lnTo>
                      <a:pt x="1653" y="1525"/>
                    </a:lnTo>
                    <a:lnTo>
                      <a:pt x="1704" y="1448"/>
                    </a:lnTo>
                    <a:lnTo>
                      <a:pt x="1755" y="1371"/>
                    </a:lnTo>
                    <a:lnTo>
                      <a:pt x="1794" y="1294"/>
                    </a:lnTo>
                    <a:lnTo>
                      <a:pt x="1819" y="1205"/>
                    </a:lnTo>
                    <a:lnTo>
                      <a:pt x="1845" y="1115"/>
                    </a:lnTo>
                    <a:lnTo>
                      <a:pt x="1858" y="1025"/>
                    </a:lnTo>
                    <a:lnTo>
                      <a:pt x="1871" y="936"/>
                    </a:lnTo>
                    <a:lnTo>
                      <a:pt x="1858" y="833"/>
                    </a:lnTo>
                    <a:lnTo>
                      <a:pt x="1845" y="743"/>
                    </a:lnTo>
                    <a:lnTo>
                      <a:pt x="1819" y="654"/>
                    </a:lnTo>
                    <a:lnTo>
                      <a:pt x="1794" y="564"/>
                    </a:lnTo>
                    <a:lnTo>
                      <a:pt x="1755" y="487"/>
                    </a:lnTo>
                    <a:lnTo>
                      <a:pt x="1704" y="410"/>
                    </a:lnTo>
                    <a:lnTo>
                      <a:pt x="1653" y="334"/>
                    </a:lnTo>
                    <a:lnTo>
                      <a:pt x="1589" y="270"/>
                    </a:lnTo>
                    <a:lnTo>
                      <a:pt x="1525" y="218"/>
                    </a:lnTo>
                    <a:lnTo>
                      <a:pt x="1461" y="154"/>
                    </a:lnTo>
                    <a:lnTo>
                      <a:pt x="1384" y="116"/>
                    </a:lnTo>
                    <a:lnTo>
                      <a:pt x="1294" y="77"/>
                    </a:lnTo>
                    <a:lnTo>
                      <a:pt x="1217" y="39"/>
                    </a:lnTo>
                    <a:lnTo>
                      <a:pt x="1128" y="26"/>
                    </a:lnTo>
                    <a:lnTo>
                      <a:pt x="10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4" name="Google Shape;1951;p38">
                <a:extLst>
                  <a:ext uri="{FF2B5EF4-FFF2-40B4-BE49-F238E27FC236}">
                    <a16:creationId xmlns:a16="http://schemas.microsoft.com/office/drawing/2014/main" id="{3EF49D4D-C919-8798-3CEC-1C856FF3845E}"/>
                  </a:ext>
                </a:extLst>
              </p:cNvPr>
              <p:cNvSpPr/>
              <p:nvPr/>
            </p:nvSpPr>
            <p:spPr>
              <a:xfrm>
                <a:off x="1226658" y="2344469"/>
                <a:ext cx="1965613" cy="679895"/>
              </a:xfrm>
              <a:custGeom>
                <a:avLst/>
                <a:gdLst/>
                <a:ahLst/>
                <a:cxnLst/>
                <a:rect l="l" t="t" r="r" b="b"/>
                <a:pathLst>
                  <a:path w="39142" h="13539" extrusionOk="0">
                    <a:moveTo>
                      <a:pt x="3638" y="1"/>
                    </a:moveTo>
                    <a:lnTo>
                      <a:pt x="3446" y="14"/>
                    </a:lnTo>
                    <a:lnTo>
                      <a:pt x="3267" y="26"/>
                    </a:lnTo>
                    <a:lnTo>
                      <a:pt x="3088" y="52"/>
                    </a:lnTo>
                    <a:lnTo>
                      <a:pt x="2908" y="78"/>
                    </a:lnTo>
                    <a:lnTo>
                      <a:pt x="2729" y="116"/>
                    </a:lnTo>
                    <a:lnTo>
                      <a:pt x="2563" y="167"/>
                    </a:lnTo>
                    <a:lnTo>
                      <a:pt x="2383" y="231"/>
                    </a:lnTo>
                    <a:lnTo>
                      <a:pt x="2230" y="295"/>
                    </a:lnTo>
                    <a:lnTo>
                      <a:pt x="2063" y="359"/>
                    </a:lnTo>
                    <a:lnTo>
                      <a:pt x="1909" y="449"/>
                    </a:lnTo>
                    <a:lnTo>
                      <a:pt x="1756" y="526"/>
                    </a:lnTo>
                    <a:lnTo>
                      <a:pt x="1602" y="628"/>
                    </a:lnTo>
                    <a:lnTo>
                      <a:pt x="1461" y="731"/>
                    </a:lnTo>
                    <a:lnTo>
                      <a:pt x="1333" y="833"/>
                    </a:lnTo>
                    <a:lnTo>
                      <a:pt x="1192" y="948"/>
                    </a:lnTo>
                    <a:lnTo>
                      <a:pt x="1064" y="1064"/>
                    </a:lnTo>
                    <a:lnTo>
                      <a:pt x="949" y="1192"/>
                    </a:lnTo>
                    <a:lnTo>
                      <a:pt x="833" y="1333"/>
                    </a:lnTo>
                    <a:lnTo>
                      <a:pt x="731" y="1461"/>
                    </a:lnTo>
                    <a:lnTo>
                      <a:pt x="629" y="1602"/>
                    </a:lnTo>
                    <a:lnTo>
                      <a:pt x="526" y="1755"/>
                    </a:lnTo>
                    <a:lnTo>
                      <a:pt x="449" y="1909"/>
                    </a:lnTo>
                    <a:lnTo>
                      <a:pt x="360" y="2063"/>
                    </a:lnTo>
                    <a:lnTo>
                      <a:pt x="296" y="2229"/>
                    </a:lnTo>
                    <a:lnTo>
                      <a:pt x="231" y="2396"/>
                    </a:lnTo>
                    <a:lnTo>
                      <a:pt x="167" y="2562"/>
                    </a:lnTo>
                    <a:lnTo>
                      <a:pt x="116" y="2729"/>
                    </a:lnTo>
                    <a:lnTo>
                      <a:pt x="78" y="2908"/>
                    </a:lnTo>
                    <a:lnTo>
                      <a:pt x="52" y="3087"/>
                    </a:lnTo>
                    <a:lnTo>
                      <a:pt x="27" y="3267"/>
                    </a:lnTo>
                    <a:lnTo>
                      <a:pt x="14" y="3459"/>
                    </a:lnTo>
                    <a:lnTo>
                      <a:pt x="1" y="3638"/>
                    </a:lnTo>
                    <a:lnTo>
                      <a:pt x="1" y="9901"/>
                    </a:lnTo>
                    <a:lnTo>
                      <a:pt x="14" y="10093"/>
                    </a:lnTo>
                    <a:lnTo>
                      <a:pt x="27" y="10273"/>
                    </a:lnTo>
                    <a:lnTo>
                      <a:pt x="52" y="10465"/>
                    </a:lnTo>
                    <a:lnTo>
                      <a:pt x="78" y="10644"/>
                    </a:lnTo>
                    <a:lnTo>
                      <a:pt x="116" y="10811"/>
                    </a:lnTo>
                    <a:lnTo>
                      <a:pt x="167" y="10990"/>
                    </a:lnTo>
                    <a:lnTo>
                      <a:pt x="231" y="11156"/>
                    </a:lnTo>
                    <a:lnTo>
                      <a:pt x="296" y="11323"/>
                    </a:lnTo>
                    <a:lnTo>
                      <a:pt x="360" y="11477"/>
                    </a:lnTo>
                    <a:lnTo>
                      <a:pt x="449" y="11643"/>
                    </a:lnTo>
                    <a:lnTo>
                      <a:pt x="526" y="11797"/>
                    </a:lnTo>
                    <a:lnTo>
                      <a:pt x="629" y="11938"/>
                    </a:lnTo>
                    <a:lnTo>
                      <a:pt x="731" y="12079"/>
                    </a:lnTo>
                    <a:lnTo>
                      <a:pt x="833" y="12219"/>
                    </a:lnTo>
                    <a:lnTo>
                      <a:pt x="949" y="12348"/>
                    </a:lnTo>
                    <a:lnTo>
                      <a:pt x="1064" y="12476"/>
                    </a:lnTo>
                    <a:lnTo>
                      <a:pt x="1192" y="12591"/>
                    </a:lnTo>
                    <a:lnTo>
                      <a:pt x="1333" y="12706"/>
                    </a:lnTo>
                    <a:lnTo>
                      <a:pt x="1461" y="12821"/>
                    </a:lnTo>
                    <a:lnTo>
                      <a:pt x="1602" y="12924"/>
                    </a:lnTo>
                    <a:lnTo>
                      <a:pt x="1756" y="13014"/>
                    </a:lnTo>
                    <a:lnTo>
                      <a:pt x="1909" y="13103"/>
                    </a:lnTo>
                    <a:lnTo>
                      <a:pt x="2063" y="13180"/>
                    </a:lnTo>
                    <a:lnTo>
                      <a:pt x="2230" y="13257"/>
                    </a:lnTo>
                    <a:lnTo>
                      <a:pt x="2383" y="13321"/>
                    </a:lnTo>
                    <a:lnTo>
                      <a:pt x="2563" y="13372"/>
                    </a:lnTo>
                    <a:lnTo>
                      <a:pt x="2729" y="13423"/>
                    </a:lnTo>
                    <a:lnTo>
                      <a:pt x="2908" y="13462"/>
                    </a:lnTo>
                    <a:lnTo>
                      <a:pt x="3088" y="13500"/>
                    </a:lnTo>
                    <a:lnTo>
                      <a:pt x="3267" y="13526"/>
                    </a:lnTo>
                    <a:lnTo>
                      <a:pt x="3446" y="13539"/>
                    </a:lnTo>
                    <a:lnTo>
                      <a:pt x="35696" y="13539"/>
                    </a:lnTo>
                    <a:lnTo>
                      <a:pt x="35889" y="13526"/>
                    </a:lnTo>
                    <a:lnTo>
                      <a:pt x="36068" y="13500"/>
                    </a:lnTo>
                    <a:lnTo>
                      <a:pt x="36247" y="13462"/>
                    </a:lnTo>
                    <a:lnTo>
                      <a:pt x="36414" y="13423"/>
                    </a:lnTo>
                    <a:lnTo>
                      <a:pt x="36593" y="13372"/>
                    </a:lnTo>
                    <a:lnTo>
                      <a:pt x="36759" y="13321"/>
                    </a:lnTo>
                    <a:lnTo>
                      <a:pt x="36926" y="13257"/>
                    </a:lnTo>
                    <a:lnTo>
                      <a:pt x="37092" y="13180"/>
                    </a:lnTo>
                    <a:lnTo>
                      <a:pt x="37246" y="13103"/>
                    </a:lnTo>
                    <a:lnTo>
                      <a:pt x="37400" y="13014"/>
                    </a:lnTo>
                    <a:lnTo>
                      <a:pt x="37541" y="12924"/>
                    </a:lnTo>
                    <a:lnTo>
                      <a:pt x="37682" y="12821"/>
                    </a:lnTo>
                    <a:lnTo>
                      <a:pt x="37823" y="12706"/>
                    </a:lnTo>
                    <a:lnTo>
                      <a:pt x="37951" y="12591"/>
                    </a:lnTo>
                    <a:lnTo>
                      <a:pt x="38079" y="12476"/>
                    </a:lnTo>
                    <a:lnTo>
                      <a:pt x="38207" y="12348"/>
                    </a:lnTo>
                    <a:lnTo>
                      <a:pt x="38322" y="12219"/>
                    </a:lnTo>
                    <a:lnTo>
                      <a:pt x="38424" y="12079"/>
                    </a:lnTo>
                    <a:lnTo>
                      <a:pt x="38527" y="11938"/>
                    </a:lnTo>
                    <a:lnTo>
                      <a:pt x="38617" y="11797"/>
                    </a:lnTo>
                    <a:lnTo>
                      <a:pt x="38706" y="11643"/>
                    </a:lnTo>
                    <a:lnTo>
                      <a:pt x="38783" y="11477"/>
                    </a:lnTo>
                    <a:lnTo>
                      <a:pt x="38860" y="11323"/>
                    </a:lnTo>
                    <a:lnTo>
                      <a:pt x="38924" y="11156"/>
                    </a:lnTo>
                    <a:lnTo>
                      <a:pt x="38988" y="10990"/>
                    </a:lnTo>
                    <a:lnTo>
                      <a:pt x="39026" y="10811"/>
                    </a:lnTo>
                    <a:lnTo>
                      <a:pt x="39078" y="10644"/>
                    </a:lnTo>
                    <a:lnTo>
                      <a:pt x="39103" y="10465"/>
                    </a:lnTo>
                    <a:lnTo>
                      <a:pt x="39129" y="10273"/>
                    </a:lnTo>
                    <a:lnTo>
                      <a:pt x="39142" y="10093"/>
                    </a:lnTo>
                    <a:lnTo>
                      <a:pt x="39142" y="9901"/>
                    </a:lnTo>
                    <a:lnTo>
                      <a:pt x="39142" y="3638"/>
                    </a:lnTo>
                    <a:lnTo>
                      <a:pt x="39142" y="3459"/>
                    </a:lnTo>
                    <a:lnTo>
                      <a:pt x="39129" y="3267"/>
                    </a:lnTo>
                    <a:lnTo>
                      <a:pt x="39103" y="3087"/>
                    </a:lnTo>
                    <a:lnTo>
                      <a:pt x="39078" y="2908"/>
                    </a:lnTo>
                    <a:lnTo>
                      <a:pt x="39026" y="2729"/>
                    </a:lnTo>
                    <a:lnTo>
                      <a:pt x="38988" y="2562"/>
                    </a:lnTo>
                    <a:lnTo>
                      <a:pt x="38924" y="2396"/>
                    </a:lnTo>
                    <a:lnTo>
                      <a:pt x="38860" y="2229"/>
                    </a:lnTo>
                    <a:lnTo>
                      <a:pt x="38783" y="2063"/>
                    </a:lnTo>
                    <a:lnTo>
                      <a:pt x="38706" y="1909"/>
                    </a:lnTo>
                    <a:lnTo>
                      <a:pt x="38617" y="1755"/>
                    </a:lnTo>
                    <a:lnTo>
                      <a:pt x="38527" y="1602"/>
                    </a:lnTo>
                    <a:lnTo>
                      <a:pt x="38424" y="1461"/>
                    </a:lnTo>
                    <a:lnTo>
                      <a:pt x="38322" y="1333"/>
                    </a:lnTo>
                    <a:lnTo>
                      <a:pt x="38207" y="1192"/>
                    </a:lnTo>
                    <a:lnTo>
                      <a:pt x="38079" y="1064"/>
                    </a:lnTo>
                    <a:lnTo>
                      <a:pt x="37951" y="948"/>
                    </a:lnTo>
                    <a:lnTo>
                      <a:pt x="37823" y="833"/>
                    </a:lnTo>
                    <a:lnTo>
                      <a:pt x="37682" y="731"/>
                    </a:lnTo>
                    <a:lnTo>
                      <a:pt x="37541" y="628"/>
                    </a:lnTo>
                    <a:lnTo>
                      <a:pt x="37400" y="526"/>
                    </a:lnTo>
                    <a:lnTo>
                      <a:pt x="37246" y="449"/>
                    </a:lnTo>
                    <a:lnTo>
                      <a:pt x="37092" y="359"/>
                    </a:lnTo>
                    <a:lnTo>
                      <a:pt x="36926" y="295"/>
                    </a:lnTo>
                    <a:lnTo>
                      <a:pt x="36759" y="231"/>
                    </a:lnTo>
                    <a:lnTo>
                      <a:pt x="36593" y="167"/>
                    </a:lnTo>
                    <a:lnTo>
                      <a:pt x="36414" y="116"/>
                    </a:lnTo>
                    <a:lnTo>
                      <a:pt x="36247" y="78"/>
                    </a:lnTo>
                    <a:lnTo>
                      <a:pt x="36068" y="52"/>
                    </a:lnTo>
                    <a:lnTo>
                      <a:pt x="35889" y="26"/>
                    </a:lnTo>
                    <a:lnTo>
                      <a:pt x="35696" y="14"/>
                    </a:lnTo>
                    <a:lnTo>
                      <a:pt x="3551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5" name="Google Shape;1952;p38">
                <a:extLst>
                  <a:ext uri="{FF2B5EF4-FFF2-40B4-BE49-F238E27FC236}">
                    <a16:creationId xmlns:a16="http://schemas.microsoft.com/office/drawing/2014/main" id="{4B48E555-4164-E3C6-7E79-5AEC2F8982FA}"/>
                  </a:ext>
                </a:extLst>
              </p:cNvPr>
              <p:cNvSpPr/>
              <p:nvPr/>
            </p:nvSpPr>
            <p:spPr>
              <a:xfrm>
                <a:off x="1482662" y="2021626"/>
                <a:ext cx="1454299" cy="130616"/>
              </a:xfrm>
              <a:custGeom>
                <a:avLst/>
                <a:gdLst/>
                <a:ahLst/>
                <a:cxnLst/>
                <a:rect l="l" t="t" r="r" b="b"/>
                <a:pathLst>
                  <a:path w="28960" h="2601" extrusionOk="0">
                    <a:moveTo>
                      <a:pt x="0" y="0"/>
                    </a:moveTo>
                    <a:lnTo>
                      <a:pt x="0" y="2600"/>
                    </a:lnTo>
                    <a:lnTo>
                      <a:pt x="28959" y="2600"/>
                    </a:lnTo>
                    <a:lnTo>
                      <a:pt x="289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6" name="Google Shape;1953;p38">
                <a:extLst>
                  <a:ext uri="{FF2B5EF4-FFF2-40B4-BE49-F238E27FC236}">
                    <a16:creationId xmlns:a16="http://schemas.microsoft.com/office/drawing/2014/main" id="{097C46B7-C45E-0562-7061-6435A5547328}"/>
                  </a:ext>
                </a:extLst>
              </p:cNvPr>
              <p:cNvSpPr/>
              <p:nvPr/>
            </p:nvSpPr>
            <p:spPr>
              <a:xfrm>
                <a:off x="3192189" y="4322206"/>
                <a:ext cx="141563" cy="409775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8160" extrusionOk="0">
                    <a:moveTo>
                      <a:pt x="1" y="1"/>
                    </a:moveTo>
                    <a:lnTo>
                      <a:pt x="1" y="8160"/>
                    </a:lnTo>
                    <a:lnTo>
                      <a:pt x="2818" y="8160"/>
                    </a:lnTo>
                    <a:lnTo>
                      <a:pt x="2818" y="2806"/>
                    </a:lnTo>
                    <a:lnTo>
                      <a:pt x="2806" y="2524"/>
                    </a:lnTo>
                    <a:lnTo>
                      <a:pt x="2767" y="2242"/>
                    </a:lnTo>
                    <a:lnTo>
                      <a:pt x="2690" y="1973"/>
                    </a:lnTo>
                    <a:lnTo>
                      <a:pt x="2601" y="1717"/>
                    </a:lnTo>
                    <a:lnTo>
                      <a:pt x="2473" y="1474"/>
                    </a:lnTo>
                    <a:lnTo>
                      <a:pt x="2332" y="1243"/>
                    </a:lnTo>
                    <a:lnTo>
                      <a:pt x="2178" y="1026"/>
                    </a:lnTo>
                    <a:lnTo>
                      <a:pt x="1999" y="821"/>
                    </a:lnTo>
                    <a:lnTo>
                      <a:pt x="1794" y="641"/>
                    </a:lnTo>
                    <a:lnTo>
                      <a:pt x="1576" y="475"/>
                    </a:lnTo>
                    <a:lnTo>
                      <a:pt x="1346" y="334"/>
                    </a:lnTo>
                    <a:lnTo>
                      <a:pt x="1102" y="219"/>
                    </a:lnTo>
                    <a:lnTo>
                      <a:pt x="846" y="129"/>
                    </a:lnTo>
                    <a:lnTo>
                      <a:pt x="577" y="52"/>
                    </a:lnTo>
                    <a:lnTo>
                      <a:pt x="295" y="1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7" name="Google Shape;1954;p38">
                <a:extLst>
                  <a:ext uri="{FF2B5EF4-FFF2-40B4-BE49-F238E27FC236}">
                    <a16:creationId xmlns:a16="http://schemas.microsoft.com/office/drawing/2014/main" id="{43B234B2-C9CB-D854-5946-B10C139CB15F}"/>
                  </a:ext>
                </a:extLst>
              </p:cNvPr>
              <p:cNvSpPr/>
              <p:nvPr/>
            </p:nvSpPr>
            <p:spPr>
              <a:xfrm>
                <a:off x="1085850" y="4322206"/>
                <a:ext cx="140860" cy="40977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8160" extrusionOk="0">
                    <a:moveTo>
                      <a:pt x="2805" y="1"/>
                    </a:moveTo>
                    <a:lnTo>
                      <a:pt x="2523" y="14"/>
                    </a:lnTo>
                    <a:lnTo>
                      <a:pt x="2241" y="52"/>
                    </a:lnTo>
                    <a:lnTo>
                      <a:pt x="1972" y="129"/>
                    </a:lnTo>
                    <a:lnTo>
                      <a:pt x="1716" y="219"/>
                    </a:lnTo>
                    <a:lnTo>
                      <a:pt x="1473" y="334"/>
                    </a:lnTo>
                    <a:lnTo>
                      <a:pt x="1230" y="475"/>
                    </a:lnTo>
                    <a:lnTo>
                      <a:pt x="1025" y="641"/>
                    </a:lnTo>
                    <a:lnTo>
                      <a:pt x="820" y="821"/>
                    </a:lnTo>
                    <a:lnTo>
                      <a:pt x="640" y="1026"/>
                    </a:lnTo>
                    <a:lnTo>
                      <a:pt x="474" y="1243"/>
                    </a:lnTo>
                    <a:lnTo>
                      <a:pt x="333" y="1474"/>
                    </a:lnTo>
                    <a:lnTo>
                      <a:pt x="218" y="1717"/>
                    </a:lnTo>
                    <a:lnTo>
                      <a:pt x="128" y="1973"/>
                    </a:lnTo>
                    <a:lnTo>
                      <a:pt x="51" y="2242"/>
                    </a:lnTo>
                    <a:lnTo>
                      <a:pt x="13" y="2524"/>
                    </a:lnTo>
                    <a:lnTo>
                      <a:pt x="0" y="2806"/>
                    </a:lnTo>
                    <a:lnTo>
                      <a:pt x="0" y="8160"/>
                    </a:lnTo>
                    <a:lnTo>
                      <a:pt x="2805" y="8160"/>
                    </a:lnTo>
                    <a:lnTo>
                      <a:pt x="28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8" name="Google Shape;1955;p38">
                <a:extLst>
                  <a:ext uri="{FF2B5EF4-FFF2-40B4-BE49-F238E27FC236}">
                    <a16:creationId xmlns:a16="http://schemas.microsoft.com/office/drawing/2014/main" id="{92ACA6C2-5EF9-9C76-EB2A-8951769D6FA0}"/>
                  </a:ext>
                </a:extLst>
              </p:cNvPr>
              <p:cNvSpPr/>
              <p:nvPr/>
            </p:nvSpPr>
            <p:spPr>
              <a:xfrm>
                <a:off x="1405479" y="2091076"/>
                <a:ext cx="1608617" cy="1580998"/>
              </a:xfrm>
              <a:custGeom>
                <a:avLst/>
                <a:gdLst/>
                <a:ahLst/>
                <a:cxnLst/>
                <a:rect l="l" t="t" r="r" b="b"/>
                <a:pathLst>
                  <a:path w="32033" h="31483" extrusionOk="0">
                    <a:moveTo>
                      <a:pt x="1" y="0"/>
                    </a:moveTo>
                    <a:lnTo>
                      <a:pt x="1" y="24425"/>
                    </a:lnTo>
                    <a:lnTo>
                      <a:pt x="13" y="24796"/>
                    </a:lnTo>
                    <a:lnTo>
                      <a:pt x="39" y="25155"/>
                    </a:lnTo>
                    <a:lnTo>
                      <a:pt x="77" y="25501"/>
                    </a:lnTo>
                    <a:lnTo>
                      <a:pt x="141" y="25847"/>
                    </a:lnTo>
                    <a:lnTo>
                      <a:pt x="218" y="26193"/>
                    </a:lnTo>
                    <a:lnTo>
                      <a:pt x="321" y="26526"/>
                    </a:lnTo>
                    <a:lnTo>
                      <a:pt x="423" y="26859"/>
                    </a:lnTo>
                    <a:lnTo>
                      <a:pt x="551" y="27179"/>
                    </a:lnTo>
                    <a:lnTo>
                      <a:pt x="692" y="27486"/>
                    </a:lnTo>
                    <a:lnTo>
                      <a:pt x="846" y="27794"/>
                    </a:lnTo>
                    <a:lnTo>
                      <a:pt x="1025" y="28088"/>
                    </a:lnTo>
                    <a:lnTo>
                      <a:pt x="1204" y="28370"/>
                    </a:lnTo>
                    <a:lnTo>
                      <a:pt x="1397" y="28652"/>
                    </a:lnTo>
                    <a:lnTo>
                      <a:pt x="1614" y="28921"/>
                    </a:lnTo>
                    <a:lnTo>
                      <a:pt x="1832" y="29177"/>
                    </a:lnTo>
                    <a:lnTo>
                      <a:pt x="2063" y="29420"/>
                    </a:lnTo>
                    <a:lnTo>
                      <a:pt x="2306" y="29651"/>
                    </a:lnTo>
                    <a:lnTo>
                      <a:pt x="2562" y="29881"/>
                    </a:lnTo>
                    <a:lnTo>
                      <a:pt x="2831" y="30086"/>
                    </a:lnTo>
                    <a:lnTo>
                      <a:pt x="3113" y="30278"/>
                    </a:lnTo>
                    <a:lnTo>
                      <a:pt x="3395" y="30470"/>
                    </a:lnTo>
                    <a:lnTo>
                      <a:pt x="3689" y="30637"/>
                    </a:lnTo>
                    <a:lnTo>
                      <a:pt x="3997" y="30791"/>
                    </a:lnTo>
                    <a:lnTo>
                      <a:pt x="4304" y="30931"/>
                    </a:lnTo>
                    <a:lnTo>
                      <a:pt x="4624" y="31060"/>
                    </a:lnTo>
                    <a:lnTo>
                      <a:pt x="4957" y="31175"/>
                    </a:lnTo>
                    <a:lnTo>
                      <a:pt x="5290" y="31264"/>
                    </a:lnTo>
                    <a:lnTo>
                      <a:pt x="5636" y="31341"/>
                    </a:lnTo>
                    <a:lnTo>
                      <a:pt x="5982" y="31405"/>
                    </a:lnTo>
                    <a:lnTo>
                      <a:pt x="6340" y="31444"/>
                    </a:lnTo>
                    <a:lnTo>
                      <a:pt x="6686" y="31482"/>
                    </a:lnTo>
                    <a:lnTo>
                      <a:pt x="25334" y="31482"/>
                    </a:lnTo>
                    <a:lnTo>
                      <a:pt x="25693" y="31444"/>
                    </a:lnTo>
                    <a:lnTo>
                      <a:pt x="26052" y="31405"/>
                    </a:lnTo>
                    <a:lnTo>
                      <a:pt x="26398" y="31341"/>
                    </a:lnTo>
                    <a:lnTo>
                      <a:pt x="26731" y="31264"/>
                    </a:lnTo>
                    <a:lnTo>
                      <a:pt x="27076" y="31175"/>
                    </a:lnTo>
                    <a:lnTo>
                      <a:pt x="27397" y="31060"/>
                    </a:lnTo>
                    <a:lnTo>
                      <a:pt x="27717" y="30931"/>
                    </a:lnTo>
                    <a:lnTo>
                      <a:pt x="28037" y="30791"/>
                    </a:lnTo>
                    <a:lnTo>
                      <a:pt x="28331" y="30637"/>
                    </a:lnTo>
                    <a:lnTo>
                      <a:pt x="28626" y="30470"/>
                    </a:lnTo>
                    <a:lnTo>
                      <a:pt x="28921" y="30278"/>
                    </a:lnTo>
                    <a:lnTo>
                      <a:pt x="29190" y="30086"/>
                    </a:lnTo>
                    <a:lnTo>
                      <a:pt x="29459" y="29881"/>
                    </a:lnTo>
                    <a:lnTo>
                      <a:pt x="29715" y="29651"/>
                    </a:lnTo>
                    <a:lnTo>
                      <a:pt x="29958" y="29420"/>
                    </a:lnTo>
                    <a:lnTo>
                      <a:pt x="30201" y="29177"/>
                    </a:lnTo>
                    <a:lnTo>
                      <a:pt x="30419" y="28921"/>
                    </a:lnTo>
                    <a:lnTo>
                      <a:pt x="30624" y="28652"/>
                    </a:lnTo>
                    <a:lnTo>
                      <a:pt x="30829" y="28370"/>
                    </a:lnTo>
                    <a:lnTo>
                      <a:pt x="31008" y="28088"/>
                    </a:lnTo>
                    <a:lnTo>
                      <a:pt x="31175" y="27794"/>
                    </a:lnTo>
                    <a:lnTo>
                      <a:pt x="31329" y="27486"/>
                    </a:lnTo>
                    <a:lnTo>
                      <a:pt x="31469" y="27179"/>
                    </a:lnTo>
                    <a:lnTo>
                      <a:pt x="31597" y="26859"/>
                    </a:lnTo>
                    <a:lnTo>
                      <a:pt x="31713" y="26526"/>
                    </a:lnTo>
                    <a:lnTo>
                      <a:pt x="31802" y="26193"/>
                    </a:lnTo>
                    <a:lnTo>
                      <a:pt x="31892" y="25847"/>
                    </a:lnTo>
                    <a:lnTo>
                      <a:pt x="31943" y="25501"/>
                    </a:lnTo>
                    <a:lnTo>
                      <a:pt x="31995" y="25155"/>
                    </a:lnTo>
                    <a:lnTo>
                      <a:pt x="32020" y="24796"/>
                    </a:lnTo>
                    <a:lnTo>
                      <a:pt x="32033" y="24425"/>
                    </a:lnTo>
                    <a:lnTo>
                      <a:pt x="32033" y="0"/>
                    </a:lnTo>
                    <a:close/>
                  </a:path>
                </a:pathLst>
              </a:custGeom>
              <a:solidFill>
                <a:srgbClr val="79B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9" name="Google Shape;1956;p38">
                <a:extLst>
                  <a:ext uri="{FF2B5EF4-FFF2-40B4-BE49-F238E27FC236}">
                    <a16:creationId xmlns:a16="http://schemas.microsoft.com/office/drawing/2014/main" id="{403A2E8F-6D4C-0816-CEE2-DB0359AF61FE}"/>
                  </a:ext>
                </a:extLst>
              </p:cNvPr>
              <p:cNvSpPr/>
              <p:nvPr/>
            </p:nvSpPr>
            <p:spPr>
              <a:xfrm>
                <a:off x="1675595" y="2506569"/>
                <a:ext cx="355741" cy="356343"/>
              </a:xfrm>
              <a:custGeom>
                <a:avLst/>
                <a:gdLst/>
                <a:ahLst/>
                <a:cxnLst/>
                <a:rect l="l" t="t" r="r" b="b"/>
                <a:pathLst>
                  <a:path w="7084" h="7096" extrusionOk="0">
                    <a:moveTo>
                      <a:pt x="3356" y="0"/>
                    </a:moveTo>
                    <a:lnTo>
                      <a:pt x="3177" y="13"/>
                    </a:lnTo>
                    <a:lnTo>
                      <a:pt x="2998" y="39"/>
                    </a:lnTo>
                    <a:lnTo>
                      <a:pt x="2831" y="64"/>
                    </a:lnTo>
                    <a:lnTo>
                      <a:pt x="2652" y="116"/>
                    </a:lnTo>
                    <a:lnTo>
                      <a:pt x="2486" y="154"/>
                    </a:lnTo>
                    <a:lnTo>
                      <a:pt x="2319" y="218"/>
                    </a:lnTo>
                    <a:lnTo>
                      <a:pt x="2165" y="282"/>
                    </a:lnTo>
                    <a:lnTo>
                      <a:pt x="1999" y="346"/>
                    </a:lnTo>
                    <a:lnTo>
                      <a:pt x="1845" y="423"/>
                    </a:lnTo>
                    <a:lnTo>
                      <a:pt x="1704" y="513"/>
                    </a:lnTo>
                    <a:lnTo>
                      <a:pt x="1563" y="602"/>
                    </a:lnTo>
                    <a:lnTo>
                      <a:pt x="1422" y="705"/>
                    </a:lnTo>
                    <a:lnTo>
                      <a:pt x="1282" y="807"/>
                    </a:lnTo>
                    <a:lnTo>
                      <a:pt x="1154" y="922"/>
                    </a:lnTo>
                    <a:lnTo>
                      <a:pt x="1038" y="1038"/>
                    </a:lnTo>
                    <a:lnTo>
                      <a:pt x="910" y="1166"/>
                    </a:lnTo>
                    <a:lnTo>
                      <a:pt x="808" y="1294"/>
                    </a:lnTo>
                    <a:lnTo>
                      <a:pt x="705" y="1422"/>
                    </a:lnTo>
                    <a:lnTo>
                      <a:pt x="603" y="1563"/>
                    </a:lnTo>
                    <a:lnTo>
                      <a:pt x="513" y="1704"/>
                    </a:lnTo>
                    <a:lnTo>
                      <a:pt x="423" y="1857"/>
                    </a:lnTo>
                    <a:lnTo>
                      <a:pt x="347" y="2011"/>
                    </a:lnTo>
                    <a:lnTo>
                      <a:pt x="270" y="2165"/>
                    </a:lnTo>
                    <a:lnTo>
                      <a:pt x="206" y="2331"/>
                    </a:lnTo>
                    <a:lnTo>
                      <a:pt x="155" y="2485"/>
                    </a:lnTo>
                    <a:lnTo>
                      <a:pt x="103" y="2664"/>
                    </a:lnTo>
                    <a:lnTo>
                      <a:pt x="65" y="2831"/>
                    </a:lnTo>
                    <a:lnTo>
                      <a:pt x="39" y="3010"/>
                    </a:lnTo>
                    <a:lnTo>
                      <a:pt x="14" y="3177"/>
                    </a:lnTo>
                    <a:lnTo>
                      <a:pt x="1" y="3356"/>
                    </a:lnTo>
                    <a:lnTo>
                      <a:pt x="1" y="3548"/>
                    </a:lnTo>
                    <a:lnTo>
                      <a:pt x="1" y="3727"/>
                    </a:lnTo>
                    <a:lnTo>
                      <a:pt x="14" y="3907"/>
                    </a:lnTo>
                    <a:lnTo>
                      <a:pt x="39" y="4086"/>
                    </a:lnTo>
                    <a:lnTo>
                      <a:pt x="65" y="4265"/>
                    </a:lnTo>
                    <a:lnTo>
                      <a:pt x="103" y="4432"/>
                    </a:lnTo>
                    <a:lnTo>
                      <a:pt x="155" y="4598"/>
                    </a:lnTo>
                    <a:lnTo>
                      <a:pt x="206" y="4765"/>
                    </a:lnTo>
                    <a:lnTo>
                      <a:pt x="270" y="4931"/>
                    </a:lnTo>
                    <a:lnTo>
                      <a:pt x="347" y="5085"/>
                    </a:lnTo>
                    <a:lnTo>
                      <a:pt x="423" y="5239"/>
                    </a:lnTo>
                    <a:lnTo>
                      <a:pt x="513" y="5380"/>
                    </a:lnTo>
                    <a:lnTo>
                      <a:pt x="603" y="5533"/>
                    </a:lnTo>
                    <a:lnTo>
                      <a:pt x="705" y="5661"/>
                    </a:lnTo>
                    <a:lnTo>
                      <a:pt x="808" y="5802"/>
                    </a:lnTo>
                    <a:lnTo>
                      <a:pt x="910" y="5930"/>
                    </a:lnTo>
                    <a:lnTo>
                      <a:pt x="1038" y="6058"/>
                    </a:lnTo>
                    <a:lnTo>
                      <a:pt x="1154" y="6174"/>
                    </a:lnTo>
                    <a:lnTo>
                      <a:pt x="1282" y="6276"/>
                    </a:lnTo>
                    <a:lnTo>
                      <a:pt x="1422" y="6391"/>
                    </a:lnTo>
                    <a:lnTo>
                      <a:pt x="1563" y="6481"/>
                    </a:lnTo>
                    <a:lnTo>
                      <a:pt x="1704" y="6584"/>
                    </a:lnTo>
                    <a:lnTo>
                      <a:pt x="1845" y="6660"/>
                    </a:lnTo>
                    <a:lnTo>
                      <a:pt x="1999" y="6737"/>
                    </a:lnTo>
                    <a:lnTo>
                      <a:pt x="2165" y="6814"/>
                    </a:lnTo>
                    <a:lnTo>
                      <a:pt x="2319" y="6878"/>
                    </a:lnTo>
                    <a:lnTo>
                      <a:pt x="2486" y="6929"/>
                    </a:lnTo>
                    <a:lnTo>
                      <a:pt x="2652" y="6981"/>
                    </a:lnTo>
                    <a:lnTo>
                      <a:pt x="2831" y="7019"/>
                    </a:lnTo>
                    <a:lnTo>
                      <a:pt x="2998" y="7045"/>
                    </a:lnTo>
                    <a:lnTo>
                      <a:pt x="3177" y="7070"/>
                    </a:lnTo>
                    <a:lnTo>
                      <a:pt x="3356" y="7083"/>
                    </a:lnTo>
                    <a:lnTo>
                      <a:pt x="3536" y="7096"/>
                    </a:lnTo>
                    <a:lnTo>
                      <a:pt x="3728" y="7083"/>
                    </a:lnTo>
                    <a:lnTo>
                      <a:pt x="3907" y="7070"/>
                    </a:lnTo>
                    <a:lnTo>
                      <a:pt x="4087" y="7045"/>
                    </a:lnTo>
                    <a:lnTo>
                      <a:pt x="4253" y="7019"/>
                    </a:lnTo>
                    <a:lnTo>
                      <a:pt x="4432" y="6981"/>
                    </a:lnTo>
                    <a:lnTo>
                      <a:pt x="4599" y="6929"/>
                    </a:lnTo>
                    <a:lnTo>
                      <a:pt x="4765" y="6878"/>
                    </a:lnTo>
                    <a:lnTo>
                      <a:pt x="4919" y="6814"/>
                    </a:lnTo>
                    <a:lnTo>
                      <a:pt x="5086" y="6737"/>
                    </a:lnTo>
                    <a:lnTo>
                      <a:pt x="5226" y="6660"/>
                    </a:lnTo>
                    <a:lnTo>
                      <a:pt x="5380" y="6584"/>
                    </a:lnTo>
                    <a:lnTo>
                      <a:pt x="5521" y="6481"/>
                    </a:lnTo>
                    <a:lnTo>
                      <a:pt x="5662" y="6391"/>
                    </a:lnTo>
                    <a:lnTo>
                      <a:pt x="5803" y="6276"/>
                    </a:lnTo>
                    <a:lnTo>
                      <a:pt x="5931" y="6174"/>
                    </a:lnTo>
                    <a:lnTo>
                      <a:pt x="6046" y="6058"/>
                    </a:lnTo>
                    <a:lnTo>
                      <a:pt x="6161" y="5930"/>
                    </a:lnTo>
                    <a:lnTo>
                      <a:pt x="6277" y="5802"/>
                    </a:lnTo>
                    <a:lnTo>
                      <a:pt x="6379" y="5661"/>
                    </a:lnTo>
                    <a:lnTo>
                      <a:pt x="6482" y="5533"/>
                    </a:lnTo>
                    <a:lnTo>
                      <a:pt x="6571" y="5380"/>
                    </a:lnTo>
                    <a:lnTo>
                      <a:pt x="6661" y="5239"/>
                    </a:lnTo>
                    <a:lnTo>
                      <a:pt x="6738" y="5085"/>
                    </a:lnTo>
                    <a:lnTo>
                      <a:pt x="6815" y="4931"/>
                    </a:lnTo>
                    <a:lnTo>
                      <a:pt x="6879" y="4765"/>
                    </a:lnTo>
                    <a:lnTo>
                      <a:pt x="6930" y="4598"/>
                    </a:lnTo>
                    <a:lnTo>
                      <a:pt x="6981" y="4432"/>
                    </a:lnTo>
                    <a:lnTo>
                      <a:pt x="7020" y="4265"/>
                    </a:lnTo>
                    <a:lnTo>
                      <a:pt x="7045" y="4086"/>
                    </a:lnTo>
                    <a:lnTo>
                      <a:pt x="7071" y="3907"/>
                    </a:lnTo>
                    <a:lnTo>
                      <a:pt x="7084" y="3727"/>
                    </a:lnTo>
                    <a:lnTo>
                      <a:pt x="7084" y="3548"/>
                    </a:lnTo>
                    <a:lnTo>
                      <a:pt x="7084" y="3356"/>
                    </a:lnTo>
                    <a:lnTo>
                      <a:pt x="7071" y="3177"/>
                    </a:lnTo>
                    <a:lnTo>
                      <a:pt x="7045" y="3010"/>
                    </a:lnTo>
                    <a:lnTo>
                      <a:pt x="7020" y="2831"/>
                    </a:lnTo>
                    <a:lnTo>
                      <a:pt x="6981" y="2664"/>
                    </a:lnTo>
                    <a:lnTo>
                      <a:pt x="6930" y="2485"/>
                    </a:lnTo>
                    <a:lnTo>
                      <a:pt x="6879" y="2331"/>
                    </a:lnTo>
                    <a:lnTo>
                      <a:pt x="6815" y="2165"/>
                    </a:lnTo>
                    <a:lnTo>
                      <a:pt x="6738" y="2011"/>
                    </a:lnTo>
                    <a:lnTo>
                      <a:pt x="6661" y="1857"/>
                    </a:lnTo>
                    <a:lnTo>
                      <a:pt x="6571" y="1704"/>
                    </a:lnTo>
                    <a:lnTo>
                      <a:pt x="6482" y="1563"/>
                    </a:lnTo>
                    <a:lnTo>
                      <a:pt x="6379" y="1422"/>
                    </a:lnTo>
                    <a:lnTo>
                      <a:pt x="6277" y="1294"/>
                    </a:lnTo>
                    <a:lnTo>
                      <a:pt x="6161" y="1166"/>
                    </a:lnTo>
                    <a:lnTo>
                      <a:pt x="6046" y="1038"/>
                    </a:lnTo>
                    <a:lnTo>
                      <a:pt x="5931" y="922"/>
                    </a:lnTo>
                    <a:lnTo>
                      <a:pt x="5803" y="807"/>
                    </a:lnTo>
                    <a:lnTo>
                      <a:pt x="5662" y="705"/>
                    </a:lnTo>
                    <a:lnTo>
                      <a:pt x="5521" y="602"/>
                    </a:lnTo>
                    <a:lnTo>
                      <a:pt x="5380" y="513"/>
                    </a:lnTo>
                    <a:lnTo>
                      <a:pt x="5226" y="423"/>
                    </a:lnTo>
                    <a:lnTo>
                      <a:pt x="5086" y="346"/>
                    </a:lnTo>
                    <a:lnTo>
                      <a:pt x="4919" y="282"/>
                    </a:lnTo>
                    <a:lnTo>
                      <a:pt x="4765" y="218"/>
                    </a:lnTo>
                    <a:lnTo>
                      <a:pt x="4599" y="154"/>
                    </a:lnTo>
                    <a:lnTo>
                      <a:pt x="4432" y="116"/>
                    </a:lnTo>
                    <a:lnTo>
                      <a:pt x="4253" y="64"/>
                    </a:lnTo>
                    <a:lnTo>
                      <a:pt x="4087" y="39"/>
                    </a:lnTo>
                    <a:lnTo>
                      <a:pt x="3907" y="13"/>
                    </a:lnTo>
                    <a:lnTo>
                      <a:pt x="372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0" name="Google Shape;1957;p38">
                <a:extLst>
                  <a:ext uri="{FF2B5EF4-FFF2-40B4-BE49-F238E27FC236}">
                    <a16:creationId xmlns:a16="http://schemas.microsoft.com/office/drawing/2014/main" id="{D41E0B4D-561D-AB20-CEED-8B15931250BD}"/>
                  </a:ext>
                </a:extLst>
              </p:cNvPr>
              <p:cNvSpPr/>
              <p:nvPr/>
            </p:nvSpPr>
            <p:spPr>
              <a:xfrm>
                <a:off x="1731586" y="2562510"/>
                <a:ext cx="243806" cy="244459"/>
              </a:xfrm>
              <a:custGeom>
                <a:avLst/>
                <a:gdLst/>
                <a:ahLst/>
                <a:cxnLst/>
                <a:rect l="l" t="t" r="r" b="b"/>
                <a:pathLst>
                  <a:path w="4855" h="4868" extrusionOk="0">
                    <a:moveTo>
                      <a:pt x="2421" y="1"/>
                    </a:moveTo>
                    <a:lnTo>
                      <a:pt x="2177" y="13"/>
                    </a:lnTo>
                    <a:lnTo>
                      <a:pt x="1934" y="52"/>
                    </a:lnTo>
                    <a:lnTo>
                      <a:pt x="1704" y="103"/>
                    </a:lnTo>
                    <a:lnTo>
                      <a:pt x="1486" y="193"/>
                    </a:lnTo>
                    <a:lnTo>
                      <a:pt x="1268" y="295"/>
                    </a:lnTo>
                    <a:lnTo>
                      <a:pt x="1063" y="410"/>
                    </a:lnTo>
                    <a:lnTo>
                      <a:pt x="884" y="551"/>
                    </a:lnTo>
                    <a:lnTo>
                      <a:pt x="705" y="705"/>
                    </a:lnTo>
                    <a:lnTo>
                      <a:pt x="551" y="884"/>
                    </a:lnTo>
                    <a:lnTo>
                      <a:pt x="410" y="1076"/>
                    </a:lnTo>
                    <a:lnTo>
                      <a:pt x="282" y="1269"/>
                    </a:lnTo>
                    <a:lnTo>
                      <a:pt x="179" y="1486"/>
                    </a:lnTo>
                    <a:lnTo>
                      <a:pt x="103" y="1704"/>
                    </a:lnTo>
                    <a:lnTo>
                      <a:pt x="39" y="1935"/>
                    </a:lnTo>
                    <a:lnTo>
                      <a:pt x="13" y="2178"/>
                    </a:lnTo>
                    <a:lnTo>
                      <a:pt x="0" y="2434"/>
                    </a:lnTo>
                    <a:lnTo>
                      <a:pt x="13" y="2677"/>
                    </a:lnTo>
                    <a:lnTo>
                      <a:pt x="39" y="2921"/>
                    </a:lnTo>
                    <a:lnTo>
                      <a:pt x="103" y="3151"/>
                    </a:lnTo>
                    <a:lnTo>
                      <a:pt x="179" y="3382"/>
                    </a:lnTo>
                    <a:lnTo>
                      <a:pt x="282" y="3587"/>
                    </a:lnTo>
                    <a:lnTo>
                      <a:pt x="410" y="3792"/>
                    </a:lnTo>
                    <a:lnTo>
                      <a:pt x="551" y="3984"/>
                    </a:lnTo>
                    <a:lnTo>
                      <a:pt x="705" y="4150"/>
                    </a:lnTo>
                    <a:lnTo>
                      <a:pt x="884" y="4304"/>
                    </a:lnTo>
                    <a:lnTo>
                      <a:pt x="1063" y="4445"/>
                    </a:lnTo>
                    <a:lnTo>
                      <a:pt x="1268" y="4573"/>
                    </a:lnTo>
                    <a:lnTo>
                      <a:pt x="1486" y="4675"/>
                    </a:lnTo>
                    <a:lnTo>
                      <a:pt x="1704" y="4752"/>
                    </a:lnTo>
                    <a:lnTo>
                      <a:pt x="1934" y="4816"/>
                    </a:lnTo>
                    <a:lnTo>
                      <a:pt x="2177" y="4855"/>
                    </a:lnTo>
                    <a:lnTo>
                      <a:pt x="2421" y="4868"/>
                    </a:lnTo>
                    <a:lnTo>
                      <a:pt x="2677" y="4855"/>
                    </a:lnTo>
                    <a:lnTo>
                      <a:pt x="2920" y="4816"/>
                    </a:lnTo>
                    <a:lnTo>
                      <a:pt x="3151" y="4752"/>
                    </a:lnTo>
                    <a:lnTo>
                      <a:pt x="3369" y="4675"/>
                    </a:lnTo>
                    <a:lnTo>
                      <a:pt x="3586" y="4573"/>
                    </a:lnTo>
                    <a:lnTo>
                      <a:pt x="3791" y="4445"/>
                    </a:lnTo>
                    <a:lnTo>
                      <a:pt x="3971" y="4304"/>
                    </a:lnTo>
                    <a:lnTo>
                      <a:pt x="4150" y="4150"/>
                    </a:lnTo>
                    <a:lnTo>
                      <a:pt x="4304" y="3984"/>
                    </a:lnTo>
                    <a:lnTo>
                      <a:pt x="4444" y="3792"/>
                    </a:lnTo>
                    <a:lnTo>
                      <a:pt x="4560" y="3587"/>
                    </a:lnTo>
                    <a:lnTo>
                      <a:pt x="4662" y="3382"/>
                    </a:lnTo>
                    <a:lnTo>
                      <a:pt x="4752" y="3151"/>
                    </a:lnTo>
                    <a:lnTo>
                      <a:pt x="4803" y="2921"/>
                    </a:lnTo>
                    <a:lnTo>
                      <a:pt x="4841" y="2677"/>
                    </a:lnTo>
                    <a:lnTo>
                      <a:pt x="4854" y="2434"/>
                    </a:lnTo>
                    <a:lnTo>
                      <a:pt x="4841" y="2178"/>
                    </a:lnTo>
                    <a:lnTo>
                      <a:pt x="4803" y="1935"/>
                    </a:lnTo>
                    <a:lnTo>
                      <a:pt x="4752" y="1704"/>
                    </a:lnTo>
                    <a:lnTo>
                      <a:pt x="4662" y="1486"/>
                    </a:lnTo>
                    <a:lnTo>
                      <a:pt x="4560" y="1269"/>
                    </a:lnTo>
                    <a:lnTo>
                      <a:pt x="4444" y="1076"/>
                    </a:lnTo>
                    <a:lnTo>
                      <a:pt x="4304" y="884"/>
                    </a:lnTo>
                    <a:lnTo>
                      <a:pt x="4150" y="705"/>
                    </a:lnTo>
                    <a:lnTo>
                      <a:pt x="3971" y="551"/>
                    </a:lnTo>
                    <a:lnTo>
                      <a:pt x="3791" y="410"/>
                    </a:lnTo>
                    <a:lnTo>
                      <a:pt x="3586" y="295"/>
                    </a:lnTo>
                    <a:lnTo>
                      <a:pt x="3369" y="193"/>
                    </a:lnTo>
                    <a:lnTo>
                      <a:pt x="3151" y="103"/>
                    </a:lnTo>
                    <a:lnTo>
                      <a:pt x="2920" y="52"/>
                    </a:lnTo>
                    <a:lnTo>
                      <a:pt x="2677" y="13"/>
                    </a:lnTo>
                    <a:lnTo>
                      <a:pt x="24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1" name="Google Shape;1958;p38">
                <a:extLst>
                  <a:ext uri="{FF2B5EF4-FFF2-40B4-BE49-F238E27FC236}">
                    <a16:creationId xmlns:a16="http://schemas.microsoft.com/office/drawing/2014/main" id="{0FEBA80B-7C9B-69BC-F35C-3B61969BFC6D}"/>
                  </a:ext>
                </a:extLst>
              </p:cNvPr>
              <p:cNvSpPr/>
              <p:nvPr/>
            </p:nvSpPr>
            <p:spPr>
              <a:xfrm>
                <a:off x="2387617" y="2506569"/>
                <a:ext cx="356343" cy="356343"/>
              </a:xfrm>
              <a:custGeom>
                <a:avLst/>
                <a:gdLst/>
                <a:ahLst/>
                <a:cxnLst/>
                <a:rect l="l" t="t" r="r" b="b"/>
                <a:pathLst>
                  <a:path w="7096" h="7096" extrusionOk="0">
                    <a:moveTo>
                      <a:pt x="3369" y="0"/>
                    </a:moveTo>
                    <a:lnTo>
                      <a:pt x="3189" y="13"/>
                    </a:lnTo>
                    <a:lnTo>
                      <a:pt x="3010" y="39"/>
                    </a:lnTo>
                    <a:lnTo>
                      <a:pt x="2831" y="64"/>
                    </a:lnTo>
                    <a:lnTo>
                      <a:pt x="2664" y="116"/>
                    </a:lnTo>
                    <a:lnTo>
                      <a:pt x="2498" y="154"/>
                    </a:lnTo>
                    <a:lnTo>
                      <a:pt x="2331" y="218"/>
                    </a:lnTo>
                    <a:lnTo>
                      <a:pt x="2165" y="282"/>
                    </a:lnTo>
                    <a:lnTo>
                      <a:pt x="2011" y="346"/>
                    </a:lnTo>
                    <a:lnTo>
                      <a:pt x="1857" y="423"/>
                    </a:lnTo>
                    <a:lnTo>
                      <a:pt x="1716" y="513"/>
                    </a:lnTo>
                    <a:lnTo>
                      <a:pt x="1563" y="602"/>
                    </a:lnTo>
                    <a:lnTo>
                      <a:pt x="1422" y="705"/>
                    </a:lnTo>
                    <a:lnTo>
                      <a:pt x="1294" y="807"/>
                    </a:lnTo>
                    <a:lnTo>
                      <a:pt x="1166" y="922"/>
                    </a:lnTo>
                    <a:lnTo>
                      <a:pt x="1038" y="1038"/>
                    </a:lnTo>
                    <a:lnTo>
                      <a:pt x="922" y="1166"/>
                    </a:lnTo>
                    <a:lnTo>
                      <a:pt x="807" y="1294"/>
                    </a:lnTo>
                    <a:lnTo>
                      <a:pt x="705" y="1422"/>
                    </a:lnTo>
                    <a:lnTo>
                      <a:pt x="615" y="1563"/>
                    </a:lnTo>
                    <a:lnTo>
                      <a:pt x="512" y="1704"/>
                    </a:lnTo>
                    <a:lnTo>
                      <a:pt x="436" y="1857"/>
                    </a:lnTo>
                    <a:lnTo>
                      <a:pt x="359" y="2011"/>
                    </a:lnTo>
                    <a:lnTo>
                      <a:pt x="282" y="2165"/>
                    </a:lnTo>
                    <a:lnTo>
                      <a:pt x="218" y="2331"/>
                    </a:lnTo>
                    <a:lnTo>
                      <a:pt x="167" y="2485"/>
                    </a:lnTo>
                    <a:lnTo>
                      <a:pt x="115" y="2664"/>
                    </a:lnTo>
                    <a:lnTo>
                      <a:pt x="77" y="2831"/>
                    </a:lnTo>
                    <a:lnTo>
                      <a:pt x="39" y="3010"/>
                    </a:lnTo>
                    <a:lnTo>
                      <a:pt x="26" y="3177"/>
                    </a:lnTo>
                    <a:lnTo>
                      <a:pt x="13" y="3356"/>
                    </a:lnTo>
                    <a:lnTo>
                      <a:pt x="0" y="3548"/>
                    </a:lnTo>
                    <a:lnTo>
                      <a:pt x="13" y="3727"/>
                    </a:lnTo>
                    <a:lnTo>
                      <a:pt x="26" y="3907"/>
                    </a:lnTo>
                    <a:lnTo>
                      <a:pt x="39" y="4086"/>
                    </a:lnTo>
                    <a:lnTo>
                      <a:pt x="77" y="4265"/>
                    </a:lnTo>
                    <a:lnTo>
                      <a:pt x="115" y="4432"/>
                    </a:lnTo>
                    <a:lnTo>
                      <a:pt x="167" y="4598"/>
                    </a:lnTo>
                    <a:lnTo>
                      <a:pt x="218" y="4765"/>
                    </a:lnTo>
                    <a:lnTo>
                      <a:pt x="282" y="4931"/>
                    </a:lnTo>
                    <a:lnTo>
                      <a:pt x="359" y="5085"/>
                    </a:lnTo>
                    <a:lnTo>
                      <a:pt x="436" y="5239"/>
                    </a:lnTo>
                    <a:lnTo>
                      <a:pt x="512" y="5380"/>
                    </a:lnTo>
                    <a:lnTo>
                      <a:pt x="615" y="5533"/>
                    </a:lnTo>
                    <a:lnTo>
                      <a:pt x="705" y="5661"/>
                    </a:lnTo>
                    <a:lnTo>
                      <a:pt x="807" y="5802"/>
                    </a:lnTo>
                    <a:lnTo>
                      <a:pt x="922" y="5930"/>
                    </a:lnTo>
                    <a:lnTo>
                      <a:pt x="1038" y="6058"/>
                    </a:lnTo>
                    <a:lnTo>
                      <a:pt x="1166" y="6174"/>
                    </a:lnTo>
                    <a:lnTo>
                      <a:pt x="1294" y="6276"/>
                    </a:lnTo>
                    <a:lnTo>
                      <a:pt x="1422" y="6391"/>
                    </a:lnTo>
                    <a:lnTo>
                      <a:pt x="1563" y="6481"/>
                    </a:lnTo>
                    <a:lnTo>
                      <a:pt x="1716" y="6584"/>
                    </a:lnTo>
                    <a:lnTo>
                      <a:pt x="1857" y="6660"/>
                    </a:lnTo>
                    <a:lnTo>
                      <a:pt x="2011" y="6737"/>
                    </a:lnTo>
                    <a:lnTo>
                      <a:pt x="2165" y="6814"/>
                    </a:lnTo>
                    <a:lnTo>
                      <a:pt x="2331" y="6878"/>
                    </a:lnTo>
                    <a:lnTo>
                      <a:pt x="2498" y="6929"/>
                    </a:lnTo>
                    <a:lnTo>
                      <a:pt x="2664" y="6981"/>
                    </a:lnTo>
                    <a:lnTo>
                      <a:pt x="2831" y="7019"/>
                    </a:lnTo>
                    <a:lnTo>
                      <a:pt x="3010" y="7045"/>
                    </a:lnTo>
                    <a:lnTo>
                      <a:pt x="3189" y="7070"/>
                    </a:lnTo>
                    <a:lnTo>
                      <a:pt x="3369" y="7083"/>
                    </a:lnTo>
                    <a:lnTo>
                      <a:pt x="3548" y="7096"/>
                    </a:lnTo>
                    <a:lnTo>
                      <a:pt x="3727" y="7083"/>
                    </a:lnTo>
                    <a:lnTo>
                      <a:pt x="3919" y="7070"/>
                    </a:lnTo>
                    <a:lnTo>
                      <a:pt x="4086" y="7045"/>
                    </a:lnTo>
                    <a:lnTo>
                      <a:pt x="4265" y="7019"/>
                    </a:lnTo>
                    <a:lnTo>
                      <a:pt x="4432" y="6981"/>
                    </a:lnTo>
                    <a:lnTo>
                      <a:pt x="4611" y="6929"/>
                    </a:lnTo>
                    <a:lnTo>
                      <a:pt x="4765" y="6878"/>
                    </a:lnTo>
                    <a:lnTo>
                      <a:pt x="4931" y="6814"/>
                    </a:lnTo>
                    <a:lnTo>
                      <a:pt x="5085" y="6737"/>
                    </a:lnTo>
                    <a:lnTo>
                      <a:pt x="5239" y="6660"/>
                    </a:lnTo>
                    <a:lnTo>
                      <a:pt x="5392" y="6584"/>
                    </a:lnTo>
                    <a:lnTo>
                      <a:pt x="5533" y="6481"/>
                    </a:lnTo>
                    <a:lnTo>
                      <a:pt x="5674" y="6391"/>
                    </a:lnTo>
                    <a:lnTo>
                      <a:pt x="5802" y="6276"/>
                    </a:lnTo>
                    <a:lnTo>
                      <a:pt x="5930" y="6174"/>
                    </a:lnTo>
                    <a:lnTo>
                      <a:pt x="6058" y="6058"/>
                    </a:lnTo>
                    <a:lnTo>
                      <a:pt x="6173" y="5930"/>
                    </a:lnTo>
                    <a:lnTo>
                      <a:pt x="6289" y="5802"/>
                    </a:lnTo>
                    <a:lnTo>
                      <a:pt x="6391" y="5661"/>
                    </a:lnTo>
                    <a:lnTo>
                      <a:pt x="6494" y="5533"/>
                    </a:lnTo>
                    <a:lnTo>
                      <a:pt x="6583" y="5380"/>
                    </a:lnTo>
                    <a:lnTo>
                      <a:pt x="6673" y="5239"/>
                    </a:lnTo>
                    <a:lnTo>
                      <a:pt x="6750" y="5085"/>
                    </a:lnTo>
                    <a:lnTo>
                      <a:pt x="6814" y="4931"/>
                    </a:lnTo>
                    <a:lnTo>
                      <a:pt x="6878" y="4765"/>
                    </a:lnTo>
                    <a:lnTo>
                      <a:pt x="6942" y="4598"/>
                    </a:lnTo>
                    <a:lnTo>
                      <a:pt x="6980" y="4432"/>
                    </a:lnTo>
                    <a:lnTo>
                      <a:pt x="7019" y="4265"/>
                    </a:lnTo>
                    <a:lnTo>
                      <a:pt x="7057" y="4086"/>
                    </a:lnTo>
                    <a:lnTo>
                      <a:pt x="7083" y="3907"/>
                    </a:lnTo>
                    <a:lnTo>
                      <a:pt x="7096" y="3727"/>
                    </a:lnTo>
                    <a:lnTo>
                      <a:pt x="7096" y="3548"/>
                    </a:lnTo>
                    <a:lnTo>
                      <a:pt x="7096" y="3356"/>
                    </a:lnTo>
                    <a:lnTo>
                      <a:pt x="7083" y="3177"/>
                    </a:lnTo>
                    <a:lnTo>
                      <a:pt x="7057" y="3010"/>
                    </a:lnTo>
                    <a:lnTo>
                      <a:pt x="7019" y="2831"/>
                    </a:lnTo>
                    <a:lnTo>
                      <a:pt x="6980" y="2664"/>
                    </a:lnTo>
                    <a:lnTo>
                      <a:pt x="6942" y="2485"/>
                    </a:lnTo>
                    <a:lnTo>
                      <a:pt x="6878" y="2331"/>
                    </a:lnTo>
                    <a:lnTo>
                      <a:pt x="6814" y="2165"/>
                    </a:lnTo>
                    <a:lnTo>
                      <a:pt x="6750" y="2011"/>
                    </a:lnTo>
                    <a:lnTo>
                      <a:pt x="6673" y="1857"/>
                    </a:lnTo>
                    <a:lnTo>
                      <a:pt x="6583" y="1704"/>
                    </a:lnTo>
                    <a:lnTo>
                      <a:pt x="6494" y="1563"/>
                    </a:lnTo>
                    <a:lnTo>
                      <a:pt x="6391" y="1422"/>
                    </a:lnTo>
                    <a:lnTo>
                      <a:pt x="6289" y="1294"/>
                    </a:lnTo>
                    <a:lnTo>
                      <a:pt x="6173" y="1166"/>
                    </a:lnTo>
                    <a:lnTo>
                      <a:pt x="6058" y="1038"/>
                    </a:lnTo>
                    <a:lnTo>
                      <a:pt x="5930" y="922"/>
                    </a:lnTo>
                    <a:lnTo>
                      <a:pt x="5802" y="807"/>
                    </a:lnTo>
                    <a:lnTo>
                      <a:pt x="5674" y="705"/>
                    </a:lnTo>
                    <a:lnTo>
                      <a:pt x="5533" y="602"/>
                    </a:lnTo>
                    <a:lnTo>
                      <a:pt x="5392" y="513"/>
                    </a:lnTo>
                    <a:lnTo>
                      <a:pt x="5239" y="423"/>
                    </a:lnTo>
                    <a:lnTo>
                      <a:pt x="5085" y="346"/>
                    </a:lnTo>
                    <a:lnTo>
                      <a:pt x="4931" y="282"/>
                    </a:lnTo>
                    <a:lnTo>
                      <a:pt x="4765" y="218"/>
                    </a:lnTo>
                    <a:lnTo>
                      <a:pt x="4611" y="154"/>
                    </a:lnTo>
                    <a:lnTo>
                      <a:pt x="4432" y="116"/>
                    </a:lnTo>
                    <a:lnTo>
                      <a:pt x="4265" y="64"/>
                    </a:lnTo>
                    <a:lnTo>
                      <a:pt x="4086" y="39"/>
                    </a:lnTo>
                    <a:lnTo>
                      <a:pt x="3919" y="13"/>
                    </a:lnTo>
                    <a:lnTo>
                      <a:pt x="372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2" name="Google Shape;1959;p38">
                <a:extLst>
                  <a:ext uri="{FF2B5EF4-FFF2-40B4-BE49-F238E27FC236}">
                    <a16:creationId xmlns:a16="http://schemas.microsoft.com/office/drawing/2014/main" id="{5108B186-EAC7-3DB2-92DE-0AAD10D00B07}"/>
                  </a:ext>
                </a:extLst>
              </p:cNvPr>
              <p:cNvSpPr/>
              <p:nvPr/>
            </p:nvSpPr>
            <p:spPr>
              <a:xfrm>
                <a:off x="2443559" y="2562510"/>
                <a:ext cx="244459" cy="244459"/>
              </a:xfrm>
              <a:custGeom>
                <a:avLst/>
                <a:gdLst/>
                <a:ahLst/>
                <a:cxnLst/>
                <a:rect l="l" t="t" r="r" b="b"/>
                <a:pathLst>
                  <a:path w="4868" h="4868" extrusionOk="0">
                    <a:moveTo>
                      <a:pt x="2434" y="1"/>
                    </a:moveTo>
                    <a:lnTo>
                      <a:pt x="2191" y="13"/>
                    </a:lnTo>
                    <a:lnTo>
                      <a:pt x="1947" y="52"/>
                    </a:lnTo>
                    <a:lnTo>
                      <a:pt x="1717" y="103"/>
                    </a:lnTo>
                    <a:lnTo>
                      <a:pt x="1486" y="193"/>
                    </a:lnTo>
                    <a:lnTo>
                      <a:pt x="1281" y="295"/>
                    </a:lnTo>
                    <a:lnTo>
                      <a:pt x="1076" y="410"/>
                    </a:lnTo>
                    <a:lnTo>
                      <a:pt x="884" y="551"/>
                    </a:lnTo>
                    <a:lnTo>
                      <a:pt x="718" y="705"/>
                    </a:lnTo>
                    <a:lnTo>
                      <a:pt x="564" y="884"/>
                    </a:lnTo>
                    <a:lnTo>
                      <a:pt x="423" y="1076"/>
                    </a:lnTo>
                    <a:lnTo>
                      <a:pt x="295" y="1269"/>
                    </a:lnTo>
                    <a:lnTo>
                      <a:pt x="193" y="1486"/>
                    </a:lnTo>
                    <a:lnTo>
                      <a:pt x="116" y="1704"/>
                    </a:lnTo>
                    <a:lnTo>
                      <a:pt x="52" y="1935"/>
                    </a:lnTo>
                    <a:lnTo>
                      <a:pt x="13" y="2178"/>
                    </a:lnTo>
                    <a:lnTo>
                      <a:pt x="0" y="2434"/>
                    </a:lnTo>
                    <a:lnTo>
                      <a:pt x="13" y="2677"/>
                    </a:lnTo>
                    <a:lnTo>
                      <a:pt x="52" y="2921"/>
                    </a:lnTo>
                    <a:lnTo>
                      <a:pt x="116" y="3151"/>
                    </a:lnTo>
                    <a:lnTo>
                      <a:pt x="193" y="3382"/>
                    </a:lnTo>
                    <a:lnTo>
                      <a:pt x="295" y="3587"/>
                    </a:lnTo>
                    <a:lnTo>
                      <a:pt x="423" y="3792"/>
                    </a:lnTo>
                    <a:lnTo>
                      <a:pt x="564" y="3984"/>
                    </a:lnTo>
                    <a:lnTo>
                      <a:pt x="718" y="4150"/>
                    </a:lnTo>
                    <a:lnTo>
                      <a:pt x="884" y="4304"/>
                    </a:lnTo>
                    <a:lnTo>
                      <a:pt x="1076" y="4445"/>
                    </a:lnTo>
                    <a:lnTo>
                      <a:pt x="1281" y="4573"/>
                    </a:lnTo>
                    <a:lnTo>
                      <a:pt x="1486" y="4675"/>
                    </a:lnTo>
                    <a:lnTo>
                      <a:pt x="1717" y="4752"/>
                    </a:lnTo>
                    <a:lnTo>
                      <a:pt x="1947" y="4816"/>
                    </a:lnTo>
                    <a:lnTo>
                      <a:pt x="2191" y="4855"/>
                    </a:lnTo>
                    <a:lnTo>
                      <a:pt x="2434" y="4868"/>
                    </a:lnTo>
                    <a:lnTo>
                      <a:pt x="2690" y="4855"/>
                    </a:lnTo>
                    <a:lnTo>
                      <a:pt x="2921" y="4816"/>
                    </a:lnTo>
                    <a:lnTo>
                      <a:pt x="3164" y="4752"/>
                    </a:lnTo>
                    <a:lnTo>
                      <a:pt x="3382" y="4675"/>
                    </a:lnTo>
                    <a:lnTo>
                      <a:pt x="3599" y="4573"/>
                    </a:lnTo>
                    <a:lnTo>
                      <a:pt x="3792" y="4445"/>
                    </a:lnTo>
                    <a:lnTo>
                      <a:pt x="3984" y="4304"/>
                    </a:lnTo>
                    <a:lnTo>
                      <a:pt x="4150" y="4150"/>
                    </a:lnTo>
                    <a:lnTo>
                      <a:pt x="4317" y="3984"/>
                    </a:lnTo>
                    <a:lnTo>
                      <a:pt x="4458" y="3792"/>
                    </a:lnTo>
                    <a:lnTo>
                      <a:pt x="4573" y="3587"/>
                    </a:lnTo>
                    <a:lnTo>
                      <a:pt x="4675" y="3382"/>
                    </a:lnTo>
                    <a:lnTo>
                      <a:pt x="4765" y="3151"/>
                    </a:lnTo>
                    <a:lnTo>
                      <a:pt x="4816" y="2921"/>
                    </a:lnTo>
                    <a:lnTo>
                      <a:pt x="4855" y="2677"/>
                    </a:lnTo>
                    <a:lnTo>
                      <a:pt x="4867" y="2434"/>
                    </a:lnTo>
                    <a:lnTo>
                      <a:pt x="4855" y="2178"/>
                    </a:lnTo>
                    <a:lnTo>
                      <a:pt x="4816" y="1935"/>
                    </a:lnTo>
                    <a:lnTo>
                      <a:pt x="4765" y="1704"/>
                    </a:lnTo>
                    <a:lnTo>
                      <a:pt x="4675" y="1486"/>
                    </a:lnTo>
                    <a:lnTo>
                      <a:pt x="4573" y="1269"/>
                    </a:lnTo>
                    <a:lnTo>
                      <a:pt x="4458" y="1076"/>
                    </a:lnTo>
                    <a:lnTo>
                      <a:pt x="4317" y="884"/>
                    </a:lnTo>
                    <a:lnTo>
                      <a:pt x="4150" y="705"/>
                    </a:lnTo>
                    <a:lnTo>
                      <a:pt x="3984" y="551"/>
                    </a:lnTo>
                    <a:lnTo>
                      <a:pt x="3792" y="410"/>
                    </a:lnTo>
                    <a:lnTo>
                      <a:pt x="3599" y="295"/>
                    </a:lnTo>
                    <a:lnTo>
                      <a:pt x="3382" y="193"/>
                    </a:lnTo>
                    <a:lnTo>
                      <a:pt x="3164" y="103"/>
                    </a:lnTo>
                    <a:lnTo>
                      <a:pt x="2921" y="52"/>
                    </a:lnTo>
                    <a:lnTo>
                      <a:pt x="2690" y="13"/>
                    </a:lnTo>
                    <a:lnTo>
                      <a:pt x="24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" name="Google Shape;1965;p38">
                <a:extLst>
                  <a:ext uri="{FF2B5EF4-FFF2-40B4-BE49-F238E27FC236}">
                    <a16:creationId xmlns:a16="http://schemas.microsoft.com/office/drawing/2014/main" id="{1CC60E41-3558-4634-D183-172A802668BF}"/>
                  </a:ext>
                </a:extLst>
              </p:cNvPr>
              <p:cNvSpPr/>
              <p:nvPr/>
            </p:nvSpPr>
            <p:spPr>
              <a:xfrm>
                <a:off x="1904583" y="3672000"/>
                <a:ext cx="610444" cy="83010"/>
              </a:xfrm>
              <a:custGeom>
                <a:avLst/>
                <a:gdLst/>
                <a:ahLst/>
                <a:cxnLst/>
                <a:rect l="l" t="t" r="r" b="b"/>
                <a:pathLst>
                  <a:path w="12156" h="1653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26" y="333"/>
                    </a:lnTo>
                    <a:lnTo>
                      <a:pt x="64" y="487"/>
                    </a:lnTo>
                    <a:lnTo>
                      <a:pt x="128" y="641"/>
                    </a:lnTo>
                    <a:lnTo>
                      <a:pt x="193" y="781"/>
                    </a:lnTo>
                    <a:lnTo>
                      <a:pt x="269" y="922"/>
                    </a:lnTo>
                    <a:lnTo>
                      <a:pt x="372" y="1050"/>
                    </a:lnTo>
                    <a:lnTo>
                      <a:pt x="474" y="1166"/>
                    </a:lnTo>
                    <a:lnTo>
                      <a:pt x="590" y="1268"/>
                    </a:lnTo>
                    <a:lnTo>
                      <a:pt x="718" y="1371"/>
                    </a:lnTo>
                    <a:lnTo>
                      <a:pt x="859" y="1447"/>
                    </a:lnTo>
                    <a:lnTo>
                      <a:pt x="999" y="1512"/>
                    </a:lnTo>
                    <a:lnTo>
                      <a:pt x="1153" y="1576"/>
                    </a:lnTo>
                    <a:lnTo>
                      <a:pt x="1307" y="1614"/>
                    </a:lnTo>
                    <a:lnTo>
                      <a:pt x="1473" y="1640"/>
                    </a:lnTo>
                    <a:lnTo>
                      <a:pt x="1640" y="1652"/>
                    </a:lnTo>
                    <a:lnTo>
                      <a:pt x="10516" y="1652"/>
                    </a:lnTo>
                    <a:lnTo>
                      <a:pt x="10682" y="1640"/>
                    </a:lnTo>
                    <a:lnTo>
                      <a:pt x="10849" y="1614"/>
                    </a:lnTo>
                    <a:lnTo>
                      <a:pt x="11002" y="1576"/>
                    </a:lnTo>
                    <a:lnTo>
                      <a:pt x="11156" y="1512"/>
                    </a:lnTo>
                    <a:lnTo>
                      <a:pt x="11297" y="1447"/>
                    </a:lnTo>
                    <a:lnTo>
                      <a:pt x="11438" y="1371"/>
                    </a:lnTo>
                    <a:lnTo>
                      <a:pt x="11553" y="1268"/>
                    </a:lnTo>
                    <a:lnTo>
                      <a:pt x="11681" y="1166"/>
                    </a:lnTo>
                    <a:lnTo>
                      <a:pt x="11784" y="1050"/>
                    </a:lnTo>
                    <a:lnTo>
                      <a:pt x="11873" y="922"/>
                    </a:lnTo>
                    <a:lnTo>
                      <a:pt x="11963" y="781"/>
                    </a:lnTo>
                    <a:lnTo>
                      <a:pt x="12027" y="641"/>
                    </a:lnTo>
                    <a:lnTo>
                      <a:pt x="12078" y="487"/>
                    </a:lnTo>
                    <a:lnTo>
                      <a:pt x="12117" y="333"/>
                    </a:lnTo>
                    <a:lnTo>
                      <a:pt x="12142" y="167"/>
                    </a:lnTo>
                    <a:lnTo>
                      <a:pt x="121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" name="Google Shape;1966;p38">
                <a:extLst>
                  <a:ext uri="{FF2B5EF4-FFF2-40B4-BE49-F238E27FC236}">
                    <a16:creationId xmlns:a16="http://schemas.microsoft.com/office/drawing/2014/main" id="{6DCE0381-7E12-18FF-97FF-83D9CD080FE7}"/>
                  </a:ext>
                </a:extLst>
              </p:cNvPr>
              <p:cNvSpPr/>
              <p:nvPr/>
            </p:nvSpPr>
            <p:spPr>
              <a:xfrm>
                <a:off x="2034494" y="3754958"/>
                <a:ext cx="350568" cy="274690"/>
              </a:xfrm>
              <a:custGeom>
                <a:avLst/>
                <a:gdLst/>
                <a:ahLst/>
                <a:cxnLst/>
                <a:rect l="l" t="t" r="r" b="b"/>
                <a:pathLst>
                  <a:path w="6981" h="5470" extrusionOk="0">
                    <a:moveTo>
                      <a:pt x="1" y="0"/>
                    </a:moveTo>
                    <a:lnTo>
                      <a:pt x="1" y="5469"/>
                    </a:lnTo>
                    <a:lnTo>
                      <a:pt x="6981" y="5469"/>
                    </a:lnTo>
                    <a:lnTo>
                      <a:pt x="6981" y="0"/>
                    </a:lnTo>
                    <a:close/>
                  </a:path>
                </a:pathLst>
              </a:custGeom>
              <a:solidFill>
                <a:srgbClr val="79B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" name="Google Shape;1967;p38">
                <a:extLst>
                  <a:ext uri="{FF2B5EF4-FFF2-40B4-BE49-F238E27FC236}">
                    <a16:creationId xmlns:a16="http://schemas.microsoft.com/office/drawing/2014/main" id="{6634029E-E487-BEC8-63A1-F201121B6AFB}"/>
                  </a:ext>
                </a:extLst>
              </p:cNvPr>
              <p:cNvSpPr/>
              <p:nvPr/>
            </p:nvSpPr>
            <p:spPr>
              <a:xfrm>
                <a:off x="2034494" y="3846302"/>
                <a:ext cx="350568" cy="91346"/>
              </a:xfrm>
              <a:custGeom>
                <a:avLst/>
                <a:gdLst/>
                <a:ahLst/>
                <a:cxnLst/>
                <a:rect l="l" t="t" r="r" b="b"/>
                <a:pathLst>
                  <a:path w="6981" h="1819" extrusionOk="0">
                    <a:moveTo>
                      <a:pt x="1" y="0"/>
                    </a:moveTo>
                    <a:lnTo>
                      <a:pt x="1" y="1819"/>
                    </a:lnTo>
                    <a:lnTo>
                      <a:pt x="6981" y="1819"/>
                    </a:lnTo>
                    <a:lnTo>
                      <a:pt x="698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" name="Google Shape;1968;p38">
                <a:extLst>
                  <a:ext uri="{FF2B5EF4-FFF2-40B4-BE49-F238E27FC236}">
                    <a16:creationId xmlns:a16="http://schemas.microsoft.com/office/drawing/2014/main" id="{291A55E3-9DAF-0F03-582C-6426C2B8A8A8}"/>
                  </a:ext>
                </a:extLst>
              </p:cNvPr>
              <p:cNvSpPr/>
              <p:nvPr/>
            </p:nvSpPr>
            <p:spPr>
              <a:xfrm>
                <a:off x="1226658" y="4029593"/>
                <a:ext cx="1965613" cy="702392"/>
              </a:xfrm>
              <a:custGeom>
                <a:avLst/>
                <a:gdLst/>
                <a:ahLst/>
                <a:cxnLst/>
                <a:rect l="l" t="t" r="r" b="b"/>
                <a:pathLst>
                  <a:path w="39142" h="13987" extrusionOk="0">
                    <a:moveTo>
                      <a:pt x="6097" y="0"/>
                    </a:moveTo>
                    <a:lnTo>
                      <a:pt x="5764" y="26"/>
                    </a:lnTo>
                    <a:lnTo>
                      <a:pt x="5444" y="77"/>
                    </a:lnTo>
                    <a:lnTo>
                      <a:pt x="5137" y="128"/>
                    </a:lnTo>
                    <a:lnTo>
                      <a:pt x="4817" y="205"/>
                    </a:lnTo>
                    <a:lnTo>
                      <a:pt x="4522" y="282"/>
                    </a:lnTo>
                    <a:lnTo>
                      <a:pt x="4215" y="385"/>
                    </a:lnTo>
                    <a:lnTo>
                      <a:pt x="3933" y="500"/>
                    </a:lnTo>
                    <a:lnTo>
                      <a:pt x="3638" y="628"/>
                    </a:lnTo>
                    <a:lnTo>
                      <a:pt x="3369" y="769"/>
                    </a:lnTo>
                    <a:lnTo>
                      <a:pt x="3100" y="923"/>
                    </a:lnTo>
                    <a:lnTo>
                      <a:pt x="2831" y="1089"/>
                    </a:lnTo>
                    <a:lnTo>
                      <a:pt x="2588" y="1268"/>
                    </a:lnTo>
                    <a:lnTo>
                      <a:pt x="2345" y="1460"/>
                    </a:lnTo>
                    <a:lnTo>
                      <a:pt x="2114" y="1665"/>
                    </a:lnTo>
                    <a:lnTo>
                      <a:pt x="1884" y="1883"/>
                    </a:lnTo>
                    <a:lnTo>
                      <a:pt x="1679" y="2101"/>
                    </a:lnTo>
                    <a:lnTo>
                      <a:pt x="1474" y="2331"/>
                    </a:lnTo>
                    <a:lnTo>
                      <a:pt x="1282" y="2575"/>
                    </a:lnTo>
                    <a:lnTo>
                      <a:pt x="1102" y="2831"/>
                    </a:lnTo>
                    <a:lnTo>
                      <a:pt x="936" y="3087"/>
                    </a:lnTo>
                    <a:lnTo>
                      <a:pt x="782" y="3356"/>
                    </a:lnTo>
                    <a:lnTo>
                      <a:pt x="641" y="3638"/>
                    </a:lnTo>
                    <a:lnTo>
                      <a:pt x="513" y="3920"/>
                    </a:lnTo>
                    <a:lnTo>
                      <a:pt x="398" y="4214"/>
                    </a:lnTo>
                    <a:lnTo>
                      <a:pt x="296" y="4509"/>
                    </a:lnTo>
                    <a:lnTo>
                      <a:pt x="206" y="4816"/>
                    </a:lnTo>
                    <a:lnTo>
                      <a:pt x="129" y="5124"/>
                    </a:lnTo>
                    <a:lnTo>
                      <a:pt x="78" y="5444"/>
                    </a:lnTo>
                    <a:lnTo>
                      <a:pt x="39" y="5764"/>
                    </a:lnTo>
                    <a:lnTo>
                      <a:pt x="14" y="6084"/>
                    </a:lnTo>
                    <a:lnTo>
                      <a:pt x="1" y="6417"/>
                    </a:lnTo>
                    <a:lnTo>
                      <a:pt x="1" y="13987"/>
                    </a:lnTo>
                    <a:lnTo>
                      <a:pt x="39142" y="13987"/>
                    </a:lnTo>
                    <a:lnTo>
                      <a:pt x="39142" y="6417"/>
                    </a:lnTo>
                    <a:lnTo>
                      <a:pt x="39142" y="6084"/>
                    </a:lnTo>
                    <a:lnTo>
                      <a:pt x="39116" y="5764"/>
                    </a:lnTo>
                    <a:lnTo>
                      <a:pt x="39078" y="5444"/>
                    </a:lnTo>
                    <a:lnTo>
                      <a:pt x="39014" y="5124"/>
                    </a:lnTo>
                    <a:lnTo>
                      <a:pt x="38950" y="4816"/>
                    </a:lnTo>
                    <a:lnTo>
                      <a:pt x="38860" y="4509"/>
                    </a:lnTo>
                    <a:lnTo>
                      <a:pt x="38758" y="4214"/>
                    </a:lnTo>
                    <a:lnTo>
                      <a:pt x="38642" y="3920"/>
                    </a:lnTo>
                    <a:lnTo>
                      <a:pt x="38514" y="3638"/>
                    </a:lnTo>
                    <a:lnTo>
                      <a:pt x="38373" y="3356"/>
                    </a:lnTo>
                    <a:lnTo>
                      <a:pt x="38220" y="3087"/>
                    </a:lnTo>
                    <a:lnTo>
                      <a:pt x="38053" y="2831"/>
                    </a:lnTo>
                    <a:lnTo>
                      <a:pt x="37874" y="2575"/>
                    </a:lnTo>
                    <a:lnTo>
                      <a:pt x="37682" y="2331"/>
                    </a:lnTo>
                    <a:lnTo>
                      <a:pt x="37477" y="2101"/>
                    </a:lnTo>
                    <a:lnTo>
                      <a:pt x="37272" y="1883"/>
                    </a:lnTo>
                    <a:lnTo>
                      <a:pt x="37041" y="1665"/>
                    </a:lnTo>
                    <a:lnTo>
                      <a:pt x="36811" y="1460"/>
                    </a:lnTo>
                    <a:lnTo>
                      <a:pt x="36567" y="1268"/>
                    </a:lnTo>
                    <a:lnTo>
                      <a:pt x="36311" y="1089"/>
                    </a:lnTo>
                    <a:lnTo>
                      <a:pt x="36055" y="923"/>
                    </a:lnTo>
                    <a:lnTo>
                      <a:pt x="35786" y="769"/>
                    </a:lnTo>
                    <a:lnTo>
                      <a:pt x="35504" y="628"/>
                    </a:lnTo>
                    <a:lnTo>
                      <a:pt x="35223" y="500"/>
                    </a:lnTo>
                    <a:lnTo>
                      <a:pt x="34928" y="385"/>
                    </a:lnTo>
                    <a:lnTo>
                      <a:pt x="34633" y="282"/>
                    </a:lnTo>
                    <a:lnTo>
                      <a:pt x="34326" y="205"/>
                    </a:lnTo>
                    <a:lnTo>
                      <a:pt x="34019" y="128"/>
                    </a:lnTo>
                    <a:lnTo>
                      <a:pt x="33698" y="77"/>
                    </a:lnTo>
                    <a:lnTo>
                      <a:pt x="33378" y="26"/>
                    </a:lnTo>
                    <a:lnTo>
                      <a:pt x="33058" y="0"/>
                    </a:lnTo>
                    <a:close/>
                  </a:path>
                </a:pathLst>
              </a:custGeom>
              <a:solidFill>
                <a:srgbClr val="79B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53" name="Google Shape;1606;p33">
              <a:extLst>
                <a:ext uri="{FF2B5EF4-FFF2-40B4-BE49-F238E27FC236}">
                  <a16:creationId xmlns:a16="http://schemas.microsoft.com/office/drawing/2014/main" id="{E5EA5845-9EA4-2D0B-50C9-8B2383F2714F}"/>
                </a:ext>
              </a:extLst>
            </p:cNvPr>
            <p:cNvSpPr/>
            <p:nvPr/>
          </p:nvSpPr>
          <p:spPr>
            <a:xfrm>
              <a:off x="1307310" y="3726086"/>
              <a:ext cx="1004008" cy="322183"/>
            </a:xfrm>
            <a:custGeom>
              <a:avLst/>
              <a:gdLst/>
              <a:ahLst/>
              <a:cxnLst/>
              <a:rect l="l" t="t" r="r" b="b"/>
              <a:pathLst>
                <a:path w="12342" h="3945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" y="657"/>
                  </a:lnTo>
                  <a:lnTo>
                    <a:pt x="16" y="747"/>
                  </a:lnTo>
                  <a:lnTo>
                    <a:pt x="46" y="822"/>
                  </a:lnTo>
                  <a:lnTo>
                    <a:pt x="76" y="911"/>
                  </a:lnTo>
                  <a:lnTo>
                    <a:pt x="285" y="1240"/>
                  </a:lnTo>
                  <a:lnTo>
                    <a:pt x="404" y="1419"/>
                  </a:lnTo>
                  <a:lnTo>
                    <a:pt x="539" y="1614"/>
                  </a:lnTo>
                  <a:lnTo>
                    <a:pt x="718" y="1823"/>
                  </a:lnTo>
                  <a:lnTo>
                    <a:pt x="897" y="2017"/>
                  </a:lnTo>
                  <a:lnTo>
                    <a:pt x="1106" y="2226"/>
                  </a:lnTo>
                  <a:lnTo>
                    <a:pt x="1346" y="2435"/>
                  </a:lnTo>
                  <a:lnTo>
                    <a:pt x="1600" y="2629"/>
                  </a:lnTo>
                  <a:lnTo>
                    <a:pt x="1883" y="2824"/>
                  </a:lnTo>
                  <a:lnTo>
                    <a:pt x="2182" y="3003"/>
                  </a:lnTo>
                  <a:lnTo>
                    <a:pt x="2511" y="3182"/>
                  </a:lnTo>
                  <a:lnTo>
                    <a:pt x="2869" y="3347"/>
                  </a:lnTo>
                  <a:lnTo>
                    <a:pt x="3243" y="3481"/>
                  </a:lnTo>
                  <a:lnTo>
                    <a:pt x="3661" y="3616"/>
                  </a:lnTo>
                  <a:lnTo>
                    <a:pt x="4109" y="3720"/>
                  </a:lnTo>
                  <a:lnTo>
                    <a:pt x="4572" y="3810"/>
                  </a:lnTo>
                  <a:lnTo>
                    <a:pt x="5080" y="3884"/>
                  </a:lnTo>
                  <a:lnTo>
                    <a:pt x="5618" y="3929"/>
                  </a:lnTo>
                  <a:lnTo>
                    <a:pt x="6186" y="3944"/>
                  </a:lnTo>
                  <a:lnTo>
                    <a:pt x="6769" y="3929"/>
                  </a:lnTo>
                  <a:lnTo>
                    <a:pt x="7291" y="3884"/>
                  </a:lnTo>
                  <a:lnTo>
                    <a:pt x="7799" y="3810"/>
                  </a:lnTo>
                  <a:lnTo>
                    <a:pt x="8278" y="3720"/>
                  </a:lnTo>
                  <a:lnTo>
                    <a:pt x="8711" y="3616"/>
                  </a:lnTo>
                  <a:lnTo>
                    <a:pt x="9129" y="3481"/>
                  </a:lnTo>
                  <a:lnTo>
                    <a:pt x="9517" y="3347"/>
                  </a:lnTo>
                  <a:lnTo>
                    <a:pt x="9861" y="3182"/>
                  </a:lnTo>
                  <a:lnTo>
                    <a:pt x="10190" y="3003"/>
                  </a:lnTo>
                  <a:lnTo>
                    <a:pt x="10489" y="2824"/>
                  </a:lnTo>
                  <a:lnTo>
                    <a:pt x="10772" y="2629"/>
                  </a:lnTo>
                  <a:lnTo>
                    <a:pt x="11026" y="2435"/>
                  </a:lnTo>
                  <a:lnTo>
                    <a:pt x="11250" y="2226"/>
                  </a:lnTo>
                  <a:lnTo>
                    <a:pt x="11460" y="2017"/>
                  </a:lnTo>
                  <a:lnTo>
                    <a:pt x="11654" y="1823"/>
                  </a:lnTo>
                  <a:lnTo>
                    <a:pt x="11818" y="1614"/>
                  </a:lnTo>
                  <a:lnTo>
                    <a:pt x="11953" y="1419"/>
                  </a:lnTo>
                  <a:lnTo>
                    <a:pt x="12072" y="1240"/>
                  </a:lnTo>
                  <a:lnTo>
                    <a:pt x="12281" y="897"/>
                  </a:lnTo>
                  <a:lnTo>
                    <a:pt x="12311" y="822"/>
                  </a:lnTo>
                  <a:lnTo>
                    <a:pt x="12326" y="747"/>
                  </a:lnTo>
                  <a:lnTo>
                    <a:pt x="12341" y="657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D9D9D9"/>
            </a:solidFill>
            <a:ln w="57150">
              <a:solidFill>
                <a:srgbClr val="2776E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" name="Google Shape;2152;p41">
            <a:extLst>
              <a:ext uri="{FF2B5EF4-FFF2-40B4-BE49-F238E27FC236}">
                <a16:creationId xmlns:a16="http://schemas.microsoft.com/office/drawing/2014/main" id="{7ACD1E39-30C7-BD84-392A-F74A18913731}"/>
              </a:ext>
            </a:extLst>
          </p:cNvPr>
          <p:cNvGrpSpPr/>
          <p:nvPr/>
        </p:nvGrpSpPr>
        <p:grpSpPr>
          <a:xfrm flipH="1" flipV="1">
            <a:off x="3468060" y="234276"/>
            <a:ext cx="4762569" cy="2450834"/>
            <a:chOff x="2190801" y="2219569"/>
            <a:chExt cx="4762569" cy="2450834"/>
          </a:xfrm>
        </p:grpSpPr>
        <p:sp>
          <p:nvSpPr>
            <p:cNvPr id="3" name="Google Shape;2153;p41">
              <a:extLst>
                <a:ext uri="{FF2B5EF4-FFF2-40B4-BE49-F238E27FC236}">
                  <a16:creationId xmlns:a16="http://schemas.microsoft.com/office/drawing/2014/main" id="{03AFF6C4-07FF-99A8-D037-1D65181A430C}"/>
                </a:ext>
              </a:extLst>
            </p:cNvPr>
            <p:cNvSpPr/>
            <p:nvPr/>
          </p:nvSpPr>
          <p:spPr>
            <a:xfrm rot="5400000">
              <a:off x="6246122" y="3081577"/>
              <a:ext cx="773113" cy="502416"/>
            </a:xfrm>
            <a:custGeom>
              <a:avLst/>
              <a:gdLst/>
              <a:ahLst/>
              <a:cxnLst/>
              <a:rect l="l" t="t" r="r" b="b"/>
              <a:pathLst>
                <a:path w="9402" h="6110" extrusionOk="0">
                  <a:moveTo>
                    <a:pt x="590" y="0"/>
                  </a:moveTo>
                  <a:lnTo>
                    <a:pt x="475" y="13"/>
                  </a:lnTo>
                  <a:lnTo>
                    <a:pt x="360" y="52"/>
                  </a:lnTo>
                  <a:lnTo>
                    <a:pt x="244" y="116"/>
                  </a:lnTo>
                  <a:lnTo>
                    <a:pt x="155" y="192"/>
                  </a:lnTo>
                  <a:lnTo>
                    <a:pt x="91" y="282"/>
                  </a:lnTo>
                  <a:lnTo>
                    <a:pt x="39" y="397"/>
                  </a:lnTo>
                  <a:lnTo>
                    <a:pt x="1" y="513"/>
                  </a:lnTo>
                  <a:lnTo>
                    <a:pt x="1" y="628"/>
                  </a:lnTo>
                  <a:lnTo>
                    <a:pt x="14" y="743"/>
                  </a:lnTo>
                  <a:lnTo>
                    <a:pt x="52" y="858"/>
                  </a:lnTo>
                  <a:lnTo>
                    <a:pt x="116" y="961"/>
                  </a:lnTo>
                  <a:lnTo>
                    <a:pt x="3626" y="5866"/>
                  </a:lnTo>
                  <a:lnTo>
                    <a:pt x="3677" y="5918"/>
                  </a:lnTo>
                  <a:lnTo>
                    <a:pt x="3728" y="5969"/>
                  </a:lnTo>
                  <a:lnTo>
                    <a:pt x="3779" y="6007"/>
                  </a:lnTo>
                  <a:lnTo>
                    <a:pt x="3843" y="6046"/>
                  </a:lnTo>
                  <a:lnTo>
                    <a:pt x="3907" y="6071"/>
                  </a:lnTo>
                  <a:lnTo>
                    <a:pt x="3984" y="6097"/>
                  </a:lnTo>
                  <a:lnTo>
                    <a:pt x="4048" y="6110"/>
                  </a:lnTo>
                  <a:lnTo>
                    <a:pt x="8787" y="6110"/>
                  </a:lnTo>
                  <a:lnTo>
                    <a:pt x="8915" y="6097"/>
                  </a:lnTo>
                  <a:lnTo>
                    <a:pt x="9030" y="6071"/>
                  </a:lnTo>
                  <a:lnTo>
                    <a:pt x="9133" y="6007"/>
                  </a:lnTo>
                  <a:lnTo>
                    <a:pt x="9223" y="5943"/>
                  </a:lnTo>
                  <a:lnTo>
                    <a:pt x="9299" y="5841"/>
                  </a:lnTo>
                  <a:lnTo>
                    <a:pt x="9351" y="5738"/>
                  </a:lnTo>
                  <a:lnTo>
                    <a:pt x="9389" y="5636"/>
                  </a:lnTo>
                  <a:lnTo>
                    <a:pt x="9402" y="5508"/>
                  </a:lnTo>
                  <a:lnTo>
                    <a:pt x="9389" y="5380"/>
                  </a:lnTo>
                  <a:lnTo>
                    <a:pt x="9351" y="5277"/>
                  </a:lnTo>
                  <a:lnTo>
                    <a:pt x="9299" y="5162"/>
                  </a:lnTo>
                  <a:lnTo>
                    <a:pt x="9223" y="5072"/>
                  </a:lnTo>
                  <a:lnTo>
                    <a:pt x="9133" y="5008"/>
                  </a:lnTo>
                  <a:lnTo>
                    <a:pt x="9030" y="4944"/>
                  </a:lnTo>
                  <a:lnTo>
                    <a:pt x="8915" y="4919"/>
                  </a:lnTo>
                  <a:lnTo>
                    <a:pt x="8787" y="4906"/>
                  </a:lnTo>
                  <a:lnTo>
                    <a:pt x="4432" y="4906"/>
                  </a:lnTo>
                  <a:lnTo>
                    <a:pt x="1102" y="256"/>
                  </a:lnTo>
                  <a:lnTo>
                    <a:pt x="1013" y="154"/>
                  </a:lnTo>
                  <a:lnTo>
                    <a:pt x="923" y="90"/>
                  </a:lnTo>
                  <a:lnTo>
                    <a:pt x="821" y="3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54;p41">
              <a:extLst>
                <a:ext uri="{FF2B5EF4-FFF2-40B4-BE49-F238E27FC236}">
                  <a16:creationId xmlns:a16="http://schemas.microsoft.com/office/drawing/2014/main" id="{53CB647F-C50A-8CEB-557D-24979740EC58}"/>
                </a:ext>
              </a:extLst>
            </p:cNvPr>
            <p:cNvSpPr/>
            <p:nvPr/>
          </p:nvSpPr>
          <p:spPr>
            <a:xfrm rot="5400000">
              <a:off x="5640005" y="3252694"/>
              <a:ext cx="833140" cy="100154"/>
            </a:xfrm>
            <a:custGeom>
              <a:avLst/>
              <a:gdLst/>
              <a:ahLst/>
              <a:cxnLst/>
              <a:rect l="l" t="t" r="r" b="b"/>
              <a:pathLst>
                <a:path w="10132" h="1218" extrusionOk="0">
                  <a:moveTo>
                    <a:pt x="603" y="1"/>
                  </a:moveTo>
                  <a:lnTo>
                    <a:pt x="488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02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03" y="1217"/>
                  </a:lnTo>
                  <a:lnTo>
                    <a:pt x="9517" y="1217"/>
                  </a:lnTo>
                  <a:lnTo>
                    <a:pt x="9645" y="1204"/>
                  </a:lnTo>
                  <a:lnTo>
                    <a:pt x="9760" y="1166"/>
                  </a:lnTo>
                  <a:lnTo>
                    <a:pt x="9863" y="1102"/>
                  </a:lnTo>
                  <a:lnTo>
                    <a:pt x="9953" y="1038"/>
                  </a:lnTo>
                  <a:lnTo>
                    <a:pt x="10029" y="948"/>
                  </a:lnTo>
                  <a:lnTo>
                    <a:pt x="10081" y="846"/>
                  </a:lnTo>
                  <a:lnTo>
                    <a:pt x="10119" y="731"/>
                  </a:lnTo>
                  <a:lnTo>
                    <a:pt x="10132" y="603"/>
                  </a:lnTo>
                  <a:lnTo>
                    <a:pt x="10119" y="487"/>
                  </a:lnTo>
                  <a:lnTo>
                    <a:pt x="10081" y="372"/>
                  </a:lnTo>
                  <a:lnTo>
                    <a:pt x="10029" y="270"/>
                  </a:lnTo>
                  <a:lnTo>
                    <a:pt x="9953" y="180"/>
                  </a:lnTo>
                  <a:lnTo>
                    <a:pt x="9863" y="103"/>
                  </a:lnTo>
                  <a:lnTo>
                    <a:pt x="9760" y="39"/>
                  </a:lnTo>
                  <a:lnTo>
                    <a:pt x="9645" y="13"/>
                  </a:lnTo>
                  <a:lnTo>
                    <a:pt x="95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55;p41">
              <a:extLst>
                <a:ext uri="{FF2B5EF4-FFF2-40B4-BE49-F238E27FC236}">
                  <a16:creationId xmlns:a16="http://schemas.microsoft.com/office/drawing/2014/main" id="{4BD3DA2F-B406-CD5F-77B0-60984F1E125E}"/>
                </a:ext>
              </a:extLst>
            </p:cNvPr>
            <p:cNvSpPr/>
            <p:nvPr/>
          </p:nvSpPr>
          <p:spPr>
            <a:xfrm rot="5400000">
              <a:off x="4963876" y="2950460"/>
              <a:ext cx="1182776" cy="354981"/>
            </a:xfrm>
            <a:custGeom>
              <a:avLst/>
              <a:gdLst/>
              <a:ahLst/>
              <a:cxnLst/>
              <a:rect l="l" t="t" r="r" b="b"/>
              <a:pathLst>
                <a:path w="14384" h="4317" extrusionOk="0">
                  <a:moveTo>
                    <a:pt x="10439" y="0"/>
                  </a:moveTo>
                  <a:lnTo>
                    <a:pt x="10324" y="13"/>
                  </a:lnTo>
                  <a:lnTo>
                    <a:pt x="10209" y="39"/>
                  </a:lnTo>
                  <a:lnTo>
                    <a:pt x="10106" y="90"/>
                  </a:lnTo>
                  <a:lnTo>
                    <a:pt x="10016" y="167"/>
                  </a:lnTo>
                  <a:lnTo>
                    <a:pt x="6917" y="3100"/>
                  </a:lnTo>
                  <a:lnTo>
                    <a:pt x="615" y="3100"/>
                  </a:lnTo>
                  <a:lnTo>
                    <a:pt x="487" y="3113"/>
                  </a:lnTo>
                  <a:lnTo>
                    <a:pt x="372" y="3151"/>
                  </a:lnTo>
                  <a:lnTo>
                    <a:pt x="270" y="3202"/>
                  </a:lnTo>
                  <a:lnTo>
                    <a:pt x="180" y="3279"/>
                  </a:lnTo>
                  <a:lnTo>
                    <a:pt x="103" y="3369"/>
                  </a:lnTo>
                  <a:lnTo>
                    <a:pt x="52" y="3471"/>
                  </a:lnTo>
                  <a:lnTo>
                    <a:pt x="13" y="3587"/>
                  </a:lnTo>
                  <a:lnTo>
                    <a:pt x="1" y="3715"/>
                  </a:lnTo>
                  <a:lnTo>
                    <a:pt x="13" y="3830"/>
                  </a:lnTo>
                  <a:lnTo>
                    <a:pt x="52" y="3945"/>
                  </a:lnTo>
                  <a:lnTo>
                    <a:pt x="103" y="4048"/>
                  </a:lnTo>
                  <a:lnTo>
                    <a:pt x="180" y="4137"/>
                  </a:lnTo>
                  <a:lnTo>
                    <a:pt x="270" y="4214"/>
                  </a:lnTo>
                  <a:lnTo>
                    <a:pt x="372" y="4265"/>
                  </a:lnTo>
                  <a:lnTo>
                    <a:pt x="487" y="4304"/>
                  </a:lnTo>
                  <a:lnTo>
                    <a:pt x="615" y="4317"/>
                  </a:lnTo>
                  <a:lnTo>
                    <a:pt x="7160" y="4317"/>
                  </a:lnTo>
                  <a:lnTo>
                    <a:pt x="7276" y="4304"/>
                  </a:lnTo>
                  <a:lnTo>
                    <a:pt x="7391" y="4278"/>
                  </a:lnTo>
                  <a:lnTo>
                    <a:pt x="7493" y="4227"/>
                  </a:lnTo>
                  <a:lnTo>
                    <a:pt x="7583" y="4150"/>
                  </a:lnTo>
                  <a:lnTo>
                    <a:pt x="10682" y="1217"/>
                  </a:lnTo>
                  <a:lnTo>
                    <a:pt x="13769" y="1217"/>
                  </a:lnTo>
                  <a:lnTo>
                    <a:pt x="13897" y="1204"/>
                  </a:lnTo>
                  <a:lnTo>
                    <a:pt x="14012" y="1166"/>
                  </a:lnTo>
                  <a:lnTo>
                    <a:pt x="14115" y="1115"/>
                  </a:lnTo>
                  <a:lnTo>
                    <a:pt x="14205" y="1038"/>
                  </a:lnTo>
                  <a:lnTo>
                    <a:pt x="14281" y="948"/>
                  </a:lnTo>
                  <a:lnTo>
                    <a:pt x="14333" y="846"/>
                  </a:lnTo>
                  <a:lnTo>
                    <a:pt x="14371" y="730"/>
                  </a:lnTo>
                  <a:lnTo>
                    <a:pt x="14384" y="602"/>
                  </a:lnTo>
                  <a:lnTo>
                    <a:pt x="14371" y="487"/>
                  </a:lnTo>
                  <a:lnTo>
                    <a:pt x="14333" y="372"/>
                  </a:lnTo>
                  <a:lnTo>
                    <a:pt x="14281" y="269"/>
                  </a:lnTo>
                  <a:lnTo>
                    <a:pt x="14205" y="180"/>
                  </a:lnTo>
                  <a:lnTo>
                    <a:pt x="14115" y="103"/>
                  </a:lnTo>
                  <a:lnTo>
                    <a:pt x="14012" y="52"/>
                  </a:lnTo>
                  <a:lnTo>
                    <a:pt x="13897" y="13"/>
                  </a:lnTo>
                  <a:lnTo>
                    <a:pt x="137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56;p41">
              <a:extLst>
                <a:ext uri="{FF2B5EF4-FFF2-40B4-BE49-F238E27FC236}">
                  <a16:creationId xmlns:a16="http://schemas.microsoft.com/office/drawing/2014/main" id="{4FAFA068-0CDE-2FF5-A46F-1CC542A25F97}"/>
                </a:ext>
              </a:extLst>
            </p:cNvPr>
            <p:cNvSpPr/>
            <p:nvPr/>
          </p:nvSpPr>
          <p:spPr>
            <a:xfrm rot="5400000">
              <a:off x="4017621" y="2875178"/>
              <a:ext cx="1471316" cy="337055"/>
            </a:xfrm>
            <a:custGeom>
              <a:avLst/>
              <a:gdLst/>
              <a:ahLst/>
              <a:cxnLst/>
              <a:rect l="l" t="t" r="r" b="b"/>
              <a:pathLst>
                <a:path w="17893" h="4099" extrusionOk="0">
                  <a:moveTo>
                    <a:pt x="12590" y="0"/>
                  </a:moveTo>
                  <a:lnTo>
                    <a:pt x="12514" y="26"/>
                  </a:lnTo>
                  <a:lnTo>
                    <a:pt x="12450" y="39"/>
                  </a:lnTo>
                  <a:lnTo>
                    <a:pt x="12373" y="77"/>
                  </a:lnTo>
                  <a:lnTo>
                    <a:pt x="7301" y="2882"/>
                  </a:lnTo>
                  <a:lnTo>
                    <a:pt x="602" y="2882"/>
                  </a:lnTo>
                  <a:lnTo>
                    <a:pt x="474" y="2895"/>
                  </a:lnTo>
                  <a:lnTo>
                    <a:pt x="372" y="2933"/>
                  </a:lnTo>
                  <a:lnTo>
                    <a:pt x="256" y="2985"/>
                  </a:lnTo>
                  <a:lnTo>
                    <a:pt x="167" y="3062"/>
                  </a:lnTo>
                  <a:lnTo>
                    <a:pt x="103" y="3151"/>
                  </a:lnTo>
                  <a:lnTo>
                    <a:pt x="39" y="3254"/>
                  </a:lnTo>
                  <a:lnTo>
                    <a:pt x="13" y="3369"/>
                  </a:lnTo>
                  <a:lnTo>
                    <a:pt x="0" y="3497"/>
                  </a:lnTo>
                  <a:lnTo>
                    <a:pt x="13" y="3612"/>
                  </a:lnTo>
                  <a:lnTo>
                    <a:pt x="39" y="3728"/>
                  </a:lnTo>
                  <a:lnTo>
                    <a:pt x="103" y="3830"/>
                  </a:lnTo>
                  <a:lnTo>
                    <a:pt x="167" y="3920"/>
                  </a:lnTo>
                  <a:lnTo>
                    <a:pt x="256" y="3996"/>
                  </a:lnTo>
                  <a:lnTo>
                    <a:pt x="372" y="4048"/>
                  </a:lnTo>
                  <a:lnTo>
                    <a:pt x="474" y="4086"/>
                  </a:lnTo>
                  <a:lnTo>
                    <a:pt x="602" y="4099"/>
                  </a:lnTo>
                  <a:lnTo>
                    <a:pt x="7531" y="4099"/>
                  </a:lnTo>
                  <a:lnTo>
                    <a:pt x="7608" y="4073"/>
                  </a:lnTo>
                  <a:lnTo>
                    <a:pt x="7685" y="4061"/>
                  </a:lnTo>
                  <a:lnTo>
                    <a:pt x="7749" y="4022"/>
                  </a:lnTo>
                  <a:lnTo>
                    <a:pt x="12834" y="1217"/>
                  </a:lnTo>
                  <a:lnTo>
                    <a:pt x="17278" y="1217"/>
                  </a:lnTo>
                  <a:lnTo>
                    <a:pt x="17406" y="1204"/>
                  </a:lnTo>
                  <a:lnTo>
                    <a:pt x="17521" y="1166"/>
                  </a:lnTo>
                  <a:lnTo>
                    <a:pt x="17624" y="1115"/>
                  </a:lnTo>
                  <a:lnTo>
                    <a:pt x="17714" y="1038"/>
                  </a:lnTo>
                  <a:lnTo>
                    <a:pt x="17778" y="948"/>
                  </a:lnTo>
                  <a:lnTo>
                    <a:pt x="17842" y="846"/>
                  </a:lnTo>
                  <a:lnTo>
                    <a:pt x="17880" y="730"/>
                  </a:lnTo>
                  <a:lnTo>
                    <a:pt x="17893" y="602"/>
                  </a:lnTo>
                  <a:lnTo>
                    <a:pt x="17880" y="487"/>
                  </a:lnTo>
                  <a:lnTo>
                    <a:pt x="17842" y="372"/>
                  </a:lnTo>
                  <a:lnTo>
                    <a:pt x="17778" y="269"/>
                  </a:lnTo>
                  <a:lnTo>
                    <a:pt x="17714" y="180"/>
                  </a:lnTo>
                  <a:lnTo>
                    <a:pt x="17624" y="103"/>
                  </a:lnTo>
                  <a:lnTo>
                    <a:pt x="17521" y="52"/>
                  </a:lnTo>
                  <a:lnTo>
                    <a:pt x="17406" y="13"/>
                  </a:lnTo>
                  <a:lnTo>
                    <a:pt x="172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57;p41">
              <a:extLst>
                <a:ext uri="{FF2B5EF4-FFF2-40B4-BE49-F238E27FC236}">
                  <a16:creationId xmlns:a16="http://schemas.microsoft.com/office/drawing/2014/main" id="{7C0DE2D5-751F-2715-C7C7-F93FC79B8F27}"/>
                </a:ext>
              </a:extLst>
            </p:cNvPr>
            <p:cNvSpPr/>
            <p:nvPr/>
          </p:nvSpPr>
          <p:spPr>
            <a:xfrm rot="5400000">
              <a:off x="3464132" y="3069487"/>
              <a:ext cx="1102685" cy="317073"/>
            </a:xfrm>
            <a:custGeom>
              <a:avLst/>
              <a:gdLst/>
              <a:ahLst/>
              <a:cxnLst/>
              <a:rect l="l" t="t" r="r" b="b"/>
              <a:pathLst>
                <a:path w="13410" h="3856" extrusionOk="0">
                  <a:moveTo>
                    <a:pt x="8312" y="0"/>
                  </a:moveTo>
                  <a:lnTo>
                    <a:pt x="8184" y="13"/>
                  </a:lnTo>
                  <a:lnTo>
                    <a:pt x="8069" y="51"/>
                  </a:lnTo>
                  <a:lnTo>
                    <a:pt x="7967" y="103"/>
                  </a:lnTo>
                  <a:lnTo>
                    <a:pt x="7877" y="179"/>
                  </a:lnTo>
                  <a:lnTo>
                    <a:pt x="7800" y="269"/>
                  </a:lnTo>
                  <a:lnTo>
                    <a:pt x="7749" y="371"/>
                  </a:lnTo>
                  <a:lnTo>
                    <a:pt x="7710" y="487"/>
                  </a:lnTo>
                  <a:lnTo>
                    <a:pt x="7698" y="615"/>
                  </a:lnTo>
                  <a:lnTo>
                    <a:pt x="7698" y="2638"/>
                  </a:lnTo>
                  <a:lnTo>
                    <a:pt x="602" y="2638"/>
                  </a:lnTo>
                  <a:lnTo>
                    <a:pt x="487" y="2651"/>
                  </a:lnTo>
                  <a:lnTo>
                    <a:pt x="372" y="2690"/>
                  </a:lnTo>
                  <a:lnTo>
                    <a:pt x="269" y="2754"/>
                  </a:lnTo>
                  <a:lnTo>
                    <a:pt x="179" y="2818"/>
                  </a:lnTo>
                  <a:lnTo>
                    <a:pt x="103" y="2907"/>
                  </a:lnTo>
                  <a:lnTo>
                    <a:pt x="51" y="3010"/>
                  </a:lnTo>
                  <a:lnTo>
                    <a:pt x="13" y="3125"/>
                  </a:lnTo>
                  <a:lnTo>
                    <a:pt x="0" y="3253"/>
                  </a:lnTo>
                  <a:lnTo>
                    <a:pt x="13" y="3369"/>
                  </a:lnTo>
                  <a:lnTo>
                    <a:pt x="51" y="3484"/>
                  </a:lnTo>
                  <a:lnTo>
                    <a:pt x="103" y="3586"/>
                  </a:lnTo>
                  <a:lnTo>
                    <a:pt x="179" y="3676"/>
                  </a:lnTo>
                  <a:lnTo>
                    <a:pt x="269" y="3753"/>
                  </a:lnTo>
                  <a:lnTo>
                    <a:pt x="372" y="3817"/>
                  </a:lnTo>
                  <a:lnTo>
                    <a:pt x="487" y="3842"/>
                  </a:lnTo>
                  <a:lnTo>
                    <a:pt x="602" y="3855"/>
                  </a:lnTo>
                  <a:lnTo>
                    <a:pt x="8312" y="3855"/>
                  </a:lnTo>
                  <a:lnTo>
                    <a:pt x="8428" y="3842"/>
                  </a:lnTo>
                  <a:lnTo>
                    <a:pt x="8543" y="3817"/>
                  </a:lnTo>
                  <a:lnTo>
                    <a:pt x="8645" y="3753"/>
                  </a:lnTo>
                  <a:lnTo>
                    <a:pt x="8735" y="3676"/>
                  </a:lnTo>
                  <a:lnTo>
                    <a:pt x="8812" y="3586"/>
                  </a:lnTo>
                  <a:lnTo>
                    <a:pt x="8863" y="3484"/>
                  </a:lnTo>
                  <a:lnTo>
                    <a:pt x="8902" y="3369"/>
                  </a:lnTo>
                  <a:lnTo>
                    <a:pt x="8914" y="3253"/>
                  </a:lnTo>
                  <a:lnTo>
                    <a:pt x="8914" y="1217"/>
                  </a:lnTo>
                  <a:lnTo>
                    <a:pt x="12795" y="1217"/>
                  </a:lnTo>
                  <a:lnTo>
                    <a:pt x="12923" y="1204"/>
                  </a:lnTo>
                  <a:lnTo>
                    <a:pt x="13038" y="1166"/>
                  </a:lnTo>
                  <a:lnTo>
                    <a:pt x="13141" y="1114"/>
                  </a:lnTo>
                  <a:lnTo>
                    <a:pt x="13231" y="1037"/>
                  </a:lnTo>
                  <a:lnTo>
                    <a:pt x="13295" y="948"/>
                  </a:lnTo>
                  <a:lnTo>
                    <a:pt x="13359" y="845"/>
                  </a:lnTo>
                  <a:lnTo>
                    <a:pt x="13397" y="730"/>
                  </a:lnTo>
                  <a:lnTo>
                    <a:pt x="13410" y="615"/>
                  </a:lnTo>
                  <a:lnTo>
                    <a:pt x="13397" y="487"/>
                  </a:lnTo>
                  <a:lnTo>
                    <a:pt x="13359" y="371"/>
                  </a:lnTo>
                  <a:lnTo>
                    <a:pt x="13295" y="269"/>
                  </a:lnTo>
                  <a:lnTo>
                    <a:pt x="13231" y="179"/>
                  </a:lnTo>
                  <a:lnTo>
                    <a:pt x="13141" y="103"/>
                  </a:lnTo>
                  <a:lnTo>
                    <a:pt x="13038" y="51"/>
                  </a:lnTo>
                  <a:lnTo>
                    <a:pt x="12923" y="13"/>
                  </a:lnTo>
                  <a:lnTo>
                    <a:pt x="127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58;p41">
              <a:extLst>
                <a:ext uri="{FF2B5EF4-FFF2-40B4-BE49-F238E27FC236}">
                  <a16:creationId xmlns:a16="http://schemas.microsoft.com/office/drawing/2014/main" id="{A7941DBD-9A2A-1B16-9192-F55E0F85FAD3}"/>
                </a:ext>
              </a:extLst>
            </p:cNvPr>
            <p:cNvSpPr/>
            <p:nvPr/>
          </p:nvSpPr>
          <p:spPr>
            <a:xfrm rot="5400000">
              <a:off x="3011824" y="3429118"/>
              <a:ext cx="601420" cy="99085"/>
            </a:xfrm>
            <a:custGeom>
              <a:avLst/>
              <a:gdLst/>
              <a:ahLst/>
              <a:cxnLst/>
              <a:rect l="l" t="t" r="r" b="b"/>
              <a:pathLst>
                <a:path w="7314" h="1205" extrusionOk="0">
                  <a:moveTo>
                    <a:pt x="487" y="1"/>
                  </a:moveTo>
                  <a:lnTo>
                    <a:pt x="372" y="39"/>
                  </a:lnTo>
                  <a:lnTo>
                    <a:pt x="270" y="103"/>
                  </a:lnTo>
                  <a:lnTo>
                    <a:pt x="180" y="167"/>
                  </a:lnTo>
                  <a:lnTo>
                    <a:pt x="103" y="257"/>
                  </a:lnTo>
                  <a:lnTo>
                    <a:pt x="52" y="360"/>
                  </a:lnTo>
                  <a:lnTo>
                    <a:pt x="13" y="475"/>
                  </a:lnTo>
                  <a:lnTo>
                    <a:pt x="1" y="603"/>
                  </a:lnTo>
                  <a:lnTo>
                    <a:pt x="13" y="718"/>
                  </a:lnTo>
                  <a:lnTo>
                    <a:pt x="52" y="833"/>
                  </a:lnTo>
                  <a:lnTo>
                    <a:pt x="103" y="936"/>
                  </a:lnTo>
                  <a:lnTo>
                    <a:pt x="180" y="1026"/>
                  </a:lnTo>
                  <a:lnTo>
                    <a:pt x="270" y="1102"/>
                  </a:lnTo>
                  <a:lnTo>
                    <a:pt x="372" y="1166"/>
                  </a:lnTo>
                  <a:lnTo>
                    <a:pt x="487" y="1192"/>
                  </a:lnTo>
                  <a:lnTo>
                    <a:pt x="603" y="1205"/>
                  </a:lnTo>
                  <a:lnTo>
                    <a:pt x="6699" y="1205"/>
                  </a:lnTo>
                  <a:lnTo>
                    <a:pt x="6827" y="1192"/>
                  </a:lnTo>
                  <a:lnTo>
                    <a:pt x="6942" y="1166"/>
                  </a:lnTo>
                  <a:lnTo>
                    <a:pt x="7045" y="1102"/>
                  </a:lnTo>
                  <a:lnTo>
                    <a:pt x="7135" y="1026"/>
                  </a:lnTo>
                  <a:lnTo>
                    <a:pt x="7199" y="936"/>
                  </a:lnTo>
                  <a:lnTo>
                    <a:pt x="7263" y="833"/>
                  </a:lnTo>
                  <a:lnTo>
                    <a:pt x="7301" y="718"/>
                  </a:lnTo>
                  <a:lnTo>
                    <a:pt x="7314" y="603"/>
                  </a:lnTo>
                  <a:lnTo>
                    <a:pt x="7301" y="475"/>
                  </a:lnTo>
                  <a:lnTo>
                    <a:pt x="7263" y="360"/>
                  </a:lnTo>
                  <a:lnTo>
                    <a:pt x="7199" y="257"/>
                  </a:lnTo>
                  <a:lnTo>
                    <a:pt x="7135" y="167"/>
                  </a:lnTo>
                  <a:lnTo>
                    <a:pt x="7045" y="103"/>
                  </a:lnTo>
                  <a:lnTo>
                    <a:pt x="6942" y="39"/>
                  </a:lnTo>
                  <a:lnTo>
                    <a:pt x="68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59;p41">
              <a:extLst>
                <a:ext uri="{FF2B5EF4-FFF2-40B4-BE49-F238E27FC236}">
                  <a16:creationId xmlns:a16="http://schemas.microsoft.com/office/drawing/2014/main" id="{9A8E78B4-6449-C5AC-92D7-1E6BDE34E9CB}"/>
                </a:ext>
              </a:extLst>
            </p:cNvPr>
            <p:cNvSpPr/>
            <p:nvPr/>
          </p:nvSpPr>
          <p:spPr>
            <a:xfrm rot="5400000">
              <a:off x="2397284" y="3188472"/>
              <a:ext cx="1082703" cy="99085"/>
            </a:xfrm>
            <a:custGeom>
              <a:avLst/>
              <a:gdLst/>
              <a:ahLst/>
              <a:cxnLst/>
              <a:rect l="l" t="t" r="r" b="b"/>
              <a:pathLst>
                <a:path w="13167" h="1205" extrusionOk="0">
                  <a:moveTo>
                    <a:pt x="602" y="1"/>
                  </a:moveTo>
                  <a:lnTo>
                    <a:pt x="487" y="14"/>
                  </a:lnTo>
                  <a:lnTo>
                    <a:pt x="372" y="39"/>
                  </a:lnTo>
                  <a:lnTo>
                    <a:pt x="269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31"/>
                  </a:lnTo>
                  <a:lnTo>
                    <a:pt x="52" y="846"/>
                  </a:lnTo>
                  <a:lnTo>
                    <a:pt x="103" y="949"/>
                  </a:lnTo>
                  <a:lnTo>
                    <a:pt x="180" y="1038"/>
                  </a:lnTo>
                  <a:lnTo>
                    <a:pt x="269" y="1102"/>
                  </a:lnTo>
                  <a:lnTo>
                    <a:pt x="372" y="1166"/>
                  </a:lnTo>
                  <a:lnTo>
                    <a:pt x="487" y="1205"/>
                  </a:lnTo>
                  <a:lnTo>
                    <a:pt x="12680" y="1205"/>
                  </a:lnTo>
                  <a:lnTo>
                    <a:pt x="12795" y="1166"/>
                  </a:lnTo>
                  <a:lnTo>
                    <a:pt x="12898" y="1102"/>
                  </a:lnTo>
                  <a:lnTo>
                    <a:pt x="12988" y="1038"/>
                  </a:lnTo>
                  <a:lnTo>
                    <a:pt x="13052" y="949"/>
                  </a:lnTo>
                  <a:lnTo>
                    <a:pt x="13116" y="846"/>
                  </a:lnTo>
                  <a:lnTo>
                    <a:pt x="13154" y="731"/>
                  </a:lnTo>
                  <a:lnTo>
                    <a:pt x="13167" y="603"/>
                  </a:lnTo>
                  <a:lnTo>
                    <a:pt x="13154" y="487"/>
                  </a:lnTo>
                  <a:lnTo>
                    <a:pt x="13116" y="372"/>
                  </a:lnTo>
                  <a:lnTo>
                    <a:pt x="13052" y="270"/>
                  </a:lnTo>
                  <a:lnTo>
                    <a:pt x="12988" y="180"/>
                  </a:lnTo>
                  <a:lnTo>
                    <a:pt x="12898" y="103"/>
                  </a:lnTo>
                  <a:lnTo>
                    <a:pt x="12795" y="39"/>
                  </a:lnTo>
                  <a:lnTo>
                    <a:pt x="12680" y="14"/>
                  </a:lnTo>
                  <a:lnTo>
                    <a:pt x="125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60;p41">
              <a:extLst>
                <a:ext uri="{FF2B5EF4-FFF2-40B4-BE49-F238E27FC236}">
                  <a16:creationId xmlns:a16="http://schemas.microsoft.com/office/drawing/2014/main" id="{ADCE34A0-D124-1FEA-7CA4-CA2092D2C463}"/>
                </a:ext>
              </a:extLst>
            </p:cNvPr>
            <p:cNvSpPr/>
            <p:nvPr/>
          </p:nvSpPr>
          <p:spPr>
            <a:xfrm rot="5400000">
              <a:off x="1983382" y="3148470"/>
              <a:ext cx="907885" cy="353912"/>
            </a:xfrm>
            <a:custGeom>
              <a:avLst/>
              <a:gdLst/>
              <a:ahLst/>
              <a:cxnLst/>
              <a:rect l="l" t="t" r="r" b="b"/>
              <a:pathLst>
                <a:path w="11041" h="4304" extrusionOk="0">
                  <a:moveTo>
                    <a:pt x="6597" y="1"/>
                  </a:moveTo>
                  <a:lnTo>
                    <a:pt x="6520" y="13"/>
                  </a:lnTo>
                  <a:lnTo>
                    <a:pt x="6456" y="39"/>
                  </a:lnTo>
                  <a:lnTo>
                    <a:pt x="6392" y="65"/>
                  </a:lnTo>
                  <a:lnTo>
                    <a:pt x="6328" y="103"/>
                  </a:lnTo>
                  <a:lnTo>
                    <a:pt x="6276" y="141"/>
                  </a:lnTo>
                  <a:lnTo>
                    <a:pt x="6225" y="193"/>
                  </a:lnTo>
                  <a:lnTo>
                    <a:pt x="6174" y="257"/>
                  </a:lnTo>
                  <a:lnTo>
                    <a:pt x="4137" y="3087"/>
                  </a:lnTo>
                  <a:lnTo>
                    <a:pt x="603" y="3087"/>
                  </a:lnTo>
                  <a:lnTo>
                    <a:pt x="487" y="3100"/>
                  </a:lnTo>
                  <a:lnTo>
                    <a:pt x="372" y="3138"/>
                  </a:lnTo>
                  <a:lnTo>
                    <a:pt x="270" y="3190"/>
                  </a:lnTo>
                  <a:lnTo>
                    <a:pt x="180" y="3267"/>
                  </a:lnTo>
                  <a:lnTo>
                    <a:pt x="103" y="3356"/>
                  </a:lnTo>
                  <a:lnTo>
                    <a:pt x="39" y="3459"/>
                  </a:lnTo>
                  <a:lnTo>
                    <a:pt x="13" y="3574"/>
                  </a:lnTo>
                  <a:lnTo>
                    <a:pt x="1" y="3689"/>
                  </a:lnTo>
                  <a:lnTo>
                    <a:pt x="13" y="3817"/>
                  </a:lnTo>
                  <a:lnTo>
                    <a:pt x="39" y="3933"/>
                  </a:lnTo>
                  <a:lnTo>
                    <a:pt x="103" y="4035"/>
                  </a:lnTo>
                  <a:lnTo>
                    <a:pt x="180" y="4125"/>
                  </a:lnTo>
                  <a:lnTo>
                    <a:pt x="270" y="4189"/>
                  </a:lnTo>
                  <a:lnTo>
                    <a:pt x="372" y="4253"/>
                  </a:lnTo>
                  <a:lnTo>
                    <a:pt x="487" y="4291"/>
                  </a:lnTo>
                  <a:lnTo>
                    <a:pt x="603" y="4304"/>
                  </a:lnTo>
                  <a:lnTo>
                    <a:pt x="4458" y="4304"/>
                  </a:lnTo>
                  <a:lnTo>
                    <a:pt x="4522" y="4291"/>
                  </a:lnTo>
                  <a:lnTo>
                    <a:pt x="4599" y="4278"/>
                  </a:lnTo>
                  <a:lnTo>
                    <a:pt x="4663" y="4266"/>
                  </a:lnTo>
                  <a:lnTo>
                    <a:pt x="4727" y="4227"/>
                  </a:lnTo>
                  <a:lnTo>
                    <a:pt x="4791" y="4202"/>
                  </a:lnTo>
                  <a:lnTo>
                    <a:pt x="4855" y="4150"/>
                  </a:lnTo>
                  <a:lnTo>
                    <a:pt x="4906" y="4099"/>
                  </a:lnTo>
                  <a:lnTo>
                    <a:pt x="4944" y="4048"/>
                  </a:lnTo>
                  <a:lnTo>
                    <a:pt x="6981" y="1217"/>
                  </a:lnTo>
                  <a:lnTo>
                    <a:pt x="10426" y="1217"/>
                  </a:lnTo>
                  <a:lnTo>
                    <a:pt x="10554" y="1204"/>
                  </a:lnTo>
                  <a:lnTo>
                    <a:pt x="10669" y="1166"/>
                  </a:lnTo>
                  <a:lnTo>
                    <a:pt x="10772" y="1115"/>
                  </a:lnTo>
                  <a:lnTo>
                    <a:pt x="10862" y="1038"/>
                  </a:lnTo>
                  <a:lnTo>
                    <a:pt x="10926" y="948"/>
                  </a:lnTo>
                  <a:lnTo>
                    <a:pt x="10990" y="846"/>
                  </a:lnTo>
                  <a:lnTo>
                    <a:pt x="11028" y="731"/>
                  </a:lnTo>
                  <a:lnTo>
                    <a:pt x="11041" y="603"/>
                  </a:lnTo>
                  <a:lnTo>
                    <a:pt x="11028" y="487"/>
                  </a:lnTo>
                  <a:lnTo>
                    <a:pt x="10990" y="372"/>
                  </a:lnTo>
                  <a:lnTo>
                    <a:pt x="10926" y="270"/>
                  </a:lnTo>
                  <a:lnTo>
                    <a:pt x="10862" y="180"/>
                  </a:lnTo>
                  <a:lnTo>
                    <a:pt x="10772" y="103"/>
                  </a:lnTo>
                  <a:lnTo>
                    <a:pt x="10669" y="52"/>
                  </a:lnTo>
                  <a:lnTo>
                    <a:pt x="10554" y="13"/>
                  </a:lnTo>
                  <a:lnTo>
                    <a:pt x="104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161;p41">
              <a:extLst>
                <a:ext uri="{FF2B5EF4-FFF2-40B4-BE49-F238E27FC236}">
                  <a16:creationId xmlns:a16="http://schemas.microsoft.com/office/drawing/2014/main" id="{7E8DB18F-69FE-8594-748C-3F3126C3FFCE}"/>
                </a:ext>
              </a:extLst>
            </p:cNvPr>
            <p:cNvSpPr/>
            <p:nvPr/>
          </p:nvSpPr>
          <p:spPr>
            <a:xfrm rot="5400000">
              <a:off x="4363552" y="3511884"/>
              <a:ext cx="268641" cy="100072"/>
            </a:xfrm>
            <a:custGeom>
              <a:avLst/>
              <a:gdLst/>
              <a:ahLst/>
              <a:cxnLst/>
              <a:rect l="l" t="t" r="r" b="b"/>
              <a:pathLst>
                <a:path w="3267" h="1217" extrusionOk="0">
                  <a:moveTo>
                    <a:pt x="602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79" y="180"/>
                  </a:lnTo>
                  <a:lnTo>
                    <a:pt x="103" y="269"/>
                  </a:lnTo>
                  <a:lnTo>
                    <a:pt x="39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39" y="846"/>
                  </a:lnTo>
                  <a:lnTo>
                    <a:pt x="103" y="948"/>
                  </a:lnTo>
                  <a:lnTo>
                    <a:pt x="179" y="1038"/>
                  </a:lnTo>
                  <a:lnTo>
                    <a:pt x="269" y="1115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02" y="1217"/>
                  </a:lnTo>
                  <a:lnTo>
                    <a:pt x="2664" y="1217"/>
                  </a:lnTo>
                  <a:lnTo>
                    <a:pt x="2792" y="1204"/>
                  </a:lnTo>
                  <a:lnTo>
                    <a:pt x="2895" y="1166"/>
                  </a:lnTo>
                  <a:lnTo>
                    <a:pt x="3010" y="1115"/>
                  </a:lnTo>
                  <a:lnTo>
                    <a:pt x="3100" y="1038"/>
                  </a:lnTo>
                  <a:lnTo>
                    <a:pt x="3164" y="948"/>
                  </a:lnTo>
                  <a:lnTo>
                    <a:pt x="3228" y="846"/>
                  </a:lnTo>
                  <a:lnTo>
                    <a:pt x="3253" y="730"/>
                  </a:lnTo>
                  <a:lnTo>
                    <a:pt x="3266" y="615"/>
                  </a:lnTo>
                  <a:lnTo>
                    <a:pt x="3253" y="487"/>
                  </a:lnTo>
                  <a:lnTo>
                    <a:pt x="3228" y="372"/>
                  </a:lnTo>
                  <a:lnTo>
                    <a:pt x="3164" y="269"/>
                  </a:lnTo>
                  <a:lnTo>
                    <a:pt x="3100" y="180"/>
                  </a:lnTo>
                  <a:lnTo>
                    <a:pt x="3010" y="103"/>
                  </a:lnTo>
                  <a:lnTo>
                    <a:pt x="2895" y="51"/>
                  </a:lnTo>
                  <a:lnTo>
                    <a:pt x="2792" y="13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162;p41">
              <a:extLst>
                <a:ext uri="{FF2B5EF4-FFF2-40B4-BE49-F238E27FC236}">
                  <a16:creationId xmlns:a16="http://schemas.microsoft.com/office/drawing/2014/main" id="{E5B44CB0-89F1-CEE1-D715-AB8A25A4594B}"/>
                </a:ext>
              </a:extLst>
            </p:cNvPr>
            <p:cNvSpPr/>
            <p:nvPr/>
          </p:nvSpPr>
          <p:spPr>
            <a:xfrm rot="5400000">
              <a:off x="6508919" y="3603406"/>
              <a:ext cx="82" cy="8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5700" cap="rnd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163;p41">
              <a:extLst>
                <a:ext uri="{FF2B5EF4-FFF2-40B4-BE49-F238E27FC236}">
                  <a16:creationId xmlns:a16="http://schemas.microsoft.com/office/drawing/2014/main" id="{E2BDEF3E-26C6-0767-4728-E0D28D6EE7EE}"/>
                </a:ext>
              </a:extLst>
            </p:cNvPr>
            <p:cNvSpPr/>
            <p:nvPr/>
          </p:nvSpPr>
          <p:spPr>
            <a:xfrm rot="5400000">
              <a:off x="4387280" y="4062118"/>
              <a:ext cx="968981" cy="159112"/>
            </a:xfrm>
            <a:custGeom>
              <a:avLst/>
              <a:gdLst/>
              <a:ahLst/>
              <a:cxnLst/>
              <a:rect l="l" t="t" r="r" b="b"/>
              <a:pathLst>
                <a:path w="11784" h="1935" extrusionOk="0">
                  <a:moveTo>
                    <a:pt x="794" y="1"/>
                  </a:moveTo>
                  <a:lnTo>
                    <a:pt x="705" y="14"/>
                  </a:lnTo>
                  <a:lnTo>
                    <a:pt x="628" y="39"/>
                  </a:lnTo>
                  <a:lnTo>
                    <a:pt x="538" y="78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9"/>
                  </a:lnTo>
                  <a:lnTo>
                    <a:pt x="256" y="283"/>
                  </a:lnTo>
                  <a:lnTo>
                    <a:pt x="205" y="347"/>
                  </a:lnTo>
                  <a:lnTo>
                    <a:pt x="154" y="423"/>
                  </a:lnTo>
                  <a:lnTo>
                    <a:pt x="103" y="500"/>
                  </a:lnTo>
                  <a:lnTo>
                    <a:pt x="64" y="590"/>
                  </a:lnTo>
                  <a:lnTo>
                    <a:pt x="39" y="680"/>
                  </a:lnTo>
                  <a:lnTo>
                    <a:pt x="13" y="769"/>
                  </a:lnTo>
                  <a:lnTo>
                    <a:pt x="0" y="872"/>
                  </a:lnTo>
                  <a:lnTo>
                    <a:pt x="0" y="961"/>
                  </a:lnTo>
                  <a:lnTo>
                    <a:pt x="0" y="1064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6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68"/>
                  </a:lnTo>
                  <a:lnTo>
                    <a:pt x="461" y="1820"/>
                  </a:lnTo>
                  <a:lnTo>
                    <a:pt x="538" y="1858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5"/>
                  </a:lnTo>
                  <a:lnTo>
                    <a:pt x="10989" y="1935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58"/>
                  </a:lnTo>
                  <a:lnTo>
                    <a:pt x="11322" y="1820"/>
                  </a:lnTo>
                  <a:lnTo>
                    <a:pt x="11386" y="1768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6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64"/>
                  </a:lnTo>
                  <a:lnTo>
                    <a:pt x="11783" y="961"/>
                  </a:lnTo>
                  <a:lnTo>
                    <a:pt x="11783" y="872"/>
                  </a:lnTo>
                  <a:lnTo>
                    <a:pt x="11771" y="769"/>
                  </a:lnTo>
                  <a:lnTo>
                    <a:pt x="11745" y="680"/>
                  </a:lnTo>
                  <a:lnTo>
                    <a:pt x="11719" y="590"/>
                  </a:lnTo>
                  <a:lnTo>
                    <a:pt x="11681" y="500"/>
                  </a:lnTo>
                  <a:lnTo>
                    <a:pt x="11630" y="423"/>
                  </a:lnTo>
                  <a:lnTo>
                    <a:pt x="11578" y="347"/>
                  </a:lnTo>
                  <a:lnTo>
                    <a:pt x="11527" y="283"/>
                  </a:lnTo>
                  <a:lnTo>
                    <a:pt x="11463" y="219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8"/>
                  </a:lnTo>
                  <a:lnTo>
                    <a:pt x="11156" y="39"/>
                  </a:lnTo>
                  <a:lnTo>
                    <a:pt x="11079" y="14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164;p41">
              <a:extLst>
                <a:ext uri="{FF2B5EF4-FFF2-40B4-BE49-F238E27FC236}">
                  <a16:creationId xmlns:a16="http://schemas.microsoft.com/office/drawing/2014/main" id="{85527B44-864E-9EFB-B2FD-B96AAE946A2F}"/>
                </a:ext>
              </a:extLst>
            </p:cNvPr>
            <p:cNvSpPr/>
            <p:nvPr/>
          </p:nvSpPr>
          <p:spPr>
            <a:xfrm rot="5400000">
              <a:off x="4013382" y="4062118"/>
              <a:ext cx="968981" cy="159112"/>
            </a:xfrm>
            <a:custGeom>
              <a:avLst/>
              <a:gdLst/>
              <a:ahLst/>
              <a:cxnLst/>
              <a:rect l="l" t="t" r="r" b="b"/>
              <a:pathLst>
                <a:path w="11784" h="1935" extrusionOk="0">
                  <a:moveTo>
                    <a:pt x="794" y="1"/>
                  </a:moveTo>
                  <a:lnTo>
                    <a:pt x="705" y="13"/>
                  </a:lnTo>
                  <a:lnTo>
                    <a:pt x="628" y="39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46"/>
                  </a:lnTo>
                  <a:lnTo>
                    <a:pt x="154" y="423"/>
                  </a:lnTo>
                  <a:lnTo>
                    <a:pt x="103" y="500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69"/>
                  </a:lnTo>
                  <a:lnTo>
                    <a:pt x="0" y="872"/>
                  </a:lnTo>
                  <a:lnTo>
                    <a:pt x="0" y="974"/>
                  </a:lnTo>
                  <a:lnTo>
                    <a:pt x="0" y="1064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68"/>
                  </a:lnTo>
                  <a:lnTo>
                    <a:pt x="461" y="1819"/>
                  </a:lnTo>
                  <a:lnTo>
                    <a:pt x="538" y="1858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5"/>
                  </a:lnTo>
                  <a:lnTo>
                    <a:pt x="10989" y="1935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58"/>
                  </a:lnTo>
                  <a:lnTo>
                    <a:pt x="11322" y="1819"/>
                  </a:lnTo>
                  <a:lnTo>
                    <a:pt x="11386" y="1768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64"/>
                  </a:lnTo>
                  <a:lnTo>
                    <a:pt x="11783" y="974"/>
                  </a:lnTo>
                  <a:lnTo>
                    <a:pt x="11783" y="872"/>
                  </a:lnTo>
                  <a:lnTo>
                    <a:pt x="11771" y="769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00"/>
                  </a:lnTo>
                  <a:lnTo>
                    <a:pt x="11630" y="423"/>
                  </a:lnTo>
                  <a:lnTo>
                    <a:pt x="11578" y="346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39"/>
                  </a:lnTo>
                  <a:lnTo>
                    <a:pt x="11079" y="13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165;p41">
              <a:extLst>
                <a:ext uri="{FF2B5EF4-FFF2-40B4-BE49-F238E27FC236}">
                  <a16:creationId xmlns:a16="http://schemas.microsoft.com/office/drawing/2014/main" id="{B651B06F-9D6F-4678-3C52-AF29CB7FDA5F}"/>
                </a:ext>
              </a:extLst>
            </p:cNvPr>
            <p:cNvSpPr/>
            <p:nvPr/>
          </p:nvSpPr>
          <p:spPr>
            <a:xfrm rot="5400000">
              <a:off x="3638950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794" y="0"/>
                  </a:moveTo>
                  <a:lnTo>
                    <a:pt x="705" y="13"/>
                  </a:lnTo>
                  <a:lnTo>
                    <a:pt x="628" y="39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23"/>
                  </a:lnTo>
                  <a:lnTo>
                    <a:pt x="103" y="513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69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81"/>
                  </a:lnTo>
                  <a:lnTo>
                    <a:pt x="461" y="1819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19"/>
                  </a:lnTo>
                  <a:lnTo>
                    <a:pt x="11386" y="1781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69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13"/>
                  </a:lnTo>
                  <a:lnTo>
                    <a:pt x="11630" y="423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39"/>
                  </a:lnTo>
                  <a:lnTo>
                    <a:pt x="11079" y="13"/>
                  </a:lnTo>
                  <a:lnTo>
                    <a:pt x="10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166;p41">
              <a:extLst>
                <a:ext uri="{FF2B5EF4-FFF2-40B4-BE49-F238E27FC236}">
                  <a16:creationId xmlns:a16="http://schemas.microsoft.com/office/drawing/2014/main" id="{677E9F66-9DB4-D60C-CE46-86477D8FE5E2}"/>
                </a:ext>
              </a:extLst>
            </p:cNvPr>
            <p:cNvSpPr/>
            <p:nvPr/>
          </p:nvSpPr>
          <p:spPr>
            <a:xfrm rot="5400000">
              <a:off x="2454104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9"/>
                  </a:lnTo>
                  <a:lnTo>
                    <a:pt x="705" y="1921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21"/>
                  </a:lnTo>
                  <a:lnTo>
                    <a:pt x="11156" y="1909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1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31"/>
                  </a:lnTo>
                  <a:lnTo>
                    <a:pt x="11399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167;p41">
              <a:extLst>
                <a:ext uri="{FF2B5EF4-FFF2-40B4-BE49-F238E27FC236}">
                  <a16:creationId xmlns:a16="http://schemas.microsoft.com/office/drawing/2014/main" id="{A6FEDAA3-704C-E727-A44B-E6DD61208BFE}"/>
                </a:ext>
              </a:extLst>
            </p:cNvPr>
            <p:cNvSpPr/>
            <p:nvPr/>
          </p:nvSpPr>
          <p:spPr>
            <a:xfrm rot="5400000">
              <a:off x="2828002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794" y="1"/>
                  </a:move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66"/>
                  </a:lnTo>
                  <a:lnTo>
                    <a:pt x="320" y="1717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1"/>
                  </a:lnTo>
                  <a:lnTo>
                    <a:pt x="11463" y="1717"/>
                  </a:lnTo>
                  <a:lnTo>
                    <a:pt x="11527" y="1666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99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68;p41">
              <a:extLst>
                <a:ext uri="{FF2B5EF4-FFF2-40B4-BE49-F238E27FC236}">
                  <a16:creationId xmlns:a16="http://schemas.microsoft.com/office/drawing/2014/main" id="{97757184-6AE4-4883-D3F1-4A325E82052C}"/>
                </a:ext>
              </a:extLst>
            </p:cNvPr>
            <p:cNvSpPr/>
            <p:nvPr/>
          </p:nvSpPr>
          <p:spPr>
            <a:xfrm rot="5400000">
              <a:off x="2080248" y="4061625"/>
              <a:ext cx="968981" cy="160099"/>
            </a:xfrm>
            <a:custGeom>
              <a:avLst/>
              <a:gdLst/>
              <a:ahLst/>
              <a:cxnLst/>
              <a:rect l="l" t="t" r="r" b="b"/>
              <a:pathLst>
                <a:path w="11784" h="1947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1"/>
                  </a:lnTo>
                  <a:lnTo>
                    <a:pt x="538" y="77"/>
                  </a:lnTo>
                  <a:lnTo>
                    <a:pt x="461" y="128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5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2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1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78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24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0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8"/>
                  </a:lnTo>
                  <a:lnTo>
                    <a:pt x="705" y="1934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34"/>
                  </a:lnTo>
                  <a:lnTo>
                    <a:pt x="11156" y="1908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0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24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78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1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2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95"/>
                  </a:lnTo>
                  <a:lnTo>
                    <a:pt x="11463" y="231"/>
                  </a:lnTo>
                  <a:lnTo>
                    <a:pt x="11399" y="167"/>
                  </a:lnTo>
                  <a:lnTo>
                    <a:pt x="11322" y="128"/>
                  </a:lnTo>
                  <a:lnTo>
                    <a:pt x="11245" y="77"/>
                  </a:lnTo>
                  <a:lnTo>
                    <a:pt x="11156" y="51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2169;p41">
              <a:extLst>
                <a:ext uri="{FF2B5EF4-FFF2-40B4-BE49-F238E27FC236}">
                  <a16:creationId xmlns:a16="http://schemas.microsoft.com/office/drawing/2014/main" id="{374AECE0-D109-97AB-D4CC-2A173BB2B732}"/>
                </a:ext>
              </a:extLst>
            </p:cNvPr>
            <p:cNvSpPr/>
            <p:nvPr/>
          </p:nvSpPr>
          <p:spPr>
            <a:xfrm rot="5400000">
              <a:off x="5946476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589"/>
                  </a:lnTo>
                  <a:lnTo>
                    <a:pt x="39" y="679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86" y="1781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79"/>
                  </a:lnTo>
                  <a:lnTo>
                    <a:pt x="11719" y="589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2170;p41">
              <a:extLst>
                <a:ext uri="{FF2B5EF4-FFF2-40B4-BE49-F238E27FC236}">
                  <a16:creationId xmlns:a16="http://schemas.microsoft.com/office/drawing/2014/main" id="{8F99C936-F0D4-4041-5DCF-DF4B1427B30E}"/>
                </a:ext>
              </a:extLst>
            </p:cNvPr>
            <p:cNvSpPr/>
            <p:nvPr/>
          </p:nvSpPr>
          <p:spPr>
            <a:xfrm rot="5400000">
              <a:off x="5572619" y="4061625"/>
              <a:ext cx="968981" cy="160099"/>
            </a:xfrm>
            <a:custGeom>
              <a:avLst/>
              <a:gdLst/>
              <a:ahLst/>
              <a:cxnLst/>
              <a:rect l="l" t="t" r="r" b="b"/>
              <a:pathLst>
                <a:path w="11784" h="1947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1"/>
                  </a:lnTo>
                  <a:lnTo>
                    <a:pt x="538" y="77"/>
                  </a:lnTo>
                  <a:lnTo>
                    <a:pt x="461" y="115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5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2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1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24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0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8"/>
                  </a:lnTo>
                  <a:lnTo>
                    <a:pt x="705" y="1921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21"/>
                  </a:lnTo>
                  <a:lnTo>
                    <a:pt x="11156" y="1908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86" y="1780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24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1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2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95"/>
                  </a:lnTo>
                  <a:lnTo>
                    <a:pt x="11463" y="231"/>
                  </a:lnTo>
                  <a:lnTo>
                    <a:pt x="11386" y="167"/>
                  </a:lnTo>
                  <a:lnTo>
                    <a:pt x="11322" y="115"/>
                  </a:lnTo>
                  <a:lnTo>
                    <a:pt x="11245" y="77"/>
                  </a:lnTo>
                  <a:lnTo>
                    <a:pt x="11156" y="51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2171;p41">
              <a:extLst>
                <a:ext uri="{FF2B5EF4-FFF2-40B4-BE49-F238E27FC236}">
                  <a16:creationId xmlns:a16="http://schemas.microsoft.com/office/drawing/2014/main" id="{4F1EC338-DCF2-ED9A-DBB4-D9C3A92FE8BA}"/>
                </a:ext>
              </a:extLst>
            </p:cNvPr>
            <p:cNvSpPr/>
            <p:nvPr/>
          </p:nvSpPr>
          <p:spPr>
            <a:xfrm rot="5400000">
              <a:off x="5198763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884" y="1"/>
                  </a:moveTo>
                  <a:lnTo>
                    <a:pt x="794" y="14"/>
                  </a:lnTo>
                  <a:lnTo>
                    <a:pt x="705" y="27"/>
                  </a:lnTo>
                  <a:lnTo>
                    <a:pt x="628" y="52"/>
                  </a:lnTo>
                  <a:lnTo>
                    <a:pt x="538" y="78"/>
                  </a:lnTo>
                  <a:lnTo>
                    <a:pt x="461" y="129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6"/>
                  </a:lnTo>
                  <a:lnTo>
                    <a:pt x="205" y="360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603"/>
                  </a:lnTo>
                  <a:lnTo>
                    <a:pt x="39" y="693"/>
                  </a:lnTo>
                  <a:lnTo>
                    <a:pt x="13" y="782"/>
                  </a:lnTo>
                  <a:lnTo>
                    <a:pt x="0" y="885"/>
                  </a:lnTo>
                  <a:lnTo>
                    <a:pt x="0" y="974"/>
                  </a:lnTo>
                  <a:lnTo>
                    <a:pt x="0" y="1077"/>
                  </a:lnTo>
                  <a:lnTo>
                    <a:pt x="13" y="1179"/>
                  </a:lnTo>
                  <a:lnTo>
                    <a:pt x="39" y="1269"/>
                  </a:lnTo>
                  <a:lnTo>
                    <a:pt x="64" y="1359"/>
                  </a:lnTo>
                  <a:lnTo>
                    <a:pt x="103" y="1435"/>
                  </a:lnTo>
                  <a:lnTo>
                    <a:pt x="154" y="1525"/>
                  </a:lnTo>
                  <a:lnTo>
                    <a:pt x="205" y="1602"/>
                  </a:lnTo>
                  <a:lnTo>
                    <a:pt x="256" y="1666"/>
                  </a:lnTo>
                  <a:lnTo>
                    <a:pt x="320" y="1730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1"/>
                  </a:lnTo>
                  <a:lnTo>
                    <a:pt x="628" y="1909"/>
                  </a:lnTo>
                  <a:lnTo>
                    <a:pt x="705" y="1935"/>
                  </a:lnTo>
                  <a:lnTo>
                    <a:pt x="794" y="1948"/>
                  </a:lnTo>
                  <a:lnTo>
                    <a:pt x="10989" y="1948"/>
                  </a:lnTo>
                  <a:lnTo>
                    <a:pt x="11079" y="1935"/>
                  </a:lnTo>
                  <a:lnTo>
                    <a:pt x="11156" y="1909"/>
                  </a:lnTo>
                  <a:lnTo>
                    <a:pt x="11245" y="1871"/>
                  </a:lnTo>
                  <a:lnTo>
                    <a:pt x="11322" y="1832"/>
                  </a:lnTo>
                  <a:lnTo>
                    <a:pt x="11386" y="1781"/>
                  </a:lnTo>
                  <a:lnTo>
                    <a:pt x="11463" y="1730"/>
                  </a:lnTo>
                  <a:lnTo>
                    <a:pt x="11527" y="1666"/>
                  </a:lnTo>
                  <a:lnTo>
                    <a:pt x="11578" y="1602"/>
                  </a:lnTo>
                  <a:lnTo>
                    <a:pt x="11630" y="1525"/>
                  </a:lnTo>
                  <a:lnTo>
                    <a:pt x="11681" y="1435"/>
                  </a:lnTo>
                  <a:lnTo>
                    <a:pt x="11719" y="1359"/>
                  </a:lnTo>
                  <a:lnTo>
                    <a:pt x="11745" y="1269"/>
                  </a:lnTo>
                  <a:lnTo>
                    <a:pt x="11771" y="1179"/>
                  </a:lnTo>
                  <a:lnTo>
                    <a:pt x="11783" y="1077"/>
                  </a:lnTo>
                  <a:lnTo>
                    <a:pt x="11783" y="974"/>
                  </a:lnTo>
                  <a:lnTo>
                    <a:pt x="11783" y="885"/>
                  </a:lnTo>
                  <a:lnTo>
                    <a:pt x="11771" y="782"/>
                  </a:lnTo>
                  <a:lnTo>
                    <a:pt x="11745" y="693"/>
                  </a:lnTo>
                  <a:lnTo>
                    <a:pt x="11719" y="603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60"/>
                  </a:lnTo>
                  <a:lnTo>
                    <a:pt x="11527" y="296"/>
                  </a:lnTo>
                  <a:lnTo>
                    <a:pt x="11463" y="231"/>
                  </a:lnTo>
                  <a:lnTo>
                    <a:pt x="11386" y="167"/>
                  </a:lnTo>
                  <a:lnTo>
                    <a:pt x="11322" y="129"/>
                  </a:lnTo>
                  <a:lnTo>
                    <a:pt x="11245" y="78"/>
                  </a:lnTo>
                  <a:lnTo>
                    <a:pt x="11156" y="52"/>
                  </a:lnTo>
                  <a:lnTo>
                    <a:pt x="11079" y="27"/>
                  </a:lnTo>
                  <a:lnTo>
                    <a:pt x="10989" y="14"/>
                  </a:lnTo>
                  <a:lnTo>
                    <a:pt x="10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2172;p41">
              <a:extLst>
                <a:ext uri="{FF2B5EF4-FFF2-40B4-BE49-F238E27FC236}">
                  <a16:creationId xmlns:a16="http://schemas.microsoft.com/office/drawing/2014/main" id="{C8094609-2F11-E1FA-613E-F6409F4A3F7A}"/>
                </a:ext>
              </a:extLst>
            </p:cNvPr>
            <p:cNvSpPr/>
            <p:nvPr/>
          </p:nvSpPr>
          <p:spPr>
            <a:xfrm rot="5400000">
              <a:off x="6713715" y="2876211"/>
              <a:ext cx="240190" cy="239121"/>
            </a:xfrm>
            <a:custGeom>
              <a:avLst/>
              <a:gdLst/>
              <a:ahLst/>
              <a:cxnLst/>
              <a:rect l="l" t="t" r="r" b="b"/>
              <a:pathLst>
                <a:path w="2921" h="2908" extrusionOk="0">
                  <a:moveTo>
                    <a:pt x="1307" y="0"/>
                  </a:moveTo>
                  <a:lnTo>
                    <a:pt x="1166" y="26"/>
                  </a:lnTo>
                  <a:lnTo>
                    <a:pt x="1025" y="64"/>
                  </a:lnTo>
                  <a:lnTo>
                    <a:pt x="897" y="102"/>
                  </a:lnTo>
                  <a:lnTo>
                    <a:pt x="769" y="167"/>
                  </a:lnTo>
                  <a:lnTo>
                    <a:pt x="654" y="243"/>
                  </a:lnTo>
                  <a:lnTo>
                    <a:pt x="539" y="333"/>
                  </a:lnTo>
                  <a:lnTo>
                    <a:pt x="436" y="423"/>
                  </a:lnTo>
                  <a:lnTo>
                    <a:pt x="334" y="525"/>
                  </a:lnTo>
                  <a:lnTo>
                    <a:pt x="257" y="640"/>
                  </a:lnTo>
                  <a:lnTo>
                    <a:pt x="180" y="756"/>
                  </a:lnTo>
                  <a:lnTo>
                    <a:pt x="116" y="884"/>
                  </a:lnTo>
                  <a:lnTo>
                    <a:pt x="78" y="1012"/>
                  </a:lnTo>
                  <a:lnTo>
                    <a:pt x="39" y="1153"/>
                  </a:lnTo>
                  <a:lnTo>
                    <a:pt x="14" y="1306"/>
                  </a:lnTo>
                  <a:lnTo>
                    <a:pt x="1" y="1447"/>
                  </a:lnTo>
                  <a:lnTo>
                    <a:pt x="14" y="1601"/>
                  </a:lnTo>
                  <a:lnTo>
                    <a:pt x="39" y="1742"/>
                  </a:lnTo>
                  <a:lnTo>
                    <a:pt x="78" y="1883"/>
                  </a:lnTo>
                  <a:lnTo>
                    <a:pt x="116" y="2011"/>
                  </a:lnTo>
                  <a:lnTo>
                    <a:pt x="180" y="2139"/>
                  </a:lnTo>
                  <a:lnTo>
                    <a:pt x="257" y="2267"/>
                  </a:lnTo>
                  <a:lnTo>
                    <a:pt x="334" y="2382"/>
                  </a:lnTo>
                  <a:lnTo>
                    <a:pt x="436" y="2485"/>
                  </a:lnTo>
                  <a:lnTo>
                    <a:pt x="539" y="2574"/>
                  </a:lnTo>
                  <a:lnTo>
                    <a:pt x="654" y="2651"/>
                  </a:lnTo>
                  <a:lnTo>
                    <a:pt x="769" y="2728"/>
                  </a:lnTo>
                  <a:lnTo>
                    <a:pt x="897" y="2792"/>
                  </a:lnTo>
                  <a:lnTo>
                    <a:pt x="1025" y="2843"/>
                  </a:lnTo>
                  <a:lnTo>
                    <a:pt x="1166" y="2882"/>
                  </a:lnTo>
                  <a:lnTo>
                    <a:pt x="1307" y="2895"/>
                  </a:lnTo>
                  <a:lnTo>
                    <a:pt x="1461" y="2907"/>
                  </a:lnTo>
                  <a:lnTo>
                    <a:pt x="1615" y="2895"/>
                  </a:lnTo>
                  <a:lnTo>
                    <a:pt x="1755" y="2882"/>
                  </a:lnTo>
                  <a:lnTo>
                    <a:pt x="1896" y="2843"/>
                  </a:lnTo>
                  <a:lnTo>
                    <a:pt x="2024" y="2792"/>
                  </a:lnTo>
                  <a:lnTo>
                    <a:pt x="2152" y="2728"/>
                  </a:lnTo>
                  <a:lnTo>
                    <a:pt x="2281" y="2651"/>
                  </a:lnTo>
                  <a:lnTo>
                    <a:pt x="2383" y="2574"/>
                  </a:lnTo>
                  <a:lnTo>
                    <a:pt x="2485" y="2485"/>
                  </a:lnTo>
                  <a:lnTo>
                    <a:pt x="2588" y="2382"/>
                  </a:lnTo>
                  <a:lnTo>
                    <a:pt x="2665" y="2267"/>
                  </a:lnTo>
                  <a:lnTo>
                    <a:pt x="2742" y="2139"/>
                  </a:lnTo>
                  <a:lnTo>
                    <a:pt x="2806" y="2011"/>
                  </a:lnTo>
                  <a:lnTo>
                    <a:pt x="2857" y="1883"/>
                  </a:lnTo>
                  <a:lnTo>
                    <a:pt x="2883" y="1742"/>
                  </a:lnTo>
                  <a:lnTo>
                    <a:pt x="2908" y="1601"/>
                  </a:lnTo>
                  <a:lnTo>
                    <a:pt x="2921" y="1447"/>
                  </a:lnTo>
                  <a:lnTo>
                    <a:pt x="2908" y="1306"/>
                  </a:lnTo>
                  <a:lnTo>
                    <a:pt x="2883" y="1153"/>
                  </a:lnTo>
                  <a:lnTo>
                    <a:pt x="2857" y="1012"/>
                  </a:lnTo>
                  <a:lnTo>
                    <a:pt x="2806" y="884"/>
                  </a:lnTo>
                  <a:lnTo>
                    <a:pt x="2742" y="756"/>
                  </a:lnTo>
                  <a:lnTo>
                    <a:pt x="2665" y="640"/>
                  </a:lnTo>
                  <a:lnTo>
                    <a:pt x="2588" y="525"/>
                  </a:lnTo>
                  <a:lnTo>
                    <a:pt x="2485" y="423"/>
                  </a:lnTo>
                  <a:lnTo>
                    <a:pt x="2383" y="333"/>
                  </a:lnTo>
                  <a:lnTo>
                    <a:pt x="2281" y="243"/>
                  </a:lnTo>
                  <a:lnTo>
                    <a:pt x="2152" y="167"/>
                  </a:lnTo>
                  <a:lnTo>
                    <a:pt x="2024" y="102"/>
                  </a:lnTo>
                  <a:lnTo>
                    <a:pt x="1896" y="64"/>
                  </a:lnTo>
                  <a:lnTo>
                    <a:pt x="1755" y="26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2173;p41">
              <a:extLst>
                <a:ext uri="{FF2B5EF4-FFF2-40B4-BE49-F238E27FC236}">
                  <a16:creationId xmlns:a16="http://schemas.microsoft.com/office/drawing/2014/main" id="{E58225C9-ACCB-3142-44F5-0469D127E778}"/>
                </a:ext>
              </a:extLst>
            </p:cNvPr>
            <p:cNvSpPr/>
            <p:nvPr/>
          </p:nvSpPr>
          <p:spPr>
            <a:xfrm rot="5400000">
              <a:off x="5937509" y="2776179"/>
              <a:ext cx="239203" cy="240190"/>
            </a:xfrm>
            <a:custGeom>
              <a:avLst/>
              <a:gdLst/>
              <a:ahLst/>
              <a:cxnLst/>
              <a:rect l="l" t="t" r="r" b="b"/>
              <a:pathLst>
                <a:path w="2909" h="2921" extrusionOk="0">
                  <a:moveTo>
                    <a:pt x="1448" y="0"/>
                  </a:moveTo>
                  <a:lnTo>
                    <a:pt x="1307" y="13"/>
                  </a:lnTo>
                  <a:lnTo>
                    <a:pt x="1154" y="39"/>
                  </a:lnTo>
                  <a:lnTo>
                    <a:pt x="1025" y="77"/>
                  </a:lnTo>
                  <a:lnTo>
                    <a:pt x="885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6" y="333"/>
                  </a:lnTo>
                  <a:lnTo>
                    <a:pt x="423" y="436"/>
                  </a:lnTo>
                  <a:lnTo>
                    <a:pt x="334" y="538"/>
                  </a:lnTo>
                  <a:lnTo>
                    <a:pt x="244" y="654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20"/>
                  </a:lnTo>
                  <a:lnTo>
                    <a:pt x="1" y="1461"/>
                  </a:lnTo>
                  <a:lnTo>
                    <a:pt x="1" y="1614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80"/>
                  </a:lnTo>
                  <a:lnTo>
                    <a:pt x="334" y="2383"/>
                  </a:lnTo>
                  <a:lnTo>
                    <a:pt x="423" y="2498"/>
                  </a:lnTo>
                  <a:lnTo>
                    <a:pt x="526" y="2588"/>
                  </a:lnTo>
                  <a:lnTo>
                    <a:pt x="641" y="2664"/>
                  </a:lnTo>
                  <a:lnTo>
                    <a:pt x="756" y="2741"/>
                  </a:lnTo>
                  <a:lnTo>
                    <a:pt x="885" y="2805"/>
                  </a:lnTo>
                  <a:lnTo>
                    <a:pt x="1025" y="2857"/>
                  </a:lnTo>
                  <a:lnTo>
                    <a:pt x="1154" y="2882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57"/>
                  </a:lnTo>
                  <a:lnTo>
                    <a:pt x="2024" y="2805"/>
                  </a:lnTo>
                  <a:lnTo>
                    <a:pt x="2153" y="2741"/>
                  </a:lnTo>
                  <a:lnTo>
                    <a:pt x="2268" y="2664"/>
                  </a:lnTo>
                  <a:lnTo>
                    <a:pt x="2383" y="2588"/>
                  </a:lnTo>
                  <a:lnTo>
                    <a:pt x="2486" y="2498"/>
                  </a:lnTo>
                  <a:lnTo>
                    <a:pt x="2575" y="2383"/>
                  </a:lnTo>
                  <a:lnTo>
                    <a:pt x="2665" y="2280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14"/>
                  </a:lnTo>
                  <a:lnTo>
                    <a:pt x="2908" y="1461"/>
                  </a:lnTo>
                  <a:lnTo>
                    <a:pt x="2895" y="1320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54"/>
                  </a:lnTo>
                  <a:lnTo>
                    <a:pt x="2575" y="538"/>
                  </a:lnTo>
                  <a:lnTo>
                    <a:pt x="2486" y="436"/>
                  </a:lnTo>
                  <a:lnTo>
                    <a:pt x="2383" y="333"/>
                  </a:lnTo>
                  <a:lnTo>
                    <a:pt x="2268" y="257"/>
                  </a:lnTo>
                  <a:lnTo>
                    <a:pt x="2153" y="180"/>
                  </a:lnTo>
                  <a:lnTo>
                    <a:pt x="2024" y="116"/>
                  </a:lnTo>
                  <a:lnTo>
                    <a:pt x="1884" y="77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2174;p41">
              <a:extLst>
                <a:ext uri="{FF2B5EF4-FFF2-40B4-BE49-F238E27FC236}">
                  <a16:creationId xmlns:a16="http://schemas.microsoft.com/office/drawing/2014/main" id="{04A4F4CB-7BB5-DC47-59FE-49296367F44E}"/>
                </a:ext>
              </a:extLst>
            </p:cNvPr>
            <p:cNvSpPr/>
            <p:nvPr/>
          </p:nvSpPr>
          <p:spPr>
            <a:xfrm rot="5400000">
              <a:off x="5308288" y="2422840"/>
              <a:ext cx="239121" cy="239121"/>
            </a:xfrm>
            <a:custGeom>
              <a:avLst/>
              <a:gdLst/>
              <a:ahLst/>
              <a:cxnLst/>
              <a:rect l="l" t="t" r="r" b="b"/>
              <a:pathLst>
                <a:path w="2908" h="2908" extrusionOk="0">
                  <a:moveTo>
                    <a:pt x="1448" y="1"/>
                  </a:moveTo>
                  <a:lnTo>
                    <a:pt x="1307" y="13"/>
                  </a:lnTo>
                  <a:lnTo>
                    <a:pt x="1153" y="26"/>
                  </a:lnTo>
                  <a:lnTo>
                    <a:pt x="1012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3"/>
                  </a:lnTo>
                  <a:lnTo>
                    <a:pt x="321" y="526"/>
                  </a:lnTo>
                  <a:lnTo>
                    <a:pt x="244" y="641"/>
                  </a:lnTo>
                  <a:lnTo>
                    <a:pt x="167" y="756"/>
                  </a:lnTo>
                  <a:lnTo>
                    <a:pt x="103" y="884"/>
                  </a:lnTo>
                  <a:lnTo>
                    <a:pt x="64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02"/>
                  </a:lnTo>
                  <a:lnTo>
                    <a:pt x="26" y="1742"/>
                  </a:lnTo>
                  <a:lnTo>
                    <a:pt x="64" y="1883"/>
                  </a:lnTo>
                  <a:lnTo>
                    <a:pt x="103" y="2024"/>
                  </a:lnTo>
                  <a:lnTo>
                    <a:pt x="167" y="2152"/>
                  </a:lnTo>
                  <a:lnTo>
                    <a:pt x="244" y="2268"/>
                  </a:lnTo>
                  <a:lnTo>
                    <a:pt x="321" y="2383"/>
                  </a:lnTo>
                  <a:lnTo>
                    <a:pt x="423" y="2485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1"/>
                  </a:lnTo>
                  <a:lnTo>
                    <a:pt x="884" y="2793"/>
                  </a:lnTo>
                  <a:lnTo>
                    <a:pt x="1012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601" y="2908"/>
                  </a:lnTo>
                  <a:lnTo>
                    <a:pt x="1742" y="2882"/>
                  </a:lnTo>
                  <a:lnTo>
                    <a:pt x="1883" y="2844"/>
                  </a:lnTo>
                  <a:lnTo>
                    <a:pt x="2011" y="2793"/>
                  </a:lnTo>
                  <a:lnTo>
                    <a:pt x="2139" y="2741"/>
                  </a:lnTo>
                  <a:lnTo>
                    <a:pt x="2267" y="2665"/>
                  </a:lnTo>
                  <a:lnTo>
                    <a:pt x="2370" y="2575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52" y="2268"/>
                  </a:lnTo>
                  <a:lnTo>
                    <a:pt x="2728" y="2152"/>
                  </a:lnTo>
                  <a:lnTo>
                    <a:pt x="2793" y="2024"/>
                  </a:lnTo>
                  <a:lnTo>
                    <a:pt x="2844" y="1883"/>
                  </a:lnTo>
                  <a:lnTo>
                    <a:pt x="2882" y="1742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3" y="884"/>
                  </a:lnTo>
                  <a:lnTo>
                    <a:pt x="2728" y="756"/>
                  </a:lnTo>
                  <a:lnTo>
                    <a:pt x="2652" y="641"/>
                  </a:lnTo>
                  <a:lnTo>
                    <a:pt x="2575" y="526"/>
                  </a:lnTo>
                  <a:lnTo>
                    <a:pt x="2485" y="423"/>
                  </a:lnTo>
                  <a:lnTo>
                    <a:pt x="2370" y="334"/>
                  </a:lnTo>
                  <a:lnTo>
                    <a:pt x="2267" y="244"/>
                  </a:lnTo>
                  <a:lnTo>
                    <a:pt x="2139" y="180"/>
                  </a:lnTo>
                  <a:lnTo>
                    <a:pt x="2011" y="116"/>
                  </a:lnTo>
                  <a:lnTo>
                    <a:pt x="1883" y="65"/>
                  </a:lnTo>
                  <a:lnTo>
                    <a:pt x="1742" y="26"/>
                  </a:lnTo>
                  <a:lnTo>
                    <a:pt x="1601" y="13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2175;p41">
              <a:extLst>
                <a:ext uri="{FF2B5EF4-FFF2-40B4-BE49-F238E27FC236}">
                  <a16:creationId xmlns:a16="http://schemas.microsoft.com/office/drawing/2014/main" id="{E9E5EA50-A04C-0425-2EC3-78CFE81193A2}"/>
                </a:ext>
              </a:extLst>
            </p:cNvPr>
            <p:cNvSpPr/>
            <p:nvPr/>
          </p:nvSpPr>
          <p:spPr>
            <a:xfrm rot="5400000">
              <a:off x="4378272" y="3237979"/>
              <a:ext cx="239203" cy="239203"/>
            </a:xfrm>
            <a:custGeom>
              <a:avLst/>
              <a:gdLst/>
              <a:ahLst/>
              <a:cxnLst/>
              <a:rect l="l" t="t" r="r" b="b"/>
              <a:pathLst>
                <a:path w="2909" h="2909" extrusionOk="0">
                  <a:moveTo>
                    <a:pt x="1448" y="1"/>
                  </a:moveTo>
                  <a:lnTo>
                    <a:pt x="1307" y="14"/>
                  </a:lnTo>
                  <a:lnTo>
                    <a:pt x="1166" y="27"/>
                  </a:lnTo>
                  <a:lnTo>
                    <a:pt x="1025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4"/>
                  </a:lnTo>
                  <a:lnTo>
                    <a:pt x="334" y="526"/>
                  </a:lnTo>
                  <a:lnTo>
                    <a:pt x="244" y="641"/>
                  </a:lnTo>
                  <a:lnTo>
                    <a:pt x="167" y="757"/>
                  </a:lnTo>
                  <a:lnTo>
                    <a:pt x="116" y="885"/>
                  </a:lnTo>
                  <a:lnTo>
                    <a:pt x="65" y="1026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1"/>
                  </a:lnTo>
                  <a:lnTo>
                    <a:pt x="1" y="1602"/>
                  </a:lnTo>
                  <a:lnTo>
                    <a:pt x="26" y="1756"/>
                  </a:lnTo>
                  <a:lnTo>
                    <a:pt x="65" y="1884"/>
                  </a:lnTo>
                  <a:lnTo>
                    <a:pt x="116" y="2025"/>
                  </a:lnTo>
                  <a:lnTo>
                    <a:pt x="167" y="2153"/>
                  </a:lnTo>
                  <a:lnTo>
                    <a:pt x="244" y="2268"/>
                  </a:lnTo>
                  <a:lnTo>
                    <a:pt x="334" y="2383"/>
                  </a:lnTo>
                  <a:lnTo>
                    <a:pt x="423" y="2486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793"/>
                  </a:lnTo>
                  <a:lnTo>
                    <a:pt x="1025" y="2844"/>
                  </a:lnTo>
                  <a:lnTo>
                    <a:pt x="1166" y="2883"/>
                  </a:lnTo>
                  <a:lnTo>
                    <a:pt x="1307" y="2908"/>
                  </a:lnTo>
                  <a:lnTo>
                    <a:pt x="1602" y="2908"/>
                  </a:lnTo>
                  <a:lnTo>
                    <a:pt x="1743" y="2883"/>
                  </a:lnTo>
                  <a:lnTo>
                    <a:pt x="1883" y="2844"/>
                  </a:lnTo>
                  <a:lnTo>
                    <a:pt x="2024" y="2793"/>
                  </a:lnTo>
                  <a:lnTo>
                    <a:pt x="2152" y="2742"/>
                  </a:lnTo>
                  <a:lnTo>
                    <a:pt x="2268" y="2665"/>
                  </a:lnTo>
                  <a:lnTo>
                    <a:pt x="2383" y="2575"/>
                  </a:lnTo>
                  <a:lnTo>
                    <a:pt x="2485" y="2486"/>
                  </a:lnTo>
                  <a:lnTo>
                    <a:pt x="2575" y="2383"/>
                  </a:lnTo>
                  <a:lnTo>
                    <a:pt x="2665" y="2268"/>
                  </a:lnTo>
                  <a:lnTo>
                    <a:pt x="2729" y="2153"/>
                  </a:lnTo>
                  <a:lnTo>
                    <a:pt x="2793" y="2025"/>
                  </a:lnTo>
                  <a:lnTo>
                    <a:pt x="2844" y="1884"/>
                  </a:lnTo>
                  <a:lnTo>
                    <a:pt x="2882" y="1756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6"/>
                  </a:lnTo>
                  <a:lnTo>
                    <a:pt x="2793" y="885"/>
                  </a:lnTo>
                  <a:lnTo>
                    <a:pt x="2729" y="757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5" y="424"/>
                  </a:lnTo>
                  <a:lnTo>
                    <a:pt x="2383" y="334"/>
                  </a:lnTo>
                  <a:lnTo>
                    <a:pt x="2268" y="244"/>
                  </a:lnTo>
                  <a:lnTo>
                    <a:pt x="2152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3" y="27"/>
                  </a:lnTo>
                  <a:lnTo>
                    <a:pt x="1602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2176;p41">
              <a:extLst>
                <a:ext uri="{FF2B5EF4-FFF2-40B4-BE49-F238E27FC236}">
                  <a16:creationId xmlns:a16="http://schemas.microsoft.com/office/drawing/2014/main" id="{DF73023D-B9C7-9B4D-05C4-0DF5A7D36247}"/>
                </a:ext>
              </a:extLst>
            </p:cNvPr>
            <p:cNvSpPr/>
            <p:nvPr/>
          </p:nvSpPr>
          <p:spPr>
            <a:xfrm rot="5400000">
              <a:off x="3786877" y="2606622"/>
              <a:ext cx="239203" cy="240190"/>
            </a:xfrm>
            <a:custGeom>
              <a:avLst/>
              <a:gdLst/>
              <a:ahLst/>
              <a:cxnLst/>
              <a:rect l="l" t="t" r="r" b="b"/>
              <a:pathLst>
                <a:path w="2909" h="2921" extrusionOk="0">
                  <a:moveTo>
                    <a:pt x="1448" y="0"/>
                  </a:moveTo>
                  <a:lnTo>
                    <a:pt x="1307" y="13"/>
                  </a:lnTo>
                  <a:lnTo>
                    <a:pt x="1153" y="39"/>
                  </a:lnTo>
                  <a:lnTo>
                    <a:pt x="1025" y="64"/>
                  </a:lnTo>
                  <a:lnTo>
                    <a:pt x="885" y="115"/>
                  </a:lnTo>
                  <a:lnTo>
                    <a:pt x="756" y="179"/>
                  </a:lnTo>
                  <a:lnTo>
                    <a:pt x="641" y="256"/>
                  </a:lnTo>
                  <a:lnTo>
                    <a:pt x="526" y="333"/>
                  </a:lnTo>
                  <a:lnTo>
                    <a:pt x="423" y="436"/>
                  </a:lnTo>
                  <a:lnTo>
                    <a:pt x="334" y="538"/>
                  </a:lnTo>
                  <a:lnTo>
                    <a:pt x="244" y="641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0"/>
                  </a:lnTo>
                  <a:lnTo>
                    <a:pt x="1" y="1601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67"/>
                  </a:lnTo>
                  <a:lnTo>
                    <a:pt x="334" y="2382"/>
                  </a:lnTo>
                  <a:lnTo>
                    <a:pt x="423" y="2485"/>
                  </a:lnTo>
                  <a:lnTo>
                    <a:pt x="526" y="2587"/>
                  </a:lnTo>
                  <a:lnTo>
                    <a:pt x="641" y="2664"/>
                  </a:lnTo>
                  <a:lnTo>
                    <a:pt x="756" y="2741"/>
                  </a:lnTo>
                  <a:lnTo>
                    <a:pt x="885" y="2805"/>
                  </a:lnTo>
                  <a:lnTo>
                    <a:pt x="1025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448" y="2920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44"/>
                  </a:lnTo>
                  <a:lnTo>
                    <a:pt x="2024" y="2805"/>
                  </a:lnTo>
                  <a:lnTo>
                    <a:pt x="2152" y="2741"/>
                  </a:lnTo>
                  <a:lnTo>
                    <a:pt x="2268" y="2664"/>
                  </a:lnTo>
                  <a:lnTo>
                    <a:pt x="2383" y="2587"/>
                  </a:lnTo>
                  <a:lnTo>
                    <a:pt x="2485" y="2485"/>
                  </a:lnTo>
                  <a:lnTo>
                    <a:pt x="2575" y="2382"/>
                  </a:lnTo>
                  <a:lnTo>
                    <a:pt x="2665" y="2267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01"/>
                  </a:lnTo>
                  <a:lnTo>
                    <a:pt x="2908" y="1460"/>
                  </a:lnTo>
                  <a:lnTo>
                    <a:pt x="2895" y="1307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41"/>
                  </a:lnTo>
                  <a:lnTo>
                    <a:pt x="2575" y="538"/>
                  </a:lnTo>
                  <a:lnTo>
                    <a:pt x="2485" y="436"/>
                  </a:lnTo>
                  <a:lnTo>
                    <a:pt x="2383" y="333"/>
                  </a:lnTo>
                  <a:lnTo>
                    <a:pt x="2268" y="256"/>
                  </a:lnTo>
                  <a:lnTo>
                    <a:pt x="2152" y="179"/>
                  </a:lnTo>
                  <a:lnTo>
                    <a:pt x="2024" y="115"/>
                  </a:lnTo>
                  <a:lnTo>
                    <a:pt x="1884" y="64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2177;p41">
              <a:extLst>
                <a:ext uri="{FF2B5EF4-FFF2-40B4-BE49-F238E27FC236}">
                  <a16:creationId xmlns:a16="http://schemas.microsoft.com/office/drawing/2014/main" id="{2B06981E-3080-05BA-820C-CB289A0D0664}"/>
                </a:ext>
              </a:extLst>
            </p:cNvPr>
            <p:cNvSpPr/>
            <p:nvPr/>
          </p:nvSpPr>
          <p:spPr>
            <a:xfrm rot="5400000">
              <a:off x="3192974" y="3107933"/>
              <a:ext cx="239121" cy="240190"/>
            </a:xfrm>
            <a:custGeom>
              <a:avLst/>
              <a:gdLst/>
              <a:ahLst/>
              <a:cxnLst/>
              <a:rect l="l" t="t" r="r" b="b"/>
              <a:pathLst>
                <a:path w="2908" h="2921" extrusionOk="0">
                  <a:moveTo>
                    <a:pt x="1448" y="1"/>
                  </a:moveTo>
                  <a:lnTo>
                    <a:pt x="1307" y="14"/>
                  </a:lnTo>
                  <a:lnTo>
                    <a:pt x="1153" y="39"/>
                  </a:lnTo>
                  <a:lnTo>
                    <a:pt x="1012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5" y="334"/>
                  </a:lnTo>
                  <a:lnTo>
                    <a:pt x="423" y="436"/>
                  </a:lnTo>
                  <a:lnTo>
                    <a:pt x="333" y="539"/>
                  </a:lnTo>
                  <a:lnTo>
                    <a:pt x="244" y="641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4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15"/>
                  </a:lnTo>
                  <a:lnTo>
                    <a:pt x="26" y="1755"/>
                  </a:lnTo>
                  <a:lnTo>
                    <a:pt x="64" y="1896"/>
                  </a:lnTo>
                  <a:lnTo>
                    <a:pt x="116" y="2024"/>
                  </a:lnTo>
                  <a:lnTo>
                    <a:pt x="167" y="2153"/>
                  </a:lnTo>
                  <a:lnTo>
                    <a:pt x="244" y="2268"/>
                  </a:lnTo>
                  <a:lnTo>
                    <a:pt x="333" y="2383"/>
                  </a:lnTo>
                  <a:lnTo>
                    <a:pt x="423" y="2486"/>
                  </a:lnTo>
                  <a:lnTo>
                    <a:pt x="525" y="2588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806"/>
                  </a:lnTo>
                  <a:lnTo>
                    <a:pt x="1012" y="2844"/>
                  </a:lnTo>
                  <a:lnTo>
                    <a:pt x="1153" y="2883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1" y="2908"/>
                  </a:lnTo>
                  <a:lnTo>
                    <a:pt x="1742" y="2883"/>
                  </a:lnTo>
                  <a:lnTo>
                    <a:pt x="1883" y="2844"/>
                  </a:lnTo>
                  <a:lnTo>
                    <a:pt x="2024" y="2806"/>
                  </a:lnTo>
                  <a:lnTo>
                    <a:pt x="2139" y="2742"/>
                  </a:lnTo>
                  <a:lnTo>
                    <a:pt x="2267" y="2665"/>
                  </a:lnTo>
                  <a:lnTo>
                    <a:pt x="2383" y="2588"/>
                  </a:lnTo>
                  <a:lnTo>
                    <a:pt x="2485" y="2486"/>
                  </a:lnTo>
                  <a:lnTo>
                    <a:pt x="2575" y="2383"/>
                  </a:lnTo>
                  <a:lnTo>
                    <a:pt x="2664" y="2268"/>
                  </a:lnTo>
                  <a:lnTo>
                    <a:pt x="2728" y="2153"/>
                  </a:lnTo>
                  <a:lnTo>
                    <a:pt x="2792" y="2024"/>
                  </a:lnTo>
                  <a:lnTo>
                    <a:pt x="2844" y="1896"/>
                  </a:lnTo>
                  <a:lnTo>
                    <a:pt x="2882" y="1755"/>
                  </a:lnTo>
                  <a:lnTo>
                    <a:pt x="2895" y="1615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2" y="897"/>
                  </a:lnTo>
                  <a:lnTo>
                    <a:pt x="2728" y="769"/>
                  </a:lnTo>
                  <a:lnTo>
                    <a:pt x="2664" y="641"/>
                  </a:lnTo>
                  <a:lnTo>
                    <a:pt x="2575" y="539"/>
                  </a:lnTo>
                  <a:lnTo>
                    <a:pt x="2485" y="436"/>
                  </a:lnTo>
                  <a:lnTo>
                    <a:pt x="2383" y="334"/>
                  </a:lnTo>
                  <a:lnTo>
                    <a:pt x="2267" y="257"/>
                  </a:lnTo>
                  <a:lnTo>
                    <a:pt x="2139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2" y="39"/>
                  </a:lnTo>
                  <a:lnTo>
                    <a:pt x="1601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2178;p41">
              <a:extLst>
                <a:ext uri="{FF2B5EF4-FFF2-40B4-BE49-F238E27FC236}">
                  <a16:creationId xmlns:a16="http://schemas.microsoft.com/office/drawing/2014/main" id="{5A90B329-A5DB-FFF8-1D06-2E4824788ED2}"/>
                </a:ext>
              </a:extLst>
            </p:cNvPr>
            <p:cNvSpPr/>
            <p:nvPr/>
          </p:nvSpPr>
          <p:spPr>
            <a:xfrm rot="5400000">
              <a:off x="2819035" y="2606622"/>
              <a:ext cx="239203" cy="240190"/>
            </a:xfrm>
            <a:custGeom>
              <a:avLst/>
              <a:gdLst/>
              <a:ahLst/>
              <a:cxnLst/>
              <a:rect l="l" t="t" r="r" b="b"/>
              <a:pathLst>
                <a:path w="2909" h="2921" extrusionOk="0">
                  <a:moveTo>
                    <a:pt x="1448" y="1"/>
                  </a:moveTo>
                  <a:lnTo>
                    <a:pt x="1307" y="13"/>
                  </a:lnTo>
                  <a:lnTo>
                    <a:pt x="1153" y="39"/>
                  </a:lnTo>
                  <a:lnTo>
                    <a:pt x="1025" y="77"/>
                  </a:lnTo>
                  <a:lnTo>
                    <a:pt x="885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6" y="334"/>
                  </a:lnTo>
                  <a:lnTo>
                    <a:pt x="423" y="436"/>
                  </a:lnTo>
                  <a:lnTo>
                    <a:pt x="334" y="539"/>
                  </a:lnTo>
                  <a:lnTo>
                    <a:pt x="244" y="654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1"/>
                  </a:lnTo>
                  <a:lnTo>
                    <a:pt x="1" y="1614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80"/>
                  </a:lnTo>
                  <a:lnTo>
                    <a:pt x="334" y="2383"/>
                  </a:lnTo>
                  <a:lnTo>
                    <a:pt x="423" y="2485"/>
                  </a:lnTo>
                  <a:lnTo>
                    <a:pt x="526" y="2588"/>
                  </a:lnTo>
                  <a:lnTo>
                    <a:pt x="641" y="2665"/>
                  </a:lnTo>
                  <a:lnTo>
                    <a:pt x="756" y="2741"/>
                  </a:lnTo>
                  <a:lnTo>
                    <a:pt x="885" y="2806"/>
                  </a:lnTo>
                  <a:lnTo>
                    <a:pt x="1025" y="2857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57"/>
                  </a:lnTo>
                  <a:lnTo>
                    <a:pt x="2024" y="2806"/>
                  </a:lnTo>
                  <a:lnTo>
                    <a:pt x="2152" y="2741"/>
                  </a:lnTo>
                  <a:lnTo>
                    <a:pt x="2268" y="2665"/>
                  </a:lnTo>
                  <a:lnTo>
                    <a:pt x="2383" y="2588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65" y="2280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14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54"/>
                  </a:lnTo>
                  <a:lnTo>
                    <a:pt x="2575" y="539"/>
                  </a:lnTo>
                  <a:lnTo>
                    <a:pt x="2485" y="436"/>
                  </a:lnTo>
                  <a:lnTo>
                    <a:pt x="2383" y="334"/>
                  </a:lnTo>
                  <a:lnTo>
                    <a:pt x="2268" y="257"/>
                  </a:lnTo>
                  <a:lnTo>
                    <a:pt x="2152" y="180"/>
                  </a:lnTo>
                  <a:lnTo>
                    <a:pt x="2024" y="116"/>
                  </a:lnTo>
                  <a:lnTo>
                    <a:pt x="1884" y="77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2179;p41">
              <a:extLst>
                <a:ext uri="{FF2B5EF4-FFF2-40B4-BE49-F238E27FC236}">
                  <a16:creationId xmlns:a16="http://schemas.microsoft.com/office/drawing/2014/main" id="{2FAED6E9-F5B3-A561-28C3-36637CB1DB0B}"/>
                </a:ext>
              </a:extLst>
            </p:cNvPr>
            <p:cNvSpPr/>
            <p:nvPr/>
          </p:nvSpPr>
          <p:spPr>
            <a:xfrm rot="5400000">
              <a:off x="2190801" y="2776672"/>
              <a:ext cx="239203" cy="239203"/>
            </a:xfrm>
            <a:custGeom>
              <a:avLst/>
              <a:gdLst/>
              <a:ahLst/>
              <a:cxnLst/>
              <a:rect l="l" t="t" r="r" b="b"/>
              <a:pathLst>
                <a:path w="2909" h="2909" extrusionOk="0">
                  <a:moveTo>
                    <a:pt x="1307" y="1"/>
                  </a:moveTo>
                  <a:lnTo>
                    <a:pt x="1154" y="27"/>
                  </a:lnTo>
                  <a:lnTo>
                    <a:pt x="1025" y="65"/>
                  </a:lnTo>
                  <a:lnTo>
                    <a:pt x="885" y="103"/>
                  </a:lnTo>
                  <a:lnTo>
                    <a:pt x="756" y="167"/>
                  </a:lnTo>
                  <a:lnTo>
                    <a:pt x="641" y="244"/>
                  </a:lnTo>
                  <a:lnTo>
                    <a:pt x="526" y="321"/>
                  </a:lnTo>
                  <a:lnTo>
                    <a:pt x="423" y="424"/>
                  </a:lnTo>
                  <a:lnTo>
                    <a:pt x="334" y="526"/>
                  </a:lnTo>
                  <a:lnTo>
                    <a:pt x="244" y="641"/>
                  </a:lnTo>
                  <a:lnTo>
                    <a:pt x="167" y="757"/>
                  </a:lnTo>
                  <a:lnTo>
                    <a:pt x="116" y="885"/>
                  </a:lnTo>
                  <a:lnTo>
                    <a:pt x="65" y="1013"/>
                  </a:lnTo>
                  <a:lnTo>
                    <a:pt x="26" y="1154"/>
                  </a:lnTo>
                  <a:lnTo>
                    <a:pt x="1" y="1307"/>
                  </a:lnTo>
                  <a:lnTo>
                    <a:pt x="1" y="1448"/>
                  </a:lnTo>
                  <a:lnTo>
                    <a:pt x="1" y="1602"/>
                  </a:lnTo>
                  <a:lnTo>
                    <a:pt x="26" y="1743"/>
                  </a:lnTo>
                  <a:lnTo>
                    <a:pt x="65" y="1884"/>
                  </a:lnTo>
                  <a:lnTo>
                    <a:pt x="116" y="2012"/>
                  </a:lnTo>
                  <a:lnTo>
                    <a:pt x="167" y="2140"/>
                  </a:lnTo>
                  <a:lnTo>
                    <a:pt x="244" y="2268"/>
                  </a:lnTo>
                  <a:lnTo>
                    <a:pt x="334" y="2370"/>
                  </a:lnTo>
                  <a:lnTo>
                    <a:pt x="423" y="2486"/>
                  </a:lnTo>
                  <a:lnTo>
                    <a:pt x="526" y="2575"/>
                  </a:lnTo>
                  <a:lnTo>
                    <a:pt x="641" y="2652"/>
                  </a:lnTo>
                  <a:lnTo>
                    <a:pt x="756" y="2729"/>
                  </a:lnTo>
                  <a:lnTo>
                    <a:pt x="885" y="2793"/>
                  </a:lnTo>
                  <a:lnTo>
                    <a:pt x="1025" y="2844"/>
                  </a:lnTo>
                  <a:lnTo>
                    <a:pt x="1154" y="2883"/>
                  </a:lnTo>
                  <a:lnTo>
                    <a:pt x="1307" y="2896"/>
                  </a:lnTo>
                  <a:lnTo>
                    <a:pt x="1448" y="2908"/>
                  </a:lnTo>
                  <a:lnTo>
                    <a:pt x="1602" y="2896"/>
                  </a:lnTo>
                  <a:lnTo>
                    <a:pt x="1743" y="2883"/>
                  </a:lnTo>
                  <a:lnTo>
                    <a:pt x="1884" y="2844"/>
                  </a:lnTo>
                  <a:lnTo>
                    <a:pt x="2024" y="2793"/>
                  </a:lnTo>
                  <a:lnTo>
                    <a:pt x="2153" y="2729"/>
                  </a:lnTo>
                  <a:lnTo>
                    <a:pt x="2268" y="2652"/>
                  </a:lnTo>
                  <a:lnTo>
                    <a:pt x="2383" y="2575"/>
                  </a:lnTo>
                  <a:lnTo>
                    <a:pt x="2486" y="2486"/>
                  </a:lnTo>
                  <a:lnTo>
                    <a:pt x="2575" y="2370"/>
                  </a:lnTo>
                  <a:lnTo>
                    <a:pt x="2665" y="2268"/>
                  </a:lnTo>
                  <a:lnTo>
                    <a:pt x="2729" y="2140"/>
                  </a:lnTo>
                  <a:lnTo>
                    <a:pt x="2793" y="2012"/>
                  </a:lnTo>
                  <a:lnTo>
                    <a:pt x="2844" y="1884"/>
                  </a:lnTo>
                  <a:lnTo>
                    <a:pt x="2883" y="1743"/>
                  </a:lnTo>
                  <a:lnTo>
                    <a:pt x="2895" y="1602"/>
                  </a:lnTo>
                  <a:lnTo>
                    <a:pt x="2908" y="1448"/>
                  </a:lnTo>
                  <a:lnTo>
                    <a:pt x="2895" y="1307"/>
                  </a:lnTo>
                  <a:lnTo>
                    <a:pt x="2883" y="1154"/>
                  </a:lnTo>
                  <a:lnTo>
                    <a:pt x="2844" y="1013"/>
                  </a:lnTo>
                  <a:lnTo>
                    <a:pt x="2793" y="885"/>
                  </a:lnTo>
                  <a:lnTo>
                    <a:pt x="2729" y="757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6" y="424"/>
                  </a:lnTo>
                  <a:lnTo>
                    <a:pt x="2383" y="321"/>
                  </a:lnTo>
                  <a:lnTo>
                    <a:pt x="2268" y="244"/>
                  </a:lnTo>
                  <a:lnTo>
                    <a:pt x="2153" y="167"/>
                  </a:lnTo>
                  <a:lnTo>
                    <a:pt x="2024" y="103"/>
                  </a:lnTo>
                  <a:lnTo>
                    <a:pt x="1884" y="65"/>
                  </a:lnTo>
                  <a:lnTo>
                    <a:pt x="1743" y="27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2180;p41">
              <a:extLst>
                <a:ext uri="{FF2B5EF4-FFF2-40B4-BE49-F238E27FC236}">
                  <a16:creationId xmlns:a16="http://schemas.microsoft.com/office/drawing/2014/main" id="{880593DD-C28B-4609-C90D-74F537D82B2E}"/>
                </a:ext>
              </a:extLst>
            </p:cNvPr>
            <p:cNvSpPr/>
            <p:nvPr/>
          </p:nvSpPr>
          <p:spPr>
            <a:xfrm rot="5400000">
              <a:off x="3969169" y="2002128"/>
              <a:ext cx="1057459" cy="4279092"/>
            </a:xfrm>
            <a:custGeom>
              <a:avLst/>
              <a:gdLst/>
              <a:ahLst/>
              <a:cxnLst/>
              <a:rect l="l" t="t" r="r" b="b"/>
              <a:pathLst>
                <a:path w="12860" h="52039" extrusionOk="0">
                  <a:moveTo>
                    <a:pt x="974" y="0"/>
                  </a:moveTo>
                  <a:lnTo>
                    <a:pt x="871" y="13"/>
                  </a:lnTo>
                  <a:lnTo>
                    <a:pt x="769" y="26"/>
                  </a:lnTo>
                  <a:lnTo>
                    <a:pt x="679" y="52"/>
                  </a:lnTo>
                  <a:lnTo>
                    <a:pt x="589" y="77"/>
                  </a:lnTo>
                  <a:lnTo>
                    <a:pt x="513" y="116"/>
                  </a:lnTo>
                  <a:lnTo>
                    <a:pt x="423" y="167"/>
                  </a:lnTo>
                  <a:lnTo>
                    <a:pt x="359" y="231"/>
                  </a:lnTo>
                  <a:lnTo>
                    <a:pt x="282" y="282"/>
                  </a:lnTo>
                  <a:lnTo>
                    <a:pt x="218" y="359"/>
                  </a:lnTo>
                  <a:lnTo>
                    <a:pt x="167" y="436"/>
                  </a:lnTo>
                  <a:lnTo>
                    <a:pt x="116" y="513"/>
                  </a:lnTo>
                  <a:lnTo>
                    <a:pt x="77" y="602"/>
                  </a:lnTo>
                  <a:lnTo>
                    <a:pt x="39" y="692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400"/>
                  </a:lnTo>
                  <a:lnTo>
                    <a:pt x="13" y="10772"/>
                  </a:lnTo>
                  <a:lnTo>
                    <a:pt x="26" y="11143"/>
                  </a:lnTo>
                  <a:lnTo>
                    <a:pt x="77" y="11515"/>
                  </a:lnTo>
                  <a:lnTo>
                    <a:pt x="128" y="11873"/>
                  </a:lnTo>
                  <a:lnTo>
                    <a:pt x="192" y="12219"/>
                  </a:lnTo>
                  <a:lnTo>
                    <a:pt x="282" y="12565"/>
                  </a:lnTo>
                  <a:lnTo>
                    <a:pt x="385" y="12911"/>
                  </a:lnTo>
                  <a:lnTo>
                    <a:pt x="500" y="13244"/>
                  </a:lnTo>
                  <a:lnTo>
                    <a:pt x="628" y="13564"/>
                  </a:lnTo>
                  <a:lnTo>
                    <a:pt x="769" y="13884"/>
                  </a:lnTo>
                  <a:lnTo>
                    <a:pt x="910" y="14179"/>
                  </a:lnTo>
                  <a:lnTo>
                    <a:pt x="1076" y="14486"/>
                  </a:lnTo>
                  <a:lnTo>
                    <a:pt x="1255" y="14768"/>
                  </a:lnTo>
                  <a:lnTo>
                    <a:pt x="1448" y="15050"/>
                  </a:lnTo>
                  <a:lnTo>
                    <a:pt x="1640" y="15306"/>
                  </a:lnTo>
                  <a:lnTo>
                    <a:pt x="1857" y="15562"/>
                  </a:lnTo>
                  <a:lnTo>
                    <a:pt x="2075" y="15805"/>
                  </a:lnTo>
                  <a:lnTo>
                    <a:pt x="2306" y="16036"/>
                  </a:lnTo>
                  <a:lnTo>
                    <a:pt x="2536" y="16254"/>
                  </a:lnTo>
                  <a:lnTo>
                    <a:pt x="2792" y="16459"/>
                  </a:lnTo>
                  <a:lnTo>
                    <a:pt x="3049" y="16651"/>
                  </a:lnTo>
                  <a:lnTo>
                    <a:pt x="3305" y="16817"/>
                  </a:lnTo>
                  <a:lnTo>
                    <a:pt x="3574" y="16984"/>
                  </a:lnTo>
                  <a:lnTo>
                    <a:pt x="3855" y="17125"/>
                  </a:lnTo>
                  <a:lnTo>
                    <a:pt x="4150" y="17265"/>
                  </a:lnTo>
                  <a:lnTo>
                    <a:pt x="4445" y="17381"/>
                  </a:lnTo>
                  <a:lnTo>
                    <a:pt x="4739" y="17470"/>
                  </a:lnTo>
                  <a:lnTo>
                    <a:pt x="5047" y="17560"/>
                  </a:lnTo>
                  <a:lnTo>
                    <a:pt x="5354" y="17624"/>
                  </a:lnTo>
                  <a:lnTo>
                    <a:pt x="5674" y="17662"/>
                  </a:lnTo>
                  <a:lnTo>
                    <a:pt x="5994" y="17701"/>
                  </a:lnTo>
                  <a:lnTo>
                    <a:pt x="6545" y="17701"/>
                  </a:lnTo>
                  <a:lnTo>
                    <a:pt x="6763" y="17714"/>
                  </a:lnTo>
                  <a:lnTo>
                    <a:pt x="6993" y="17739"/>
                  </a:lnTo>
                  <a:lnTo>
                    <a:pt x="7211" y="17765"/>
                  </a:lnTo>
                  <a:lnTo>
                    <a:pt x="7429" y="17816"/>
                  </a:lnTo>
                  <a:lnTo>
                    <a:pt x="7634" y="17880"/>
                  </a:lnTo>
                  <a:lnTo>
                    <a:pt x="7839" y="17944"/>
                  </a:lnTo>
                  <a:lnTo>
                    <a:pt x="8044" y="18034"/>
                  </a:lnTo>
                  <a:lnTo>
                    <a:pt x="8249" y="18124"/>
                  </a:lnTo>
                  <a:lnTo>
                    <a:pt x="8441" y="18239"/>
                  </a:lnTo>
                  <a:lnTo>
                    <a:pt x="8620" y="18354"/>
                  </a:lnTo>
                  <a:lnTo>
                    <a:pt x="8812" y="18482"/>
                  </a:lnTo>
                  <a:lnTo>
                    <a:pt x="8991" y="18623"/>
                  </a:lnTo>
                  <a:lnTo>
                    <a:pt x="9158" y="18777"/>
                  </a:lnTo>
                  <a:lnTo>
                    <a:pt x="9324" y="18930"/>
                  </a:lnTo>
                  <a:lnTo>
                    <a:pt x="9478" y="19097"/>
                  </a:lnTo>
                  <a:lnTo>
                    <a:pt x="9632" y="19276"/>
                  </a:lnTo>
                  <a:lnTo>
                    <a:pt x="9785" y="19468"/>
                  </a:lnTo>
                  <a:lnTo>
                    <a:pt x="9914" y="19660"/>
                  </a:lnTo>
                  <a:lnTo>
                    <a:pt x="10042" y="19865"/>
                  </a:lnTo>
                  <a:lnTo>
                    <a:pt x="10170" y="20070"/>
                  </a:lnTo>
                  <a:lnTo>
                    <a:pt x="10285" y="20288"/>
                  </a:lnTo>
                  <a:lnTo>
                    <a:pt x="10387" y="20519"/>
                  </a:lnTo>
                  <a:lnTo>
                    <a:pt x="10490" y="20749"/>
                  </a:lnTo>
                  <a:lnTo>
                    <a:pt x="10567" y="20980"/>
                  </a:lnTo>
                  <a:lnTo>
                    <a:pt x="10656" y="21223"/>
                  </a:lnTo>
                  <a:lnTo>
                    <a:pt x="10720" y="21479"/>
                  </a:lnTo>
                  <a:lnTo>
                    <a:pt x="10784" y="21735"/>
                  </a:lnTo>
                  <a:lnTo>
                    <a:pt x="10823" y="21992"/>
                  </a:lnTo>
                  <a:lnTo>
                    <a:pt x="10861" y="22260"/>
                  </a:lnTo>
                  <a:lnTo>
                    <a:pt x="10900" y="22529"/>
                  </a:lnTo>
                  <a:lnTo>
                    <a:pt x="10913" y="22798"/>
                  </a:lnTo>
                  <a:lnTo>
                    <a:pt x="10913" y="23067"/>
                  </a:lnTo>
                  <a:lnTo>
                    <a:pt x="10913" y="28972"/>
                  </a:lnTo>
                  <a:lnTo>
                    <a:pt x="10913" y="29241"/>
                  </a:lnTo>
                  <a:lnTo>
                    <a:pt x="10900" y="29523"/>
                  </a:lnTo>
                  <a:lnTo>
                    <a:pt x="10861" y="29792"/>
                  </a:lnTo>
                  <a:lnTo>
                    <a:pt x="10823" y="30048"/>
                  </a:lnTo>
                  <a:lnTo>
                    <a:pt x="10784" y="30304"/>
                  </a:lnTo>
                  <a:lnTo>
                    <a:pt x="10720" y="30560"/>
                  </a:lnTo>
                  <a:lnTo>
                    <a:pt x="10656" y="30816"/>
                  </a:lnTo>
                  <a:lnTo>
                    <a:pt x="10567" y="31060"/>
                  </a:lnTo>
                  <a:lnTo>
                    <a:pt x="10490" y="31290"/>
                  </a:lnTo>
                  <a:lnTo>
                    <a:pt x="10387" y="31521"/>
                  </a:lnTo>
                  <a:lnTo>
                    <a:pt x="10285" y="31751"/>
                  </a:lnTo>
                  <a:lnTo>
                    <a:pt x="10170" y="31969"/>
                  </a:lnTo>
                  <a:lnTo>
                    <a:pt x="10042" y="32174"/>
                  </a:lnTo>
                  <a:lnTo>
                    <a:pt x="9914" y="32379"/>
                  </a:lnTo>
                  <a:lnTo>
                    <a:pt x="9785" y="32571"/>
                  </a:lnTo>
                  <a:lnTo>
                    <a:pt x="9632" y="32763"/>
                  </a:lnTo>
                  <a:lnTo>
                    <a:pt x="9478" y="32942"/>
                  </a:lnTo>
                  <a:lnTo>
                    <a:pt x="9324" y="33109"/>
                  </a:lnTo>
                  <a:lnTo>
                    <a:pt x="9158" y="33275"/>
                  </a:lnTo>
                  <a:lnTo>
                    <a:pt x="8991" y="33416"/>
                  </a:lnTo>
                  <a:lnTo>
                    <a:pt x="8812" y="33557"/>
                  </a:lnTo>
                  <a:lnTo>
                    <a:pt x="8620" y="33685"/>
                  </a:lnTo>
                  <a:lnTo>
                    <a:pt x="8441" y="33800"/>
                  </a:lnTo>
                  <a:lnTo>
                    <a:pt x="8249" y="33916"/>
                  </a:lnTo>
                  <a:lnTo>
                    <a:pt x="8044" y="34005"/>
                  </a:lnTo>
                  <a:lnTo>
                    <a:pt x="7839" y="34095"/>
                  </a:lnTo>
                  <a:lnTo>
                    <a:pt x="7634" y="34172"/>
                  </a:lnTo>
                  <a:lnTo>
                    <a:pt x="7429" y="34223"/>
                  </a:lnTo>
                  <a:lnTo>
                    <a:pt x="7211" y="34274"/>
                  </a:lnTo>
                  <a:lnTo>
                    <a:pt x="6993" y="34313"/>
                  </a:lnTo>
                  <a:lnTo>
                    <a:pt x="6763" y="34326"/>
                  </a:lnTo>
                  <a:lnTo>
                    <a:pt x="6545" y="34338"/>
                  </a:lnTo>
                  <a:lnTo>
                    <a:pt x="6315" y="34338"/>
                  </a:lnTo>
                  <a:lnTo>
                    <a:pt x="5994" y="34351"/>
                  </a:lnTo>
                  <a:lnTo>
                    <a:pt x="5674" y="34377"/>
                  </a:lnTo>
                  <a:lnTo>
                    <a:pt x="5354" y="34415"/>
                  </a:lnTo>
                  <a:lnTo>
                    <a:pt x="5047" y="34479"/>
                  </a:lnTo>
                  <a:lnTo>
                    <a:pt x="4739" y="34569"/>
                  </a:lnTo>
                  <a:lnTo>
                    <a:pt x="4445" y="34671"/>
                  </a:lnTo>
                  <a:lnTo>
                    <a:pt x="4150" y="34787"/>
                  </a:lnTo>
                  <a:lnTo>
                    <a:pt x="3855" y="34915"/>
                  </a:lnTo>
                  <a:lnTo>
                    <a:pt x="3574" y="35056"/>
                  </a:lnTo>
                  <a:lnTo>
                    <a:pt x="3305" y="35222"/>
                  </a:lnTo>
                  <a:lnTo>
                    <a:pt x="3049" y="35401"/>
                  </a:lnTo>
                  <a:lnTo>
                    <a:pt x="2792" y="35581"/>
                  </a:lnTo>
                  <a:lnTo>
                    <a:pt x="2536" y="35786"/>
                  </a:lnTo>
                  <a:lnTo>
                    <a:pt x="2306" y="36003"/>
                  </a:lnTo>
                  <a:lnTo>
                    <a:pt x="2075" y="36234"/>
                  </a:lnTo>
                  <a:lnTo>
                    <a:pt x="1857" y="36477"/>
                  </a:lnTo>
                  <a:lnTo>
                    <a:pt x="1640" y="36733"/>
                  </a:lnTo>
                  <a:lnTo>
                    <a:pt x="1448" y="37002"/>
                  </a:lnTo>
                  <a:lnTo>
                    <a:pt x="1255" y="37271"/>
                  </a:lnTo>
                  <a:lnTo>
                    <a:pt x="1076" y="37566"/>
                  </a:lnTo>
                  <a:lnTo>
                    <a:pt x="910" y="37861"/>
                  </a:lnTo>
                  <a:lnTo>
                    <a:pt x="769" y="38168"/>
                  </a:lnTo>
                  <a:lnTo>
                    <a:pt x="628" y="38475"/>
                  </a:lnTo>
                  <a:lnTo>
                    <a:pt x="500" y="38808"/>
                  </a:lnTo>
                  <a:lnTo>
                    <a:pt x="385" y="39141"/>
                  </a:lnTo>
                  <a:lnTo>
                    <a:pt x="282" y="39474"/>
                  </a:lnTo>
                  <a:lnTo>
                    <a:pt x="192" y="39820"/>
                  </a:lnTo>
                  <a:lnTo>
                    <a:pt x="128" y="40179"/>
                  </a:lnTo>
                  <a:lnTo>
                    <a:pt x="77" y="40537"/>
                  </a:lnTo>
                  <a:lnTo>
                    <a:pt x="26" y="40896"/>
                  </a:lnTo>
                  <a:lnTo>
                    <a:pt x="13" y="41267"/>
                  </a:lnTo>
                  <a:lnTo>
                    <a:pt x="0" y="41652"/>
                  </a:lnTo>
                  <a:lnTo>
                    <a:pt x="0" y="51065"/>
                  </a:lnTo>
                  <a:lnTo>
                    <a:pt x="0" y="51168"/>
                  </a:lnTo>
                  <a:lnTo>
                    <a:pt x="13" y="51258"/>
                  </a:lnTo>
                  <a:lnTo>
                    <a:pt x="39" y="51360"/>
                  </a:lnTo>
                  <a:lnTo>
                    <a:pt x="77" y="51450"/>
                  </a:lnTo>
                  <a:lnTo>
                    <a:pt x="116" y="51527"/>
                  </a:lnTo>
                  <a:lnTo>
                    <a:pt x="167" y="51616"/>
                  </a:lnTo>
                  <a:lnTo>
                    <a:pt x="218" y="51680"/>
                  </a:lnTo>
                  <a:lnTo>
                    <a:pt x="282" y="51757"/>
                  </a:lnTo>
                  <a:lnTo>
                    <a:pt x="359" y="51821"/>
                  </a:lnTo>
                  <a:lnTo>
                    <a:pt x="423" y="51872"/>
                  </a:lnTo>
                  <a:lnTo>
                    <a:pt x="513" y="51924"/>
                  </a:lnTo>
                  <a:lnTo>
                    <a:pt x="589" y="51962"/>
                  </a:lnTo>
                  <a:lnTo>
                    <a:pt x="679" y="52000"/>
                  </a:lnTo>
                  <a:lnTo>
                    <a:pt x="769" y="52013"/>
                  </a:lnTo>
                  <a:lnTo>
                    <a:pt x="871" y="52039"/>
                  </a:lnTo>
                  <a:lnTo>
                    <a:pt x="1076" y="52039"/>
                  </a:lnTo>
                  <a:lnTo>
                    <a:pt x="1166" y="52013"/>
                  </a:lnTo>
                  <a:lnTo>
                    <a:pt x="1255" y="52000"/>
                  </a:lnTo>
                  <a:lnTo>
                    <a:pt x="1345" y="51962"/>
                  </a:lnTo>
                  <a:lnTo>
                    <a:pt x="1435" y="51924"/>
                  </a:lnTo>
                  <a:lnTo>
                    <a:pt x="1512" y="51872"/>
                  </a:lnTo>
                  <a:lnTo>
                    <a:pt x="1588" y="51821"/>
                  </a:lnTo>
                  <a:lnTo>
                    <a:pt x="1652" y="51757"/>
                  </a:lnTo>
                  <a:lnTo>
                    <a:pt x="1717" y="51680"/>
                  </a:lnTo>
                  <a:lnTo>
                    <a:pt x="1781" y="51616"/>
                  </a:lnTo>
                  <a:lnTo>
                    <a:pt x="1819" y="51527"/>
                  </a:lnTo>
                  <a:lnTo>
                    <a:pt x="1870" y="51450"/>
                  </a:lnTo>
                  <a:lnTo>
                    <a:pt x="1896" y="51360"/>
                  </a:lnTo>
                  <a:lnTo>
                    <a:pt x="1921" y="51258"/>
                  </a:lnTo>
                  <a:lnTo>
                    <a:pt x="1934" y="51168"/>
                  </a:lnTo>
                  <a:lnTo>
                    <a:pt x="1947" y="51065"/>
                  </a:lnTo>
                  <a:lnTo>
                    <a:pt x="1947" y="41652"/>
                  </a:lnTo>
                  <a:lnTo>
                    <a:pt x="1947" y="41370"/>
                  </a:lnTo>
                  <a:lnTo>
                    <a:pt x="1960" y="41101"/>
                  </a:lnTo>
                  <a:lnTo>
                    <a:pt x="1998" y="40832"/>
                  </a:lnTo>
                  <a:lnTo>
                    <a:pt x="2037" y="40563"/>
                  </a:lnTo>
                  <a:lnTo>
                    <a:pt x="2075" y="40307"/>
                  </a:lnTo>
                  <a:lnTo>
                    <a:pt x="2139" y="40051"/>
                  </a:lnTo>
                  <a:lnTo>
                    <a:pt x="2203" y="39807"/>
                  </a:lnTo>
                  <a:lnTo>
                    <a:pt x="2280" y="39564"/>
                  </a:lnTo>
                  <a:lnTo>
                    <a:pt x="2370" y="39321"/>
                  </a:lnTo>
                  <a:lnTo>
                    <a:pt x="2472" y="39090"/>
                  </a:lnTo>
                  <a:lnTo>
                    <a:pt x="2575" y="38860"/>
                  </a:lnTo>
                  <a:lnTo>
                    <a:pt x="2690" y="38642"/>
                  </a:lnTo>
                  <a:lnTo>
                    <a:pt x="2818" y="38437"/>
                  </a:lnTo>
                  <a:lnTo>
                    <a:pt x="2946" y="38232"/>
                  </a:lnTo>
                  <a:lnTo>
                    <a:pt x="3074" y="38040"/>
                  </a:lnTo>
                  <a:lnTo>
                    <a:pt x="3228" y="37848"/>
                  </a:lnTo>
                  <a:lnTo>
                    <a:pt x="3382" y="37681"/>
                  </a:lnTo>
                  <a:lnTo>
                    <a:pt x="3535" y="37502"/>
                  </a:lnTo>
                  <a:lnTo>
                    <a:pt x="3702" y="37348"/>
                  </a:lnTo>
                  <a:lnTo>
                    <a:pt x="3868" y="37195"/>
                  </a:lnTo>
                  <a:lnTo>
                    <a:pt x="4048" y="37054"/>
                  </a:lnTo>
                  <a:lnTo>
                    <a:pt x="4227" y="36926"/>
                  </a:lnTo>
                  <a:lnTo>
                    <a:pt x="4419" y="36810"/>
                  </a:lnTo>
                  <a:lnTo>
                    <a:pt x="4611" y="36708"/>
                  </a:lnTo>
                  <a:lnTo>
                    <a:pt x="4816" y="36605"/>
                  </a:lnTo>
                  <a:lnTo>
                    <a:pt x="5021" y="36516"/>
                  </a:lnTo>
                  <a:lnTo>
                    <a:pt x="5226" y="36452"/>
                  </a:lnTo>
                  <a:lnTo>
                    <a:pt x="5431" y="36388"/>
                  </a:lnTo>
                  <a:lnTo>
                    <a:pt x="5649" y="36336"/>
                  </a:lnTo>
                  <a:lnTo>
                    <a:pt x="5866" y="36311"/>
                  </a:lnTo>
                  <a:lnTo>
                    <a:pt x="6097" y="36285"/>
                  </a:lnTo>
                  <a:lnTo>
                    <a:pt x="6545" y="36285"/>
                  </a:lnTo>
                  <a:lnTo>
                    <a:pt x="6865" y="36272"/>
                  </a:lnTo>
                  <a:lnTo>
                    <a:pt x="7185" y="36247"/>
                  </a:lnTo>
                  <a:lnTo>
                    <a:pt x="7506" y="36195"/>
                  </a:lnTo>
                  <a:lnTo>
                    <a:pt x="7813" y="36131"/>
                  </a:lnTo>
                  <a:lnTo>
                    <a:pt x="8120" y="36055"/>
                  </a:lnTo>
                  <a:lnTo>
                    <a:pt x="8415" y="35952"/>
                  </a:lnTo>
                  <a:lnTo>
                    <a:pt x="8710" y="35837"/>
                  </a:lnTo>
                  <a:lnTo>
                    <a:pt x="9004" y="35709"/>
                  </a:lnTo>
                  <a:lnTo>
                    <a:pt x="9273" y="35555"/>
                  </a:lnTo>
                  <a:lnTo>
                    <a:pt x="9555" y="35401"/>
                  </a:lnTo>
                  <a:lnTo>
                    <a:pt x="9811" y="35222"/>
                  </a:lnTo>
                  <a:lnTo>
                    <a:pt x="10067" y="35030"/>
                  </a:lnTo>
                  <a:lnTo>
                    <a:pt x="10323" y="34825"/>
                  </a:lnTo>
                  <a:lnTo>
                    <a:pt x="10554" y="34607"/>
                  </a:lnTo>
                  <a:lnTo>
                    <a:pt x="10784" y="34377"/>
                  </a:lnTo>
                  <a:lnTo>
                    <a:pt x="11002" y="34133"/>
                  </a:lnTo>
                  <a:lnTo>
                    <a:pt x="11220" y="33877"/>
                  </a:lnTo>
                  <a:lnTo>
                    <a:pt x="11412" y="33621"/>
                  </a:lnTo>
                  <a:lnTo>
                    <a:pt x="11604" y="33339"/>
                  </a:lnTo>
                  <a:lnTo>
                    <a:pt x="11783" y="33058"/>
                  </a:lnTo>
                  <a:lnTo>
                    <a:pt x="11937" y="32763"/>
                  </a:lnTo>
                  <a:lnTo>
                    <a:pt x="12091" y="32456"/>
                  </a:lnTo>
                  <a:lnTo>
                    <a:pt x="12232" y="32135"/>
                  </a:lnTo>
                  <a:lnTo>
                    <a:pt x="12360" y="31815"/>
                  </a:lnTo>
                  <a:lnTo>
                    <a:pt x="12475" y="31482"/>
                  </a:lnTo>
                  <a:lnTo>
                    <a:pt x="12578" y="31136"/>
                  </a:lnTo>
                  <a:lnTo>
                    <a:pt x="12654" y="30791"/>
                  </a:lnTo>
                  <a:lnTo>
                    <a:pt x="12731" y="30445"/>
                  </a:lnTo>
                  <a:lnTo>
                    <a:pt x="12783" y="30086"/>
                  </a:lnTo>
                  <a:lnTo>
                    <a:pt x="12821" y="29715"/>
                  </a:lnTo>
                  <a:lnTo>
                    <a:pt x="12847" y="29343"/>
                  </a:lnTo>
                  <a:lnTo>
                    <a:pt x="12859" y="28972"/>
                  </a:lnTo>
                  <a:lnTo>
                    <a:pt x="12859" y="23067"/>
                  </a:lnTo>
                  <a:lnTo>
                    <a:pt x="12847" y="22696"/>
                  </a:lnTo>
                  <a:lnTo>
                    <a:pt x="12821" y="22325"/>
                  </a:lnTo>
                  <a:lnTo>
                    <a:pt x="12783" y="21966"/>
                  </a:lnTo>
                  <a:lnTo>
                    <a:pt x="12731" y="21594"/>
                  </a:lnTo>
                  <a:lnTo>
                    <a:pt x="12654" y="21249"/>
                  </a:lnTo>
                  <a:lnTo>
                    <a:pt x="12578" y="20903"/>
                  </a:lnTo>
                  <a:lnTo>
                    <a:pt x="12475" y="20557"/>
                  </a:lnTo>
                  <a:lnTo>
                    <a:pt x="12360" y="20224"/>
                  </a:lnTo>
                  <a:lnTo>
                    <a:pt x="12232" y="19904"/>
                  </a:lnTo>
                  <a:lnTo>
                    <a:pt x="12091" y="19596"/>
                  </a:lnTo>
                  <a:lnTo>
                    <a:pt x="11937" y="19289"/>
                  </a:lnTo>
                  <a:lnTo>
                    <a:pt x="11783" y="18994"/>
                  </a:lnTo>
                  <a:lnTo>
                    <a:pt x="11604" y="18700"/>
                  </a:lnTo>
                  <a:lnTo>
                    <a:pt x="11412" y="18431"/>
                  </a:lnTo>
                  <a:lnTo>
                    <a:pt x="11220" y="18162"/>
                  </a:lnTo>
                  <a:lnTo>
                    <a:pt x="11002" y="17906"/>
                  </a:lnTo>
                  <a:lnTo>
                    <a:pt x="10784" y="17662"/>
                  </a:lnTo>
                  <a:lnTo>
                    <a:pt x="10554" y="17432"/>
                  </a:lnTo>
                  <a:lnTo>
                    <a:pt x="10323" y="17214"/>
                  </a:lnTo>
                  <a:lnTo>
                    <a:pt x="10067" y="17009"/>
                  </a:lnTo>
                  <a:lnTo>
                    <a:pt x="9811" y="16817"/>
                  </a:lnTo>
                  <a:lnTo>
                    <a:pt x="9555" y="16651"/>
                  </a:lnTo>
                  <a:lnTo>
                    <a:pt x="9273" y="16484"/>
                  </a:lnTo>
                  <a:lnTo>
                    <a:pt x="9004" y="16343"/>
                  </a:lnTo>
                  <a:lnTo>
                    <a:pt x="8710" y="16202"/>
                  </a:lnTo>
                  <a:lnTo>
                    <a:pt x="8415" y="16087"/>
                  </a:lnTo>
                  <a:lnTo>
                    <a:pt x="8120" y="15997"/>
                  </a:lnTo>
                  <a:lnTo>
                    <a:pt x="7813" y="15908"/>
                  </a:lnTo>
                  <a:lnTo>
                    <a:pt x="7506" y="15844"/>
                  </a:lnTo>
                  <a:lnTo>
                    <a:pt x="7185" y="15805"/>
                  </a:lnTo>
                  <a:lnTo>
                    <a:pt x="6865" y="15767"/>
                  </a:lnTo>
                  <a:lnTo>
                    <a:pt x="6315" y="15767"/>
                  </a:lnTo>
                  <a:lnTo>
                    <a:pt x="6097" y="15754"/>
                  </a:lnTo>
                  <a:lnTo>
                    <a:pt x="5866" y="15741"/>
                  </a:lnTo>
                  <a:lnTo>
                    <a:pt x="5649" y="15703"/>
                  </a:lnTo>
                  <a:lnTo>
                    <a:pt x="5431" y="15652"/>
                  </a:lnTo>
                  <a:lnTo>
                    <a:pt x="5226" y="15588"/>
                  </a:lnTo>
                  <a:lnTo>
                    <a:pt x="5021" y="15524"/>
                  </a:lnTo>
                  <a:lnTo>
                    <a:pt x="4816" y="15434"/>
                  </a:lnTo>
                  <a:lnTo>
                    <a:pt x="4611" y="15344"/>
                  </a:lnTo>
                  <a:lnTo>
                    <a:pt x="4419" y="15229"/>
                  </a:lnTo>
                  <a:lnTo>
                    <a:pt x="4227" y="15114"/>
                  </a:lnTo>
                  <a:lnTo>
                    <a:pt x="4048" y="14986"/>
                  </a:lnTo>
                  <a:lnTo>
                    <a:pt x="3868" y="14845"/>
                  </a:lnTo>
                  <a:lnTo>
                    <a:pt x="3702" y="14691"/>
                  </a:lnTo>
                  <a:lnTo>
                    <a:pt x="3535" y="14537"/>
                  </a:lnTo>
                  <a:lnTo>
                    <a:pt x="3382" y="14371"/>
                  </a:lnTo>
                  <a:lnTo>
                    <a:pt x="3228" y="14192"/>
                  </a:lnTo>
                  <a:lnTo>
                    <a:pt x="3074" y="13999"/>
                  </a:lnTo>
                  <a:lnTo>
                    <a:pt x="2946" y="13807"/>
                  </a:lnTo>
                  <a:lnTo>
                    <a:pt x="2818" y="13602"/>
                  </a:lnTo>
                  <a:lnTo>
                    <a:pt x="2690" y="13397"/>
                  </a:lnTo>
                  <a:lnTo>
                    <a:pt x="2575" y="13180"/>
                  </a:lnTo>
                  <a:lnTo>
                    <a:pt x="2472" y="12949"/>
                  </a:lnTo>
                  <a:lnTo>
                    <a:pt x="2370" y="12719"/>
                  </a:lnTo>
                  <a:lnTo>
                    <a:pt x="2280" y="12488"/>
                  </a:lnTo>
                  <a:lnTo>
                    <a:pt x="2203" y="12245"/>
                  </a:lnTo>
                  <a:lnTo>
                    <a:pt x="2139" y="11989"/>
                  </a:lnTo>
                  <a:lnTo>
                    <a:pt x="2075" y="11732"/>
                  </a:lnTo>
                  <a:lnTo>
                    <a:pt x="2037" y="11476"/>
                  </a:lnTo>
                  <a:lnTo>
                    <a:pt x="1998" y="11207"/>
                  </a:lnTo>
                  <a:lnTo>
                    <a:pt x="1960" y="10951"/>
                  </a:lnTo>
                  <a:lnTo>
                    <a:pt x="1947" y="10669"/>
                  </a:lnTo>
                  <a:lnTo>
                    <a:pt x="1947" y="10400"/>
                  </a:lnTo>
                  <a:lnTo>
                    <a:pt x="1947" y="974"/>
                  </a:lnTo>
                  <a:lnTo>
                    <a:pt x="1934" y="871"/>
                  </a:lnTo>
                  <a:lnTo>
                    <a:pt x="1921" y="782"/>
                  </a:lnTo>
                  <a:lnTo>
                    <a:pt x="1896" y="692"/>
                  </a:lnTo>
                  <a:lnTo>
                    <a:pt x="1870" y="602"/>
                  </a:lnTo>
                  <a:lnTo>
                    <a:pt x="1819" y="513"/>
                  </a:lnTo>
                  <a:lnTo>
                    <a:pt x="1781" y="436"/>
                  </a:lnTo>
                  <a:lnTo>
                    <a:pt x="1717" y="359"/>
                  </a:lnTo>
                  <a:lnTo>
                    <a:pt x="1652" y="282"/>
                  </a:lnTo>
                  <a:lnTo>
                    <a:pt x="1588" y="231"/>
                  </a:lnTo>
                  <a:lnTo>
                    <a:pt x="1512" y="167"/>
                  </a:lnTo>
                  <a:lnTo>
                    <a:pt x="1435" y="116"/>
                  </a:lnTo>
                  <a:lnTo>
                    <a:pt x="1345" y="77"/>
                  </a:lnTo>
                  <a:lnTo>
                    <a:pt x="1255" y="52"/>
                  </a:lnTo>
                  <a:lnTo>
                    <a:pt x="1166" y="26"/>
                  </a:lnTo>
                  <a:lnTo>
                    <a:pt x="1076" y="13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2181;p41">
              <a:extLst>
                <a:ext uri="{FF2B5EF4-FFF2-40B4-BE49-F238E27FC236}">
                  <a16:creationId xmlns:a16="http://schemas.microsoft.com/office/drawing/2014/main" id="{A6295290-E769-705C-6044-C2CA2084DF2E}"/>
                </a:ext>
              </a:extLst>
            </p:cNvPr>
            <p:cNvSpPr/>
            <p:nvPr/>
          </p:nvSpPr>
          <p:spPr>
            <a:xfrm rot="5400000">
              <a:off x="3969169" y="2002128"/>
              <a:ext cx="1057459" cy="4279092"/>
            </a:xfrm>
            <a:custGeom>
              <a:avLst/>
              <a:gdLst/>
              <a:ahLst/>
              <a:cxnLst/>
              <a:rect l="l" t="t" r="r" b="b"/>
              <a:pathLst>
                <a:path w="12860" h="52039" extrusionOk="0">
                  <a:moveTo>
                    <a:pt x="11886" y="0"/>
                  </a:moveTo>
                  <a:lnTo>
                    <a:pt x="11783" y="13"/>
                  </a:lnTo>
                  <a:lnTo>
                    <a:pt x="11694" y="26"/>
                  </a:lnTo>
                  <a:lnTo>
                    <a:pt x="11604" y="52"/>
                  </a:lnTo>
                  <a:lnTo>
                    <a:pt x="11515" y="77"/>
                  </a:lnTo>
                  <a:lnTo>
                    <a:pt x="11425" y="116"/>
                  </a:lnTo>
                  <a:lnTo>
                    <a:pt x="11348" y="167"/>
                  </a:lnTo>
                  <a:lnTo>
                    <a:pt x="11271" y="231"/>
                  </a:lnTo>
                  <a:lnTo>
                    <a:pt x="11207" y="282"/>
                  </a:lnTo>
                  <a:lnTo>
                    <a:pt x="11143" y="359"/>
                  </a:lnTo>
                  <a:lnTo>
                    <a:pt x="11079" y="436"/>
                  </a:lnTo>
                  <a:lnTo>
                    <a:pt x="11028" y="513"/>
                  </a:lnTo>
                  <a:lnTo>
                    <a:pt x="10989" y="602"/>
                  </a:lnTo>
                  <a:lnTo>
                    <a:pt x="10964" y="692"/>
                  </a:lnTo>
                  <a:lnTo>
                    <a:pt x="10938" y="782"/>
                  </a:lnTo>
                  <a:lnTo>
                    <a:pt x="10925" y="871"/>
                  </a:lnTo>
                  <a:lnTo>
                    <a:pt x="10913" y="974"/>
                  </a:lnTo>
                  <a:lnTo>
                    <a:pt x="10913" y="10400"/>
                  </a:lnTo>
                  <a:lnTo>
                    <a:pt x="10913" y="10669"/>
                  </a:lnTo>
                  <a:lnTo>
                    <a:pt x="10900" y="10951"/>
                  </a:lnTo>
                  <a:lnTo>
                    <a:pt x="10861" y="11207"/>
                  </a:lnTo>
                  <a:lnTo>
                    <a:pt x="10823" y="11476"/>
                  </a:lnTo>
                  <a:lnTo>
                    <a:pt x="10784" y="11732"/>
                  </a:lnTo>
                  <a:lnTo>
                    <a:pt x="10720" y="11989"/>
                  </a:lnTo>
                  <a:lnTo>
                    <a:pt x="10656" y="12245"/>
                  </a:lnTo>
                  <a:lnTo>
                    <a:pt x="10567" y="12488"/>
                  </a:lnTo>
                  <a:lnTo>
                    <a:pt x="10490" y="12719"/>
                  </a:lnTo>
                  <a:lnTo>
                    <a:pt x="10387" y="12949"/>
                  </a:lnTo>
                  <a:lnTo>
                    <a:pt x="10285" y="13180"/>
                  </a:lnTo>
                  <a:lnTo>
                    <a:pt x="10170" y="13397"/>
                  </a:lnTo>
                  <a:lnTo>
                    <a:pt x="10042" y="13602"/>
                  </a:lnTo>
                  <a:lnTo>
                    <a:pt x="9914" y="13807"/>
                  </a:lnTo>
                  <a:lnTo>
                    <a:pt x="9785" y="13999"/>
                  </a:lnTo>
                  <a:lnTo>
                    <a:pt x="9632" y="14192"/>
                  </a:lnTo>
                  <a:lnTo>
                    <a:pt x="9478" y="14371"/>
                  </a:lnTo>
                  <a:lnTo>
                    <a:pt x="9324" y="14537"/>
                  </a:lnTo>
                  <a:lnTo>
                    <a:pt x="9158" y="14691"/>
                  </a:lnTo>
                  <a:lnTo>
                    <a:pt x="8991" y="14845"/>
                  </a:lnTo>
                  <a:lnTo>
                    <a:pt x="8812" y="14986"/>
                  </a:lnTo>
                  <a:lnTo>
                    <a:pt x="8620" y="15114"/>
                  </a:lnTo>
                  <a:lnTo>
                    <a:pt x="8441" y="15229"/>
                  </a:lnTo>
                  <a:lnTo>
                    <a:pt x="8249" y="15344"/>
                  </a:lnTo>
                  <a:lnTo>
                    <a:pt x="8044" y="15434"/>
                  </a:lnTo>
                  <a:lnTo>
                    <a:pt x="7839" y="15524"/>
                  </a:lnTo>
                  <a:lnTo>
                    <a:pt x="7634" y="15588"/>
                  </a:lnTo>
                  <a:lnTo>
                    <a:pt x="7429" y="15652"/>
                  </a:lnTo>
                  <a:lnTo>
                    <a:pt x="7211" y="15703"/>
                  </a:lnTo>
                  <a:lnTo>
                    <a:pt x="6993" y="15741"/>
                  </a:lnTo>
                  <a:lnTo>
                    <a:pt x="6763" y="15754"/>
                  </a:lnTo>
                  <a:lnTo>
                    <a:pt x="6545" y="15767"/>
                  </a:lnTo>
                  <a:lnTo>
                    <a:pt x="5994" y="15767"/>
                  </a:lnTo>
                  <a:lnTo>
                    <a:pt x="5674" y="15805"/>
                  </a:lnTo>
                  <a:lnTo>
                    <a:pt x="5354" y="15844"/>
                  </a:lnTo>
                  <a:lnTo>
                    <a:pt x="5047" y="15908"/>
                  </a:lnTo>
                  <a:lnTo>
                    <a:pt x="4739" y="15997"/>
                  </a:lnTo>
                  <a:lnTo>
                    <a:pt x="4445" y="16087"/>
                  </a:lnTo>
                  <a:lnTo>
                    <a:pt x="4150" y="16202"/>
                  </a:lnTo>
                  <a:lnTo>
                    <a:pt x="3855" y="16343"/>
                  </a:lnTo>
                  <a:lnTo>
                    <a:pt x="3574" y="16484"/>
                  </a:lnTo>
                  <a:lnTo>
                    <a:pt x="3305" y="16651"/>
                  </a:lnTo>
                  <a:lnTo>
                    <a:pt x="3049" y="16817"/>
                  </a:lnTo>
                  <a:lnTo>
                    <a:pt x="2792" y="17009"/>
                  </a:lnTo>
                  <a:lnTo>
                    <a:pt x="2536" y="17214"/>
                  </a:lnTo>
                  <a:lnTo>
                    <a:pt x="2306" y="17432"/>
                  </a:lnTo>
                  <a:lnTo>
                    <a:pt x="2075" y="17662"/>
                  </a:lnTo>
                  <a:lnTo>
                    <a:pt x="1857" y="17906"/>
                  </a:lnTo>
                  <a:lnTo>
                    <a:pt x="1640" y="18162"/>
                  </a:lnTo>
                  <a:lnTo>
                    <a:pt x="1448" y="18431"/>
                  </a:lnTo>
                  <a:lnTo>
                    <a:pt x="1255" y="18700"/>
                  </a:lnTo>
                  <a:lnTo>
                    <a:pt x="1076" y="18994"/>
                  </a:lnTo>
                  <a:lnTo>
                    <a:pt x="910" y="19289"/>
                  </a:lnTo>
                  <a:lnTo>
                    <a:pt x="769" y="19596"/>
                  </a:lnTo>
                  <a:lnTo>
                    <a:pt x="628" y="19904"/>
                  </a:lnTo>
                  <a:lnTo>
                    <a:pt x="500" y="20224"/>
                  </a:lnTo>
                  <a:lnTo>
                    <a:pt x="385" y="20557"/>
                  </a:lnTo>
                  <a:lnTo>
                    <a:pt x="282" y="20903"/>
                  </a:lnTo>
                  <a:lnTo>
                    <a:pt x="192" y="21249"/>
                  </a:lnTo>
                  <a:lnTo>
                    <a:pt x="128" y="21594"/>
                  </a:lnTo>
                  <a:lnTo>
                    <a:pt x="77" y="21966"/>
                  </a:lnTo>
                  <a:lnTo>
                    <a:pt x="26" y="22325"/>
                  </a:lnTo>
                  <a:lnTo>
                    <a:pt x="13" y="22696"/>
                  </a:lnTo>
                  <a:lnTo>
                    <a:pt x="0" y="23067"/>
                  </a:lnTo>
                  <a:lnTo>
                    <a:pt x="0" y="28972"/>
                  </a:lnTo>
                  <a:lnTo>
                    <a:pt x="13" y="29343"/>
                  </a:lnTo>
                  <a:lnTo>
                    <a:pt x="26" y="29715"/>
                  </a:lnTo>
                  <a:lnTo>
                    <a:pt x="77" y="30086"/>
                  </a:lnTo>
                  <a:lnTo>
                    <a:pt x="128" y="30445"/>
                  </a:lnTo>
                  <a:lnTo>
                    <a:pt x="192" y="30791"/>
                  </a:lnTo>
                  <a:lnTo>
                    <a:pt x="282" y="31136"/>
                  </a:lnTo>
                  <a:lnTo>
                    <a:pt x="385" y="31482"/>
                  </a:lnTo>
                  <a:lnTo>
                    <a:pt x="500" y="31815"/>
                  </a:lnTo>
                  <a:lnTo>
                    <a:pt x="628" y="32135"/>
                  </a:lnTo>
                  <a:lnTo>
                    <a:pt x="769" y="32456"/>
                  </a:lnTo>
                  <a:lnTo>
                    <a:pt x="910" y="32763"/>
                  </a:lnTo>
                  <a:lnTo>
                    <a:pt x="1076" y="33058"/>
                  </a:lnTo>
                  <a:lnTo>
                    <a:pt x="1255" y="33339"/>
                  </a:lnTo>
                  <a:lnTo>
                    <a:pt x="1448" y="33621"/>
                  </a:lnTo>
                  <a:lnTo>
                    <a:pt x="1640" y="33877"/>
                  </a:lnTo>
                  <a:lnTo>
                    <a:pt x="1857" y="34133"/>
                  </a:lnTo>
                  <a:lnTo>
                    <a:pt x="2075" y="34377"/>
                  </a:lnTo>
                  <a:lnTo>
                    <a:pt x="2306" y="34607"/>
                  </a:lnTo>
                  <a:lnTo>
                    <a:pt x="2536" y="34825"/>
                  </a:lnTo>
                  <a:lnTo>
                    <a:pt x="2792" y="35030"/>
                  </a:lnTo>
                  <a:lnTo>
                    <a:pt x="3049" y="35222"/>
                  </a:lnTo>
                  <a:lnTo>
                    <a:pt x="3305" y="35401"/>
                  </a:lnTo>
                  <a:lnTo>
                    <a:pt x="3574" y="35555"/>
                  </a:lnTo>
                  <a:lnTo>
                    <a:pt x="3855" y="35709"/>
                  </a:lnTo>
                  <a:lnTo>
                    <a:pt x="4150" y="35837"/>
                  </a:lnTo>
                  <a:lnTo>
                    <a:pt x="4445" y="35952"/>
                  </a:lnTo>
                  <a:lnTo>
                    <a:pt x="4739" y="36055"/>
                  </a:lnTo>
                  <a:lnTo>
                    <a:pt x="5047" y="36131"/>
                  </a:lnTo>
                  <a:lnTo>
                    <a:pt x="5354" y="36195"/>
                  </a:lnTo>
                  <a:lnTo>
                    <a:pt x="5674" y="36247"/>
                  </a:lnTo>
                  <a:lnTo>
                    <a:pt x="5994" y="36272"/>
                  </a:lnTo>
                  <a:lnTo>
                    <a:pt x="6315" y="36285"/>
                  </a:lnTo>
                  <a:lnTo>
                    <a:pt x="6763" y="36285"/>
                  </a:lnTo>
                  <a:lnTo>
                    <a:pt x="6993" y="36311"/>
                  </a:lnTo>
                  <a:lnTo>
                    <a:pt x="7211" y="36336"/>
                  </a:lnTo>
                  <a:lnTo>
                    <a:pt x="7429" y="36388"/>
                  </a:lnTo>
                  <a:lnTo>
                    <a:pt x="7634" y="36452"/>
                  </a:lnTo>
                  <a:lnTo>
                    <a:pt x="7839" y="36516"/>
                  </a:lnTo>
                  <a:lnTo>
                    <a:pt x="8044" y="36605"/>
                  </a:lnTo>
                  <a:lnTo>
                    <a:pt x="8249" y="36708"/>
                  </a:lnTo>
                  <a:lnTo>
                    <a:pt x="8441" y="36810"/>
                  </a:lnTo>
                  <a:lnTo>
                    <a:pt x="8620" y="36926"/>
                  </a:lnTo>
                  <a:lnTo>
                    <a:pt x="8812" y="37054"/>
                  </a:lnTo>
                  <a:lnTo>
                    <a:pt x="8991" y="37195"/>
                  </a:lnTo>
                  <a:lnTo>
                    <a:pt x="9158" y="37348"/>
                  </a:lnTo>
                  <a:lnTo>
                    <a:pt x="9324" y="37502"/>
                  </a:lnTo>
                  <a:lnTo>
                    <a:pt x="9478" y="37681"/>
                  </a:lnTo>
                  <a:lnTo>
                    <a:pt x="9632" y="37848"/>
                  </a:lnTo>
                  <a:lnTo>
                    <a:pt x="9785" y="38040"/>
                  </a:lnTo>
                  <a:lnTo>
                    <a:pt x="9914" y="38232"/>
                  </a:lnTo>
                  <a:lnTo>
                    <a:pt x="10042" y="38437"/>
                  </a:lnTo>
                  <a:lnTo>
                    <a:pt x="10170" y="38642"/>
                  </a:lnTo>
                  <a:lnTo>
                    <a:pt x="10285" y="38860"/>
                  </a:lnTo>
                  <a:lnTo>
                    <a:pt x="10387" y="39090"/>
                  </a:lnTo>
                  <a:lnTo>
                    <a:pt x="10490" y="39321"/>
                  </a:lnTo>
                  <a:lnTo>
                    <a:pt x="10567" y="39564"/>
                  </a:lnTo>
                  <a:lnTo>
                    <a:pt x="10656" y="39807"/>
                  </a:lnTo>
                  <a:lnTo>
                    <a:pt x="10720" y="40051"/>
                  </a:lnTo>
                  <a:lnTo>
                    <a:pt x="10784" y="40307"/>
                  </a:lnTo>
                  <a:lnTo>
                    <a:pt x="10823" y="40563"/>
                  </a:lnTo>
                  <a:lnTo>
                    <a:pt x="10861" y="40832"/>
                  </a:lnTo>
                  <a:lnTo>
                    <a:pt x="10900" y="41101"/>
                  </a:lnTo>
                  <a:lnTo>
                    <a:pt x="10913" y="41370"/>
                  </a:lnTo>
                  <a:lnTo>
                    <a:pt x="10913" y="41652"/>
                  </a:lnTo>
                  <a:lnTo>
                    <a:pt x="10913" y="51065"/>
                  </a:lnTo>
                  <a:lnTo>
                    <a:pt x="10925" y="51168"/>
                  </a:lnTo>
                  <a:lnTo>
                    <a:pt x="10938" y="51258"/>
                  </a:lnTo>
                  <a:lnTo>
                    <a:pt x="10964" y="51360"/>
                  </a:lnTo>
                  <a:lnTo>
                    <a:pt x="10989" y="51450"/>
                  </a:lnTo>
                  <a:lnTo>
                    <a:pt x="11028" y="51527"/>
                  </a:lnTo>
                  <a:lnTo>
                    <a:pt x="11079" y="51616"/>
                  </a:lnTo>
                  <a:lnTo>
                    <a:pt x="11143" y="51680"/>
                  </a:lnTo>
                  <a:lnTo>
                    <a:pt x="11207" y="51757"/>
                  </a:lnTo>
                  <a:lnTo>
                    <a:pt x="11271" y="51821"/>
                  </a:lnTo>
                  <a:lnTo>
                    <a:pt x="11348" y="51872"/>
                  </a:lnTo>
                  <a:lnTo>
                    <a:pt x="11425" y="51924"/>
                  </a:lnTo>
                  <a:lnTo>
                    <a:pt x="11515" y="51962"/>
                  </a:lnTo>
                  <a:lnTo>
                    <a:pt x="11604" y="52000"/>
                  </a:lnTo>
                  <a:lnTo>
                    <a:pt x="11694" y="52013"/>
                  </a:lnTo>
                  <a:lnTo>
                    <a:pt x="11783" y="52039"/>
                  </a:lnTo>
                  <a:lnTo>
                    <a:pt x="11988" y="52039"/>
                  </a:lnTo>
                  <a:lnTo>
                    <a:pt x="12078" y="52013"/>
                  </a:lnTo>
                  <a:lnTo>
                    <a:pt x="12181" y="52000"/>
                  </a:lnTo>
                  <a:lnTo>
                    <a:pt x="12270" y="51962"/>
                  </a:lnTo>
                  <a:lnTo>
                    <a:pt x="12347" y="51924"/>
                  </a:lnTo>
                  <a:lnTo>
                    <a:pt x="12437" y="51872"/>
                  </a:lnTo>
                  <a:lnTo>
                    <a:pt x="12501" y="51821"/>
                  </a:lnTo>
                  <a:lnTo>
                    <a:pt x="12578" y="51757"/>
                  </a:lnTo>
                  <a:lnTo>
                    <a:pt x="12642" y="51680"/>
                  </a:lnTo>
                  <a:lnTo>
                    <a:pt x="12693" y="51616"/>
                  </a:lnTo>
                  <a:lnTo>
                    <a:pt x="12744" y="51527"/>
                  </a:lnTo>
                  <a:lnTo>
                    <a:pt x="12783" y="51450"/>
                  </a:lnTo>
                  <a:lnTo>
                    <a:pt x="12821" y="51360"/>
                  </a:lnTo>
                  <a:lnTo>
                    <a:pt x="12834" y="51258"/>
                  </a:lnTo>
                  <a:lnTo>
                    <a:pt x="12859" y="51168"/>
                  </a:lnTo>
                  <a:lnTo>
                    <a:pt x="12859" y="51065"/>
                  </a:lnTo>
                  <a:lnTo>
                    <a:pt x="12859" y="41652"/>
                  </a:lnTo>
                  <a:lnTo>
                    <a:pt x="12847" y="41267"/>
                  </a:lnTo>
                  <a:lnTo>
                    <a:pt x="12821" y="40896"/>
                  </a:lnTo>
                  <a:lnTo>
                    <a:pt x="12783" y="40537"/>
                  </a:lnTo>
                  <a:lnTo>
                    <a:pt x="12731" y="40179"/>
                  </a:lnTo>
                  <a:lnTo>
                    <a:pt x="12654" y="39820"/>
                  </a:lnTo>
                  <a:lnTo>
                    <a:pt x="12578" y="39474"/>
                  </a:lnTo>
                  <a:lnTo>
                    <a:pt x="12475" y="39141"/>
                  </a:lnTo>
                  <a:lnTo>
                    <a:pt x="12360" y="38808"/>
                  </a:lnTo>
                  <a:lnTo>
                    <a:pt x="12232" y="38475"/>
                  </a:lnTo>
                  <a:lnTo>
                    <a:pt x="12091" y="38168"/>
                  </a:lnTo>
                  <a:lnTo>
                    <a:pt x="11937" y="37861"/>
                  </a:lnTo>
                  <a:lnTo>
                    <a:pt x="11783" y="37566"/>
                  </a:lnTo>
                  <a:lnTo>
                    <a:pt x="11604" y="37271"/>
                  </a:lnTo>
                  <a:lnTo>
                    <a:pt x="11412" y="37002"/>
                  </a:lnTo>
                  <a:lnTo>
                    <a:pt x="11220" y="36733"/>
                  </a:lnTo>
                  <a:lnTo>
                    <a:pt x="11002" y="36477"/>
                  </a:lnTo>
                  <a:lnTo>
                    <a:pt x="10784" y="36234"/>
                  </a:lnTo>
                  <a:lnTo>
                    <a:pt x="10554" y="36003"/>
                  </a:lnTo>
                  <a:lnTo>
                    <a:pt x="10323" y="35786"/>
                  </a:lnTo>
                  <a:lnTo>
                    <a:pt x="10067" y="35581"/>
                  </a:lnTo>
                  <a:lnTo>
                    <a:pt x="9811" y="35401"/>
                  </a:lnTo>
                  <a:lnTo>
                    <a:pt x="9555" y="35222"/>
                  </a:lnTo>
                  <a:lnTo>
                    <a:pt x="9273" y="35056"/>
                  </a:lnTo>
                  <a:lnTo>
                    <a:pt x="9004" y="34915"/>
                  </a:lnTo>
                  <a:lnTo>
                    <a:pt x="8710" y="34787"/>
                  </a:lnTo>
                  <a:lnTo>
                    <a:pt x="8415" y="34671"/>
                  </a:lnTo>
                  <a:lnTo>
                    <a:pt x="8120" y="34569"/>
                  </a:lnTo>
                  <a:lnTo>
                    <a:pt x="7813" y="34479"/>
                  </a:lnTo>
                  <a:lnTo>
                    <a:pt x="7506" y="34415"/>
                  </a:lnTo>
                  <a:lnTo>
                    <a:pt x="7185" y="34377"/>
                  </a:lnTo>
                  <a:lnTo>
                    <a:pt x="6865" y="34351"/>
                  </a:lnTo>
                  <a:lnTo>
                    <a:pt x="6545" y="34338"/>
                  </a:lnTo>
                  <a:lnTo>
                    <a:pt x="6315" y="34338"/>
                  </a:lnTo>
                  <a:lnTo>
                    <a:pt x="6097" y="34326"/>
                  </a:lnTo>
                  <a:lnTo>
                    <a:pt x="5866" y="34313"/>
                  </a:lnTo>
                  <a:lnTo>
                    <a:pt x="5649" y="34274"/>
                  </a:lnTo>
                  <a:lnTo>
                    <a:pt x="5431" y="34223"/>
                  </a:lnTo>
                  <a:lnTo>
                    <a:pt x="5226" y="34172"/>
                  </a:lnTo>
                  <a:lnTo>
                    <a:pt x="5021" y="34095"/>
                  </a:lnTo>
                  <a:lnTo>
                    <a:pt x="4816" y="34005"/>
                  </a:lnTo>
                  <a:lnTo>
                    <a:pt x="4611" y="33916"/>
                  </a:lnTo>
                  <a:lnTo>
                    <a:pt x="4419" y="33800"/>
                  </a:lnTo>
                  <a:lnTo>
                    <a:pt x="4227" y="33685"/>
                  </a:lnTo>
                  <a:lnTo>
                    <a:pt x="4048" y="33557"/>
                  </a:lnTo>
                  <a:lnTo>
                    <a:pt x="3868" y="33416"/>
                  </a:lnTo>
                  <a:lnTo>
                    <a:pt x="3702" y="33275"/>
                  </a:lnTo>
                  <a:lnTo>
                    <a:pt x="3535" y="33109"/>
                  </a:lnTo>
                  <a:lnTo>
                    <a:pt x="3382" y="32942"/>
                  </a:lnTo>
                  <a:lnTo>
                    <a:pt x="3228" y="32763"/>
                  </a:lnTo>
                  <a:lnTo>
                    <a:pt x="3074" y="32571"/>
                  </a:lnTo>
                  <a:lnTo>
                    <a:pt x="2946" y="32379"/>
                  </a:lnTo>
                  <a:lnTo>
                    <a:pt x="2818" y="32174"/>
                  </a:lnTo>
                  <a:lnTo>
                    <a:pt x="2690" y="31969"/>
                  </a:lnTo>
                  <a:lnTo>
                    <a:pt x="2575" y="31751"/>
                  </a:lnTo>
                  <a:lnTo>
                    <a:pt x="2472" y="31521"/>
                  </a:lnTo>
                  <a:lnTo>
                    <a:pt x="2370" y="31290"/>
                  </a:lnTo>
                  <a:lnTo>
                    <a:pt x="2280" y="31060"/>
                  </a:lnTo>
                  <a:lnTo>
                    <a:pt x="2203" y="30816"/>
                  </a:lnTo>
                  <a:lnTo>
                    <a:pt x="2139" y="30560"/>
                  </a:lnTo>
                  <a:lnTo>
                    <a:pt x="2075" y="30304"/>
                  </a:lnTo>
                  <a:lnTo>
                    <a:pt x="2037" y="30048"/>
                  </a:lnTo>
                  <a:lnTo>
                    <a:pt x="1998" y="29792"/>
                  </a:lnTo>
                  <a:lnTo>
                    <a:pt x="1960" y="29523"/>
                  </a:lnTo>
                  <a:lnTo>
                    <a:pt x="1947" y="29241"/>
                  </a:lnTo>
                  <a:lnTo>
                    <a:pt x="1947" y="28972"/>
                  </a:lnTo>
                  <a:lnTo>
                    <a:pt x="1947" y="23067"/>
                  </a:lnTo>
                  <a:lnTo>
                    <a:pt x="1947" y="22798"/>
                  </a:lnTo>
                  <a:lnTo>
                    <a:pt x="1960" y="22529"/>
                  </a:lnTo>
                  <a:lnTo>
                    <a:pt x="1998" y="22260"/>
                  </a:lnTo>
                  <a:lnTo>
                    <a:pt x="2037" y="21992"/>
                  </a:lnTo>
                  <a:lnTo>
                    <a:pt x="2075" y="21735"/>
                  </a:lnTo>
                  <a:lnTo>
                    <a:pt x="2139" y="21479"/>
                  </a:lnTo>
                  <a:lnTo>
                    <a:pt x="2203" y="21223"/>
                  </a:lnTo>
                  <a:lnTo>
                    <a:pt x="2280" y="20980"/>
                  </a:lnTo>
                  <a:lnTo>
                    <a:pt x="2370" y="20749"/>
                  </a:lnTo>
                  <a:lnTo>
                    <a:pt x="2472" y="20519"/>
                  </a:lnTo>
                  <a:lnTo>
                    <a:pt x="2575" y="20288"/>
                  </a:lnTo>
                  <a:lnTo>
                    <a:pt x="2690" y="20070"/>
                  </a:lnTo>
                  <a:lnTo>
                    <a:pt x="2818" y="19865"/>
                  </a:lnTo>
                  <a:lnTo>
                    <a:pt x="2946" y="19660"/>
                  </a:lnTo>
                  <a:lnTo>
                    <a:pt x="3074" y="19468"/>
                  </a:lnTo>
                  <a:lnTo>
                    <a:pt x="3228" y="19276"/>
                  </a:lnTo>
                  <a:lnTo>
                    <a:pt x="3382" y="19097"/>
                  </a:lnTo>
                  <a:lnTo>
                    <a:pt x="3535" y="18930"/>
                  </a:lnTo>
                  <a:lnTo>
                    <a:pt x="3702" y="18777"/>
                  </a:lnTo>
                  <a:lnTo>
                    <a:pt x="3868" y="18623"/>
                  </a:lnTo>
                  <a:lnTo>
                    <a:pt x="4048" y="18482"/>
                  </a:lnTo>
                  <a:lnTo>
                    <a:pt x="4227" y="18354"/>
                  </a:lnTo>
                  <a:lnTo>
                    <a:pt x="4419" y="18239"/>
                  </a:lnTo>
                  <a:lnTo>
                    <a:pt x="4611" y="18124"/>
                  </a:lnTo>
                  <a:lnTo>
                    <a:pt x="4816" y="18034"/>
                  </a:lnTo>
                  <a:lnTo>
                    <a:pt x="5021" y="17944"/>
                  </a:lnTo>
                  <a:lnTo>
                    <a:pt x="5226" y="17880"/>
                  </a:lnTo>
                  <a:lnTo>
                    <a:pt x="5431" y="17816"/>
                  </a:lnTo>
                  <a:lnTo>
                    <a:pt x="5649" y="17765"/>
                  </a:lnTo>
                  <a:lnTo>
                    <a:pt x="5866" y="17739"/>
                  </a:lnTo>
                  <a:lnTo>
                    <a:pt x="6097" y="17714"/>
                  </a:lnTo>
                  <a:lnTo>
                    <a:pt x="6315" y="17701"/>
                  </a:lnTo>
                  <a:lnTo>
                    <a:pt x="6865" y="17701"/>
                  </a:lnTo>
                  <a:lnTo>
                    <a:pt x="7185" y="17662"/>
                  </a:lnTo>
                  <a:lnTo>
                    <a:pt x="7506" y="17624"/>
                  </a:lnTo>
                  <a:lnTo>
                    <a:pt x="7813" y="17560"/>
                  </a:lnTo>
                  <a:lnTo>
                    <a:pt x="8120" y="17470"/>
                  </a:lnTo>
                  <a:lnTo>
                    <a:pt x="8415" y="17381"/>
                  </a:lnTo>
                  <a:lnTo>
                    <a:pt x="8710" y="17265"/>
                  </a:lnTo>
                  <a:lnTo>
                    <a:pt x="9004" y="17125"/>
                  </a:lnTo>
                  <a:lnTo>
                    <a:pt x="9273" y="16984"/>
                  </a:lnTo>
                  <a:lnTo>
                    <a:pt x="9555" y="16817"/>
                  </a:lnTo>
                  <a:lnTo>
                    <a:pt x="9811" y="16651"/>
                  </a:lnTo>
                  <a:lnTo>
                    <a:pt x="10067" y="16459"/>
                  </a:lnTo>
                  <a:lnTo>
                    <a:pt x="10323" y="16254"/>
                  </a:lnTo>
                  <a:lnTo>
                    <a:pt x="10554" y="16036"/>
                  </a:lnTo>
                  <a:lnTo>
                    <a:pt x="10784" y="15805"/>
                  </a:lnTo>
                  <a:lnTo>
                    <a:pt x="11002" y="15562"/>
                  </a:lnTo>
                  <a:lnTo>
                    <a:pt x="11220" y="15306"/>
                  </a:lnTo>
                  <a:lnTo>
                    <a:pt x="11412" y="15050"/>
                  </a:lnTo>
                  <a:lnTo>
                    <a:pt x="11604" y="14768"/>
                  </a:lnTo>
                  <a:lnTo>
                    <a:pt x="11783" y="14486"/>
                  </a:lnTo>
                  <a:lnTo>
                    <a:pt x="11937" y="14179"/>
                  </a:lnTo>
                  <a:lnTo>
                    <a:pt x="12091" y="13884"/>
                  </a:lnTo>
                  <a:lnTo>
                    <a:pt x="12232" y="13564"/>
                  </a:lnTo>
                  <a:lnTo>
                    <a:pt x="12360" y="13244"/>
                  </a:lnTo>
                  <a:lnTo>
                    <a:pt x="12475" y="12911"/>
                  </a:lnTo>
                  <a:lnTo>
                    <a:pt x="12578" y="12565"/>
                  </a:lnTo>
                  <a:lnTo>
                    <a:pt x="12654" y="12219"/>
                  </a:lnTo>
                  <a:lnTo>
                    <a:pt x="12731" y="11873"/>
                  </a:lnTo>
                  <a:lnTo>
                    <a:pt x="12783" y="11515"/>
                  </a:lnTo>
                  <a:lnTo>
                    <a:pt x="12821" y="11143"/>
                  </a:lnTo>
                  <a:lnTo>
                    <a:pt x="12847" y="10772"/>
                  </a:lnTo>
                  <a:lnTo>
                    <a:pt x="12859" y="10400"/>
                  </a:lnTo>
                  <a:lnTo>
                    <a:pt x="12859" y="974"/>
                  </a:lnTo>
                  <a:lnTo>
                    <a:pt x="12859" y="871"/>
                  </a:lnTo>
                  <a:lnTo>
                    <a:pt x="12834" y="782"/>
                  </a:lnTo>
                  <a:lnTo>
                    <a:pt x="12821" y="692"/>
                  </a:lnTo>
                  <a:lnTo>
                    <a:pt x="12783" y="602"/>
                  </a:lnTo>
                  <a:lnTo>
                    <a:pt x="12744" y="513"/>
                  </a:lnTo>
                  <a:lnTo>
                    <a:pt x="12693" y="436"/>
                  </a:lnTo>
                  <a:lnTo>
                    <a:pt x="12642" y="359"/>
                  </a:lnTo>
                  <a:lnTo>
                    <a:pt x="12578" y="282"/>
                  </a:lnTo>
                  <a:lnTo>
                    <a:pt x="12501" y="231"/>
                  </a:lnTo>
                  <a:lnTo>
                    <a:pt x="12437" y="167"/>
                  </a:lnTo>
                  <a:lnTo>
                    <a:pt x="12347" y="116"/>
                  </a:lnTo>
                  <a:lnTo>
                    <a:pt x="12270" y="77"/>
                  </a:lnTo>
                  <a:lnTo>
                    <a:pt x="12181" y="52"/>
                  </a:lnTo>
                  <a:lnTo>
                    <a:pt x="12078" y="26"/>
                  </a:lnTo>
                  <a:lnTo>
                    <a:pt x="11988" y="13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2182;p41">
              <a:extLst>
                <a:ext uri="{FF2B5EF4-FFF2-40B4-BE49-F238E27FC236}">
                  <a16:creationId xmlns:a16="http://schemas.microsoft.com/office/drawing/2014/main" id="{4E7A943E-8F04-C7AC-8DB8-F03435BB7E58}"/>
                </a:ext>
              </a:extLst>
            </p:cNvPr>
            <p:cNvSpPr/>
            <p:nvPr/>
          </p:nvSpPr>
          <p:spPr>
            <a:xfrm rot="5400000">
              <a:off x="4514156" y="2219528"/>
              <a:ext cx="239121" cy="239203"/>
            </a:xfrm>
            <a:custGeom>
              <a:avLst/>
              <a:gdLst/>
              <a:ahLst/>
              <a:cxnLst/>
              <a:rect l="l" t="t" r="r" b="b"/>
              <a:pathLst>
                <a:path w="2908" h="2909" extrusionOk="0">
                  <a:moveTo>
                    <a:pt x="1448" y="1"/>
                  </a:moveTo>
                  <a:lnTo>
                    <a:pt x="1307" y="14"/>
                  </a:lnTo>
                  <a:lnTo>
                    <a:pt x="1153" y="26"/>
                  </a:lnTo>
                  <a:lnTo>
                    <a:pt x="1025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3"/>
                  </a:lnTo>
                  <a:lnTo>
                    <a:pt x="333" y="526"/>
                  </a:lnTo>
                  <a:lnTo>
                    <a:pt x="244" y="641"/>
                  </a:lnTo>
                  <a:lnTo>
                    <a:pt x="167" y="756"/>
                  </a:lnTo>
                  <a:lnTo>
                    <a:pt x="116" y="884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02"/>
                  </a:lnTo>
                  <a:lnTo>
                    <a:pt x="26" y="1755"/>
                  </a:lnTo>
                  <a:lnTo>
                    <a:pt x="65" y="1883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68"/>
                  </a:lnTo>
                  <a:lnTo>
                    <a:pt x="333" y="2383"/>
                  </a:lnTo>
                  <a:lnTo>
                    <a:pt x="423" y="2485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793"/>
                  </a:lnTo>
                  <a:lnTo>
                    <a:pt x="1025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601" y="2908"/>
                  </a:lnTo>
                  <a:lnTo>
                    <a:pt x="1742" y="2882"/>
                  </a:lnTo>
                  <a:lnTo>
                    <a:pt x="1883" y="2844"/>
                  </a:lnTo>
                  <a:lnTo>
                    <a:pt x="2024" y="2793"/>
                  </a:lnTo>
                  <a:lnTo>
                    <a:pt x="2139" y="2742"/>
                  </a:lnTo>
                  <a:lnTo>
                    <a:pt x="2267" y="2665"/>
                  </a:lnTo>
                  <a:lnTo>
                    <a:pt x="2383" y="2575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65" y="2268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83"/>
                  </a:lnTo>
                  <a:lnTo>
                    <a:pt x="2882" y="1755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3" y="884"/>
                  </a:lnTo>
                  <a:lnTo>
                    <a:pt x="2729" y="756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5" y="423"/>
                  </a:lnTo>
                  <a:lnTo>
                    <a:pt x="2383" y="334"/>
                  </a:lnTo>
                  <a:lnTo>
                    <a:pt x="2267" y="244"/>
                  </a:lnTo>
                  <a:lnTo>
                    <a:pt x="2139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2" y="26"/>
                  </a:lnTo>
                  <a:lnTo>
                    <a:pt x="1601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2183;p41">
              <a:extLst>
                <a:ext uri="{FF2B5EF4-FFF2-40B4-BE49-F238E27FC236}">
                  <a16:creationId xmlns:a16="http://schemas.microsoft.com/office/drawing/2014/main" id="{459CBC7E-545B-6F8F-928A-A3E6307AFC74}"/>
                </a:ext>
              </a:extLst>
            </p:cNvPr>
            <p:cNvSpPr/>
            <p:nvPr/>
          </p:nvSpPr>
          <p:spPr>
            <a:xfrm rot="5400000">
              <a:off x="5969916" y="2734931"/>
              <a:ext cx="174378" cy="174378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2184;p41">
              <a:extLst>
                <a:ext uri="{FF2B5EF4-FFF2-40B4-BE49-F238E27FC236}">
                  <a16:creationId xmlns:a16="http://schemas.microsoft.com/office/drawing/2014/main" id="{6354BBFB-5619-8ED1-EB8F-6A9AAC8BD6B3}"/>
                </a:ext>
              </a:extLst>
            </p:cNvPr>
            <p:cNvSpPr/>
            <p:nvPr/>
          </p:nvSpPr>
          <p:spPr>
            <a:xfrm rot="5400000">
              <a:off x="3819307" y="2536551"/>
              <a:ext cx="174378" cy="174378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2185;p41">
              <a:extLst>
                <a:ext uri="{FF2B5EF4-FFF2-40B4-BE49-F238E27FC236}">
                  <a16:creationId xmlns:a16="http://schemas.microsoft.com/office/drawing/2014/main" id="{59EEC52F-F395-F591-E807-7895AC87E4A5}"/>
                </a:ext>
              </a:extLst>
            </p:cNvPr>
            <p:cNvSpPr/>
            <p:nvPr/>
          </p:nvSpPr>
          <p:spPr>
            <a:xfrm rot="5400000">
              <a:off x="2775274" y="2524387"/>
              <a:ext cx="174300" cy="174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255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"/>
          <p:cNvSpPr/>
          <p:nvPr/>
        </p:nvSpPr>
        <p:spPr>
          <a:xfrm>
            <a:off x="9018133" y="3234333"/>
            <a:ext cx="1604800" cy="1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52" name="Google Shape;452;p19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/>
              <a:t>Fraud Detection in Electricity and Gas Consumption</a:t>
            </a:r>
            <a:endParaRPr lang="en-CA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38E1304-849E-F457-2DA3-651EF0E8792B}"/>
              </a:ext>
            </a:extLst>
          </p:cNvPr>
          <p:cNvGrpSpPr/>
          <p:nvPr/>
        </p:nvGrpSpPr>
        <p:grpSpPr>
          <a:xfrm>
            <a:off x="520267" y="1155139"/>
            <a:ext cx="8068971" cy="4823240"/>
            <a:chOff x="931984" y="1105685"/>
            <a:chExt cx="6051728" cy="3617430"/>
          </a:xfrm>
        </p:grpSpPr>
        <p:grpSp>
          <p:nvGrpSpPr>
            <p:cNvPr id="493" name="Google Shape;493;p19"/>
            <p:cNvGrpSpPr/>
            <p:nvPr/>
          </p:nvGrpSpPr>
          <p:grpSpPr>
            <a:xfrm>
              <a:off x="931984" y="1105685"/>
              <a:ext cx="1371604" cy="3617430"/>
              <a:chOff x="3886200" y="1114550"/>
              <a:chExt cx="1371604" cy="3617430"/>
            </a:xfrm>
          </p:grpSpPr>
          <p:grpSp>
            <p:nvGrpSpPr>
              <p:cNvPr id="494" name="Google Shape;494;p19"/>
              <p:cNvGrpSpPr/>
              <p:nvPr/>
            </p:nvGrpSpPr>
            <p:grpSpPr>
              <a:xfrm>
                <a:off x="3886200" y="1114550"/>
                <a:ext cx="1371604" cy="3617430"/>
                <a:chOff x="1657350" y="1114550"/>
                <a:chExt cx="1371604" cy="3617430"/>
              </a:xfrm>
            </p:grpSpPr>
            <p:sp>
              <p:nvSpPr>
                <p:cNvPr id="495" name="Google Shape;495;p19"/>
                <p:cNvSpPr/>
                <p:nvPr/>
              </p:nvSpPr>
              <p:spPr>
                <a:xfrm>
                  <a:off x="1914024" y="3062466"/>
                  <a:ext cx="208914" cy="934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7" h="28077" extrusionOk="0">
                      <a:moveTo>
                        <a:pt x="2747" y="1"/>
                      </a:moveTo>
                      <a:lnTo>
                        <a:pt x="2648" y="214"/>
                      </a:lnTo>
                      <a:lnTo>
                        <a:pt x="2420" y="741"/>
                      </a:lnTo>
                      <a:lnTo>
                        <a:pt x="2263" y="1125"/>
                      </a:lnTo>
                      <a:lnTo>
                        <a:pt x="2078" y="1580"/>
                      </a:lnTo>
                      <a:lnTo>
                        <a:pt x="1893" y="2107"/>
                      </a:lnTo>
                      <a:lnTo>
                        <a:pt x="1680" y="2704"/>
                      </a:lnTo>
                      <a:lnTo>
                        <a:pt x="1481" y="3359"/>
                      </a:lnTo>
                      <a:lnTo>
                        <a:pt x="1267" y="4070"/>
                      </a:lnTo>
                      <a:lnTo>
                        <a:pt x="1054" y="4839"/>
                      </a:lnTo>
                      <a:lnTo>
                        <a:pt x="840" y="5664"/>
                      </a:lnTo>
                      <a:lnTo>
                        <a:pt x="655" y="6532"/>
                      </a:lnTo>
                      <a:lnTo>
                        <a:pt x="485" y="7457"/>
                      </a:lnTo>
                      <a:lnTo>
                        <a:pt x="328" y="8411"/>
                      </a:lnTo>
                      <a:lnTo>
                        <a:pt x="200" y="9421"/>
                      </a:lnTo>
                      <a:lnTo>
                        <a:pt x="143" y="9933"/>
                      </a:lnTo>
                      <a:lnTo>
                        <a:pt x="100" y="10460"/>
                      </a:lnTo>
                      <a:lnTo>
                        <a:pt x="58" y="10986"/>
                      </a:lnTo>
                      <a:lnTo>
                        <a:pt x="29" y="11527"/>
                      </a:lnTo>
                      <a:lnTo>
                        <a:pt x="15" y="12068"/>
                      </a:lnTo>
                      <a:lnTo>
                        <a:pt x="1" y="12623"/>
                      </a:lnTo>
                      <a:lnTo>
                        <a:pt x="1" y="13178"/>
                      </a:lnTo>
                      <a:lnTo>
                        <a:pt x="29" y="13747"/>
                      </a:lnTo>
                      <a:lnTo>
                        <a:pt x="44" y="14316"/>
                      </a:lnTo>
                      <a:lnTo>
                        <a:pt x="86" y="14899"/>
                      </a:lnTo>
                      <a:lnTo>
                        <a:pt x="143" y="15483"/>
                      </a:lnTo>
                      <a:lnTo>
                        <a:pt x="214" y="16066"/>
                      </a:lnTo>
                      <a:lnTo>
                        <a:pt x="285" y="16650"/>
                      </a:lnTo>
                      <a:lnTo>
                        <a:pt x="385" y="17247"/>
                      </a:lnTo>
                      <a:lnTo>
                        <a:pt x="499" y="17845"/>
                      </a:lnTo>
                      <a:lnTo>
                        <a:pt x="627" y="18443"/>
                      </a:lnTo>
                      <a:lnTo>
                        <a:pt x="769" y="19040"/>
                      </a:lnTo>
                      <a:lnTo>
                        <a:pt x="940" y="19652"/>
                      </a:lnTo>
                      <a:lnTo>
                        <a:pt x="1111" y="20250"/>
                      </a:lnTo>
                      <a:lnTo>
                        <a:pt x="1310" y="20862"/>
                      </a:lnTo>
                      <a:lnTo>
                        <a:pt x="1538" y="21474"/>
                      </a:lnTo>
                      <a:lnTo>
                        <a:pt x="1765" y="22071"/>
                      </a:lnTo>
                      <a:lnTo>
                        <a:pt x="2022" y="22683"/>
                      </a:lnTo>
                      <a:lnTo>
                        <a:pt x="2306" y="23295"/>
                      </a:lnTo>
                      <a:lnTo>
                        <a:pt x="2605" y="23893"/>
                      </a:lnTo>
                      <a:lnTo>
                        <a:pt x="2932" y="24505"/>
                      </a:lnTo>
                      <a:lnTo>
                        <a:pt x="3274" y="25102"/>
                      </a:lnTo>
                      <a:lnTo>
                        <a:pt x="3630" y="25700"/>
                      </a:lnTo>
                      <a:lnTo>
                        <a:pt x="4028" y="26298"/>
                      </a:lnTo>
                      <a:lnTo>
                        <a:pt x="4441" y="26895"/>
                      </a:lnTo>
                      <a:lnTo>
                        <a:pt x="4882" y="27493"/>
                      </a:lnTo>
                      <a:lnTo>
                        <a:pt x="5351" y="28076"/>
                      </a:lnTo>
                      <a:lnTo>
                        <a:pt x="6276" y="27322"/>
                      </a:lnTo>
                      <a:lnTo>
                        <a:pt x="5821" y="26767"/>
                      </a:lnTo>
                      <a:lnTo>
                        <a:pt x="5408" y="26198"/>
                      </a:lnTo>
                      <a:lnTo>
                        <a:pt x="5010" y="25629"/>
                      </a:lnTo>
                      <a:lnTo>
                        <a:pt x="4640" y="25060"/>
                      </a:lnTo>
                      <a:lnTo>
                        <a:pt x="4298" y="24490"/>
                      </a:lnTo>
                      <a:lnTo>
                        <a:pt x="3971" y="23921"/>
                      </a:lnTo>
                      <a:lnTo>
                        <a:pt x="3658" y="23338"/>
                      </a:lnTo>
                      <a:lnTo>
                        <a:pt x="3373" y="22769"/>
                      </a:lnTo>
                      <a:lnTo>
                        <a:pt x="3117" y="22185"/>
                      </a:lnTo>
                      <a:lnTo>
                        <a:pt x="2861" y="21602"/>
                      </a:lnTo>
                      <a:lnTo>
                        <a:pt x="2648" y="21033"/>
                      </a:lnTo>
                      <a:lnTo>
                        <a:pt x="2434" y="20449"/>
                      </a:lnTo>
                      <a:lnTo>
                        <a:pt x="2249" y="19866"/>
                      </a:lnTo>
                      <a:lnTo>
                        <a:pt x="2078" y="19297"/>
                      </a:lnTo>
                      <a:lnTo>
                        <a:pt x="1922" y="18713"/>
                      </a:lnTo>
                      <a:lnTo>
                        <a:pt x="1780" y="18144"/>
                      </a:lnTo>
                      <a:lnTo>
                        <a:pt x="1666" y="17575"/>
                      </a:lnTo>
                      <a:lnTo>
                        <a:pt x="1552" y="17005"/>
                      </a:lnTo>
                      <a:lnTo>
                        <a:pt x="1467" y="16436"/>
                      </a:lnTo>
                      <a:lnTo>
                        <a:pt x="1381" y="15867"/>
                      </a:lnTo>
                      <a:lnTo>
                        <a:pt x="1324" y="15312"/>
                      </a:lnTo>
                      <a:lnTo>
                        <a:pt x="1267" y="14757"/>
                      </a:lnTo>
                      <a:lnTo>
                        <a:pt x="1239" y="14216"/>
                      </a:lnTo>
                      <a:lnTo>
                        <a:pt x="1210" y="13661"/>
                      </a:lnTo>
                      <a:lnTo>
                        <a:pt x="1196" y="13121"/>
                      </a:lnTo>
                      <a:lnTo>
                        <a:pt x="1196" y="12594"/>
                      </a:lnTo>
                      <a:lnTo>
                        <a:pt x="1196" y="12068"/>
                      </a:lnTo>
                      <a:lnTo>
                        <a:pt x="1225" y="11541"/>
                      </a:lnTo>
                      <a:lnTo>
                        <a:pt x="1239" y="11029"/>
                      </a:lnTo>
                      <a:lnTo>
                        <a:pt x="1282" y="10517"/>
                      </a:lnTo>
                      <a:lnTo>
                        <a:pt x="1324" y="10019"/>
                      </a:lnTo>
                      <a:lnTo>
                        <a:pt x="1381" y="9535"/>
                      </a:lnTo>
                      <a:lnTo>
                        <a:pt x="1495" y="8581"/>
                      </a:lnTo>
                      <a:lnTo>
                        <a:pt x="1652" y="7656"/>
                      </a:lnTo>
                      <a:lnTo>
                        <a:pt x="1822" y="6774"/>
                      </a:lnTo>
                      <a:lnTo>
                        <a:pt x="2007" y="5949"/>
                      </a:lnTo>
                      <a:lnTo>
                        <a:pt x="2192" y="5166"/>
                      </a:lnTo>
                      <a:lnTo>
                        <a:pt x="2392" y="4426"/>
                      </a:lnTo>
                      <a:lnTo>
                        <a:pt x="2605" y="3743"/>
                      </a:lnTo>
                      <a:lnTo>
                        <a:pt x="2804" y="3117"/>
                      </a:lnTo>
                      <a:lnTo>
                        <a:pt x="3003" y="2548"/>
                      </a:lnTo>
                      <a:lnTo>
                        <a:pt x="3174" y="2050"/>
                      </a:lnTo>
                      <a:lnTo>
                        <a:pt x="3501" y="1253"/>
                      </a:lnTo>
                      <a:lnTo>
                        <a:pt x="3715" y="741"/>
                      </a:lnTo>
                      <a:lnTo>
                        <a:pt x="3814" y="541"/>
                      </a:lnTo>
                      <a:lnTo>
                        <a:pt x="2747" y="1"/>
                      </a:lnTo>
                      <a:close/>
                    </a:path>
                  </a:pathLst>
                </a:custGeom>
                <a:solidFill>
                  <a:srgbClr val="211915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6" name="Google Shape;496;p19"/>
                <p:cNvSpPr/>
                <p:nvPr/>
              </p:nvSpPr>
              <p:spPr>
                <a:xfrm>
                  <a:off x="2211002" y="3288386"/>
                  <a:ext cx="168609" cy="466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6" h="14003" extrusionOk="0">
                      <a:moveTo>
                        <a:pt x="0" y="0"/>
                      </a:moveTo>
                      <a:lnTo>
                        <a:pt x="0" y="14003"/>
                      </a:lnTo>
                      <a:lnTo>
                        <a:pt x="5066" y="14003"/>
                      </a:lnTo>
                      <a:lnTo>
                        <a:pt x="5066" y="0"/>
                      </a:lnTo>
                      <a:close/>
                    </a:path>
                  </a:pathLst>
                </a:custGeom>
                <a:solidFill>
                  <a:srgbClr val="72717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7" name="Google Shape;497;p19"/>
                <p:cNvSpPr/>
                <p:nvPr/>
              </p:nvSpPr>
              <p:spPr>
                <a:xfrm>
                  <a:off x="2496099" y="3258532"/>
                  <a:ext cx="168642" cy="495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14900" extrusionOk="0">
                      <a:moveTo>
                        <a:pt x="0" y="1"/>
                      </a:moveTo>
                      <a:lnTo>
                        <a:pt x="0" y="14900"/>
                      </a:lnTo>
                      <a:lnTo>
                        <a:pt x="5066" y="14900"/>
                      </a:lnTo>
                      <a:lnTo>
                        <a:pt x="5066" y="1"/>
                      </a:lnTo>
                      <a:close/>
                    </a:path>
                  </a:pathLst>
                </a:custGeom>
                <a:solidFill>
                  <a:srgbClr val="72717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8" name="Google Shape;498;p19"/>
                <p:cNvSpPr/>
                <p:nvPr/>
              </p:nvSpPr>
              <p:spPr>
                <a:xfrm>
                  <a:off x="2107261" y="3650232"/>
                  <a:ext cx="667813" cy="1081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65" h="32502" extrusionOk="0">
                      <a:moveTo>
                        <a:pt x="10033" y="0"/>
                      </a:moveTo>
                      <a:lnTo>
                        <a:pt x="9520" y="14"/>
                      </a:lnTo>
                      <a:lnTo>
                        <a:pt x="9008" y="57"/>
                      </a:lnTo>
                      <a:lnTo>
                        <a:pt x="8510" y="128"/>
                      </a:lnTo>
                      <a:lnTo>
                        <a:pt x="8012" y="214"/>
                      </a:lnTo>
                      <a:lnTo>
                        <a:pt x="7528" y="327"/>
                      </a:lnTo>
                      <a:lnTo>
                        <a:pt x="7044" y="455"/>
                      </a:lnTo>
                      <a:lnTo>
                        <a:pt x="6589" y="612"/>
                      </a:lnTo>
                      <a:lnTo>
                        <a:pt x="6134" y="797"/>
                      </a:lnTo>
                      <a:lnTo>
                        <a:pt x="5678" y="996"/>
                      </a:lnTo>
                      <a:lnTo>
                        <a:pt x="5252" y="1224"/>
                      </a:lnTo>
                      <a:lnTo>
                        <a:pt x="4825" y="1466"/>
                      </a:lnTo>
                      <a:lnTo>
                        <a:pt x="4426" y="1722"/>
                      </a:lnTo>
                      <a:lnTo>
                        <a:pt x="4028" y="2006"/>
                      </a:lnTo>
                      <a:lnTo>
                        <a:pt x="3658" y="2291"/>
                      </a:lnTo>
                      <a:lnTo>
                        <a:pt x="3288" y="2618"/>
                      </a:lnTo>
                      <a:lnTo>
                        <a:pt x="2946" y="2946"/>
                      </a:lnTo>
                      <a:lnTo>
                        <a:pt x="2605" y="3287"/>
                      </a:lnTo>
                      <a:lnTo>
                        <a:pt x="2292" y="3657"/>
                      </a:lnTo>
                      <a:lnTo>
                        <a:pt x="1993" y="4041"/>
                      </a:lnTo>
                      <a:lnTo>
                        <a:pt x="1708" y="4426"/>
                      </a:lnTo>
                      <a:lnTo>
                        <a:pt x="1452" y="4838"/>
                      </a:lnTo>
                      <a:lnTo>
                        <a:pt x="1210" y="5251"/>
                      </a:lnTo>
                      <a:lnTo>
                        <a:pt x="997" y="5692"/>
                      </a:lnTo>
                      <a:lnTo>
                        <a:pt x="798" y="6133"/>
                      </a:lnTo>
                      <a:lnTo>
                        <a:pt x="613" y="6589"/>
                      </a:lnTo>
                      <a:lnTo>
                        <a:pt x="456" y="7058"/>
                      </a:lnTo>
                      <a:lnTo>
                        <a:pt x="314" y="7528"/>
                      </a:lnTo>
                      <a:lnTo>
                        <a:pt x="200" y="8012"/>
                      </a:lnTo>
                      <a:lnTo>
                        <a:pt x="115" y="8510"/>
                      </a:lnTo>
                      <a:lnTo>
                        <a:pt x="58" y="9008"/>
                      </a:lnTo>
                      <a:lnTo>
                        <a:pt x="15" y="9520"/>
                      </a:lnTo>
                      <a:lnTo>
                        <a:pt x="1" y="10032"/>
                      </a:lnTo>
                      <a:lnTo>
                        <a:pt x="1" y="22483"/>
                      </a:lnTo>
                      <a:lnTo>
                        <a:pt x="15" y="22996"/>
                      </a:lnTo>
                      <a:lnTo>
                        <a:pt x="58" y="23508"/>
                      </a:lnTo>
                      <a:lnTo>
                        <a:pt x="115" y="24006"/>
                      </a:lnTo>
                      <a:lnTo>
                        <a:pt x="200" y="24504"/>
                      </a:lnTo>
                      <a:lnTo>
                        <a:pt x="314" y="24988"/>
                      </a:lnTo>
                      <a:lnTo>
                        <a:pt x="456" y="25457"/>
                      </a:lnTo>
                      <a:lnTo>
                        <a:pt x="613" y="25927"/>
                      </a:lnTo>
                      <a:lnTo>
                        <a:pt x="798" y="26382"/>
                      </a:lnTo>
                      <a:lnTo>
                        <a:pt x="997" y="26823"/>
                      </a:lnTo>
                      <a:lnTo>
                        <a:pt x="1210" y="27265"/>
                      </a:lnTo>
                      <a:lnTo>
                        <a:pt x="1452" y="27677"/>
                      </a:lnTo>
                      <a:lnTo>
                        <a:pt x="1708" y="28090"/>
                      </a:lnTo>
                      <a:lnTo>
                        <a:pt x="1993" y="28474"/>
                      </a:lnTo>
                      <a:lnTo>
                        <a:pt x="2292" y="28858"/>
                      </a:lnTo>
                      <a:lnTo>
                        <a:pt x="2605" y="29214"/>
                      </a:lnTo>
                      <a:lnTo>
                        <a:pt x="2946" y="29570"/>
                      </a:lnTo>
                      <a:lnTo>
                        <a:pt x="3288" y="29897"/>
                      </a:lnTo>
                      <a:lnTo>
                        <a:pt x="3658" y="30210"/>
                      </a:lnTo>
                      <a:lnTo>
                        <a:pt x="4028" y="30509"/>
                      </a:lnTo>
                      <a:lnTo>
                        <a:pt x="4426" y="30794"/>
                      </a:lnTo>
                      <a:lnTo>
                        <a:pt x="4825" y="31050"/>
                      </a:lnTo>
                      <a:lnTo>
                        <a:pt x="5252" y="31292"/>
                      </a:lnTo>
                      <a:lnTo>
                        <a:pt x="5678" y="31519"/>
                      </a:lnTo>
                      <a:lnTo>
                        <a:pt x="6134" y="31719"/>
                      </a:lnTo>
                      <a:lnTo>
                        <a:pt x="6589" y="31904"/>
                      </a:lnTo>
                      <a:lnTo>
                        <a:pt x="7044" y="32060"/>
                      </a:lnTo>
                      <a:lnTo>
                        <a:pt x="7528" y="32188"/>
                      </a:lnTo>
                      <a:lnTo>
                        <a:pt x="8012" y="32302"/>
                      </a:lnTo>
                      <a:lnTo>
                        <a:pt x="8510" y="32387"/>
                      </a:lnTo>
                      <a:lnTo>
                        <a:pt x="9008" y="32459"/>
                      </a:lnTo>
                      <a:lnTo>
                        <a:pt x="9520" y="32487"/>
                      </a:lnTo>
                      <a:lnTo>
                        <a:pt x="10033" y="32501"/>
                      </a:lnTo>
                      <a:lnTo>
                        <a:pt x="10545" y="32487"/>
                      </a:lnTo>
                      <a:lnTo>
                        <a:pt x="11057" y="32459"/>
                      </a:lnTo>
                      <a:lnTo>
                        <a:pt x="11555" y="32387"/>
                      </a:lnTo>
                      <a:lnTo>
                        <a:pt x="12053" y="32302"/>
                      </a:lnTo>
                      <a:lnTo>
                        <a:pt x="12537" y="32188"/>
                      </a:lnTo>
                      <a:lnTo>
                        <a:pt x="13021" y="32060"/>
                      </a:lnTo>
                      <a:lnTo>
                        <a:pt x="13476" y="31904"/>
                      </a:lnTo>
                      <a:lnTo>
                        <a:pt x="13932" y="31719"/>
                      </a:lnTo>
                      <a:lnTo>
                        <a:pt x="14387" y="31519"/>
                      </a:lnTo>
                      <a:lnTo>
                        <a:pt x="14814" y="31292"/>
                      </a:lnTo>
                      <a:lnTo>
                        <a:pt x="15227" y="31050"/>
                      </a:lnTo>
                      <a:lnTo>
                        <a:pt x="15639" y="30794"/>
                      </a:lnTo>
                      <a:lnTo>
                        <a:pt x="16038" y="30509"/>
                      </a:lnTo>
                      <a:lnTo>
                        <a:pt x="16408" y="30210"/>
                      </a:lnTo>
                      <a:lnTo>
                        <a:pt x="16778" y="29897"/>
                      </a:lnTo>
                      <a:lnTo>
                        <a:pt x="17119" y="29570"/>
                      </a:lnTo>
                      <a:lnTo>
                        <a:pt x="17461" y="29214"/>
                      </a:lnTo>
                      <a:lnTo>
                        <a:pt x="17774" y="28858"/>
                      </a:lnTo>
                      <a:lnTo>
                        <a:pt x="18073" y="28474"/>
                      </a:lnTo>
                      <a:lnTo>
                        <a:pt x="18343" y="28090"/>
                      </a:lnTo>
                      <a:lnTo>
                        <a:pt x="18613" y="27677"/>
                      </a:lnTo>
                      <a:lnTo>
                        <a:pt x="18855" y="27265"/>
                      </a:lnTo>
                      <a:lnTo>
                        <a:pt x="19069" y="26823"/>
                      </a:lnTo>
                      <a:lnTo>
                        <a:pt x="19268" y="26382"/>
                      </a:lnTo>
                      <a:lnTo>
                        <a:pt x="19453" y="25927"/>
                      </a:lnTo>
                      <a:lnTo>
                        <a:pt x="19609" y="25457"/>
                      </a:lnTo>
                      <a:lnTo>
                        <a:pt x="19752" y="24988"/>
                      </a:lnTo>
                      <a:lnTo>
                        <a:pt x="19866" y="24504"/>
                      </a:lnTo>
                      <a:lnTo>
                        <a:pt x="19951" y="24006"/>
                      </a:lnTo>
                      <a:lnTo>
                        <a:pt x="20008" y="23508"/>
                      </a:lnTo>
                      <a:lnTo>
                        <a:pt x="20051" y="22996"/>
                      </a:lnTo>
                      <a:lnTo>
                        <a:pt x="20065" y="22483"/>
                      </a:lnTo>
                      <a:lnTo>
                        <a:pt x="20065" y="10032"/>
                      </a:lnTo>
                      <a:lnTo>
                        <a:pt x="20051" y="9520"/>
                      </a:lnTo>
                      <a:lnTo>
                        <a:pt x="20008" y="9008"/>
                      </a:lnTo>
                      <a:lnTo>
                        <a:pt x="19951" y="8510"/>
                      </a:lnTo>
                      <a:lnTo>
                        <a:pt x="19866" y="8012"/>
                      </a:lnTo>
                      <a:lnTo>
                        <a:pt x="19752" y="7528"/>
                      </a:lnTo>
                      <a:lnTo>
                        <a:pt x="19609" y="7058"/>
                      </a:lnTo>
                      <a:lnTo>
                        <a:pt x="19453" y="6589"/>
                      </a:lnTo>
                      <a:lnTo>
                        <a:pt x="19268" y="6133"/>
                      </a:lnTo>
                      <a:lnTo>
                        <a:pt x="19069" y="5692"/>
                      </a:lnTo>
                      <a:lnTo>
                        <a:pt x="18855" y="5251"/>
                      </a:lnTo>
                      <a:lnTo>
                        <a:pt x="18613" y="4838"/>
                      </a:lnTo>
                      <a:lnTo>
                        <a:pt x="18343" y="4426"/>
                      </a:lnTo>
                      <a:lnTo>
                        <a:pt x="18073" y="4041"/>
                      </a:lnTo>
                      <a:lnTo>
                        <a:pt x="17774" y="3657"/>
                      </a:lnTo>
                      <a:lnTo>
                        <a:pt x="17461" y="3287"/>
                      </a:lnTo>
                      <a:lnTo>
                        <a:pt x="17119" y="2946"/>
                      </a:lnTo>
                      <a:lnTo>
                        <a:pt x="16778" y="2618"/>
                      </a:lnTo>
                      <a:lnTo>
                        <a:pt x="16408" y="2291"/>
                      </a:lnTo>
                      <a:lnTo>
                        <a:pt x="16038" y="2006"/>
                      </a:lnTo>
                      <a:lnTo>
                        <a:pt x="15639" y="1722"/>
                      </a:lnTo>
                      <a:lnTo>
                        <a:pt x="15227" y="1466"/>
                      </a:lnTo>
                      <a:lnTo>
                        <a:pt x="14814" y="1224"/>
                      </a:lnTo>
                      <a:lnTo>
                        <a:pt x="14387" y="996"/>
                      </a:lnTo>
                      <a:lnTo>
                        <a:pt x="13932" y="797"/>
                      </a:lnTo>
                      <a:lnTo>
                        <a:pt x="13476" y="612"/>
                      </a:lnTo>
                      <a:lnTo>
                        <a:pt x="13021" y="455"/>
                      </a:lnTo>
                      <a:lnTo>
                        <a:pt x="12537" y="327"/>
                      </a:lnTo>
                      <a:lnTo>
                        <a:pt x="12053" y="214"/>
                      </a:lnTo>
                      <a:lnTo>
                        <a:pt x="11555" y="128"/>
                      </a:lnTo>
                      <a:lnTo>
                        <a:pt x="11057" y="57"/>
                      </a:lnTo>
                      <a:lnTo>
                        <a:pt x="10545" y="14"/>
                      </a:lnTo>
                      <a:lnTo>
                        <a:pt x="1003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9" name="Google Shape;499;p19"/>
                <p:cNvSpPr/>
                <p:nvPr/>
              </p:nvSpPr>
              <p:spPr>
                <a:xfrm>
                  <a:off x="2107261" y="3236766"/>
                  <a:ext cx="667813" cy="185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65" h="5579" extrusionOk="0">
                      <a:moveTo>
                        <a:pt x="2790" y="0"/>
                      </a:moveTo>
                      <a:lnTo>
                        <a:pt x="2505" y="15"/>
                      </a:lnTo>
                      <a:lnTo>
                        <a:pt x="2235" y="57"/>
                      </a:lnTo>
                      <a:lnTo>
                        <a:pt x="1964" y="128"/>
                      </a:lnTo>
                      <a:lnTo>
                        <a:pt x="1708" y="214"/>
                      </a:lnTo>
                      <a:lnTo>
                        <a:pt x="1466" y="342"/>
                      </a:lnTo>
                      <a:lnTo>
                        <a:pt x="1239" y="470"/>
                      </a:lnTo>
                      <a:lnTo>
                        <a:pt x="1025" y="641"/>
                      </a:lnTo>
                      <a:lnTo>
                        <a:pt x="826" y="811"/>
                      </a:lnTo>
                      <a:lnTo>
                        <a:pt x="641" y="1011"/>
                      </a:lnTo>
                      <a:lnTo>
                        <a:pt x="484" y="1224"/>
                      </a:lnTo>
                      <a:lnTo>
                        <a:pt x="342" y="1466"/>
                      </a:lnTo>
                      <a:lnTo>
                        <a:pt x="228" y="1708"/>
                      </a:lnTo>
                      <a:lnTo>
                        <a:pt x="129" y="1964"/>
                      </a:lnTo>
                      <a:lnTo>
                        <a:pt x="58" y="2220"/>
                      </a:lnTo>
                      <a:lnTo>
                        <a:pt x="15" y="2505"/>
                      </a:lnTo>
                      <a:lnTo>
                        <a:pt x="1" y="2789"/>
                      </a:lnTo>
                      <a:lnTo>
                        <a:pt x="15" y="3074"/>
                      </a:lnTo>
                      <a:lnTo>
                        <a:pt x="58" y="3344"/>
                      </a:lnTo>
                      <a:lnTo>
                        <a:pt x="129" y="3615"/>
                      </a:lnTo>
                      <a:lnTo>
                        <a:pt x="228" y="3871"/>
                      </a:lnTo>
                      <a:lnTo>
                        <a:pt x="342" y="4113"/>
                      </a:lnTo>
                      <a:lnTo>
                        <a:pt x="484" y="4340"/>
                      </a:lnTo>
                      <a:lnTo>
                        <a:pt x="641" y="4554"/>
                      </a:lnTo>
                      <a:lnTo>
                        <a:pt x="826" y="4753"/>
                      </a:lnTo>
                      <a:lnTo>
                        <a:pt x="1025" y="4938"/>
                      </a:lnTo>
                      <a:lnTo>
                        <a:pt x="1239" y="5095"/>
                      </a:lnTo>
                      <a:lnTo>
                        <a:pt x="1466" y="5237"/>
                      </a:lnTo>
                      <a:lnTo>
                        <a:pt x="1708" y="5351"/>
                      </a:lnTo>
                      <a:lnTo>
                        <a:pt x="1964" y="5450"/>
                      </a:lnTo>
                      <a:lnTo>
                        <a:pt x="2235" y="5522"/>
                      </a:lnTo>
                      <a:lnTo>
                        <a:pt x="2505" y="5564"/>
                      </a:lnTo>
                      <a:lnTo>
                        <a:pt x="2790" y="5578"/>
                      </a:lnTo>
                      <a:lnTo>
                        <a:pt x="17276" y="5578"/>
                      </a:lnTo>
                      <a:lnTo>
                        <a:pt x="17560" y="5564"/>
                      </a:lnTo>
                      <a:lnTo>
                        <a:pt x="17831" y="5522"/>
                      </a:lnTo>
                      <a:lnTo>
                        <a:pt x="18101" y="5450"/>
                      </a:lnTo>
                      <a:lnTo>
                        <a:pt x="18357" y="5351"/>
                      </a:lnTo>
                      <a:lnTo>
                        <a:pt x="18599" y="5237"/>
                      </a:lnTo>
                      <a:lnTo>
                        <a:pt x="18827" y="5095"/>
                      </a:lnTo>
                      <a:lnTo>
                        <a:pt x="19040" y="4938"/>
                      </a:lnTo>
                      <a:lnTo>
                        <a:pt x="19239" y="4753"/>
                      </a:lnTo>
                      <a:lnTo>
                        <a:pt x="19424" y="4554"/>
                      </a:lnTo>
                      <a:lnTo>
                        <a:pt x="19581" y="4340"/>
                      </a:lnTo>
                      <a:lnTo>
                        <a:pt x="19723" y="4113"/>
                      </a:lnTo>
                      <a:lnTo>
                        <a:pt x="19837" y="3871"/>
                      </a:lnTo>
                      <a:lnTo>
                        <a:pt x="19937" y="3615"/>
                      </a:lnTo>
                      <a:lnTo>
                        <a:pt x="20008" y="3344"/>
                      </a:lnTo>
                      <a:lnTo>
                        <a:pt x="20051" y="3074"/>
                      </a:lnTo>
                      <a:lnTo>
                        <a:pt x="20065" y="2789"/>
                      </a:lnTo>
                      <a:lnTo>
                        <a:pt x="20051" y="2505"/>
                      </a:lnTo>
                      <a:lnTo>
                        <a:pt x="20008" y="2220"/>
                      </a:lnTo>
                      <a:lnTo>
                        <a:pt x="19937" y="1964"/>
                      </a:lnTo>
                      <a:lnTo>
                        <a:pt x="19837" y="1708"/>
                      </a:lnTo>
                      <a:lnTo>
                        <a:pt x="19723" y="1466"/>
                      </a:lnTo>
                      <a:lnTo>
                        <a:pt x="19581" y="1224"/>
                      </a:lnTo>
                      <a:lnTo>
                        <a:pt x="19424" y="1011"/>
                      </a:lnTo>
                      <a:lnTo>
                        <a:pt x="19239" y="811"/>
                      </a:lnTo>
                      <a:lnTo>
                        <a:pt x="19040" y="641"/>
                      </a:lnTo>
                      <a:lnTo>
                        <a:pt x="18827" y="470"/>
                      </a:lnTo>
                      <a:lnTo>
                        <a:pt x="18599" y="342"/>
                      </a:lnTo>
                      <a:lnTo>
                        <a:pt x="18357" y="214"/>
                      </a:lnTo>
                      <a:lnTo>
                        <a:pt x="18101" y="128"/>
                      </a:lnTo>
                      <a:lnTo>
                        <a:pt x="17831" y="57"/>
                      </a:lnTo>
                      <a:lnTo>
                        <a:pt x="17560" y="15"/>
                      </a:lnTo>
                      <a:lnTo>
                        <a:pt x="17276" y="0"/>
                      </a:lnTo>
                      <a:close/>
                    </a:path>
                  </a:pathLst>
                </a:custGeom>
                <a:solidFill>
                  <a:srgbClr val="211915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0" name="Google Shape;500;p19"/>
                <p:cNvSpPr/>
                <p:nvPr/>
              </p:nvSpPr>
              <p:spPr>
                <a:xfrm>
                  <a:off x="1821199" y="2075012"/>
                  <a:ext cx="1207755" cy="1252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88" h="37639" extrusionOk="0">
                      <a:moveTo>
                        <a:pt x="9734" y="0"/>
                      </a:moveTo>
                      <a:lnTo>
                        <a:pt x="9236" y="15"/>
                      </a:lnTo>
                      <a:lnTo>
                        <a:pt x="8738" y="43"/>
                      </a:lnTo>
                      <a:lnTo>
                        <a:pt x="8254" y="114"/>
                      </a:lnTo>
                      <a:lnTo>
                        <a:pt x="7785" y="200"/>
                      </a:lnTo>
                      <a:lnTo>
                        <a:pt x="7315" y="313"/>
                      </a:lnTo>
                      <a:lnTo>
                        <a:pt x="6845" y="441"/>
                      </a:lnTo>
                      <a:lnTo>
                        <a:pt x="6390" y="598"/>
                      </a:lnTo>
                      <a:lnTo>
                        <a:pt x="5949" y="769"/>
                      </a:lnTo>
                      <a:lnTo>
                        <a:pt x="5522" y="968"/>
                      </a:lnTo>
                      <a:lnTo>
                        <a:pt x="5109" y="1181"/>
                      </a:lnTo>
                      <a:lnTo>
                        <a:pt x="4697" y="1409"/>
                      </a:lnTo>
                      <a:lnTo>
                        <a:pt x="4298" y="1665"/>
                      </a:lnTo>
                      <a:lnTo>
                        <a:pt x="3914" y="1936"/>
                      </a:lnTo>
                      <a:lnTo>
                        <a:pt x="3558" y="2234"/>
                      </a:lnTo>
                      <a:lnTo>
                        <a:pt x="3203" y="2533"/>
                      </a:lnTo>
                      <a:lnTo>
                        <a:pt x="2861" y="2861"/>
                      </a:lnTo>
                      <a:lnTo>
                        <a:pt x="2534" y="3202"/>
                      </a:lnTo>
                      <a:lnTo>
                        <a:pt x="2235" y="3544"/>
                      </a:lnTo>
                      <a:lnTo>
                        <a:pt x="1936" y="3914"/>
                      </a:lnTo>
                      <a:lnTo>
                        <a:pt x="1666" y="4298"/>
                      </a:lnTo>
                      <a:lnTo>
                        <a:pt x="1410" y="4696"/>
                      </a:lnTo>
                      <a:lnTo>
                        <a:pt x="1182" y="5109"/>
                      </a:lnTo>
                      <a:lnTo>
                        <a:pt x="968" y="5522"/>
                      </a:lnTo>
                      <a:lnTo>
                        <a:pt x="769" y="5948"/>
                      </a:lnTo>
                      <a:lnTo>
                        <a:pt x="598" y="6390"/>
                      </a:lnTo>
                      <a:lnTo>
                        <a:pt x="442" y="6845"/>
                      </a:lnTo>
                      <a:lnTo>
                        <a:pt x="314" y="7300"/>
                      </a:lnTo>
                      <a:lnTo>
                        <a:pt x="200" y="7770"/>
                      </a:lnTo>
                      <a:lnTo>
                        <a:pt x="115" y="8254"/>
                      </a:lnTo>
                      <a:lnTo>
                        <a:pt x="58" y="8737"/>
                      </a:lnTo>
                      <a:lnTo>
                        <a:pt x="15" y="9236"/>
                      </a:lnTo>
                      <a:lnTo>
                        <a:pt x="1" y="9734"/>
                      </a:lnTo>
                      <a:lnTo>
                        <a:pt x="1" y="19495"/>
                      </a:lnTo>
                      <a:lnTo>
                        <a:pt x="1" y="19965"/>
                      </a:lnTo>
                      <a:lnTo>
                        <a:pt x="29" y="20434"/>
                      </a:lnTo>
                      <a:lnTo>
                        <a:pt x="58" y="20890"/>
                      </a:lnTo>
                      <a:lnTo>
                        <a:pt x="100" y="21345"/>
                      </a:lnTo>
                      <a:lnTo>
                        <a:pt x="143" y="21801"/>
                      </a:lnTo>
                      <a:lnTo>
                        <a:pt x="214" y="22256"/>
                      </a:lnTo>
                      <a:lnTo>
                        <a:pt x="285" y="22697"/>
                      </a:lnTo>
                      <a:lnTo>
                        <a:pt x="371" y="23138"/>
                      </a:lnTo>
                      <a:lnTo>
                        <a:pt x="470" y="23579"/>
                      </a:lnTo>
                      <a:lnTo>
                        <a:pt x="570" y="24020"/>
                      </a:lnTo>
                      <a:lnTo>
                        <a:pt x="698" y="24447"/>
                      </a:lnTo>
                      <a:lnTo>
                        <a:pt x="826" y="24874"/>
                      </a:lnTo>
                      <a:lnTo>
                        <a:pt x="954" y="25301"/>
                      </a:lnTo>
                      <a:lnTo>
                        <a:pt x="1111" y="25714"/>
                      </a:lnTo>
                      <a:lnTo>
                        <a:pt x="1267" y="26141"/>
                      </a:lnTo>
                      <a:lnTo>
                        <a:pt x="1438" y="26539"/>
                      </a:lnTo>
                      <a:lnTo>
                        <a:pt x="1609" y="26952"/>
                      </a:lnTo>
                      <a:lnTo>
                        <a:pt x="1794" y="27350"/>
                      </a:lnTo>
                      <a:lnTo>
                        <a:pt x="1993" y="27734"/>
                      </a:lnTo>
                      <a:lnTo>
                        <a:pt x="2206" y="28133"/>
                      </a:lnTo>
                      <a:lnTo>
                        <a:pt x="2420" y="28517"/>
                      </a:lnTo>
                      <a:lnTo>
                        <a:pt x="2633" y="28887"/>
                      </a:lnTo>
                      <a:lnTo>
                        <a:pt x="2875" y="29257"/>
                      </a:lnTo>
                      <a:lnTo>
                        <a:pt x="3117" y="29627"/>
                      </a:lnTo>
                      <a:lnTo>
                        <a:pt x="3359" y="29983"/>
                      </a:lnTo>
                      <a:lnTo>
                        <a:pt x="3615" y="30339"/>
                      </a:lnTo>
                      <a:lnTo>
                        <a:pt x="3886" y="30680"/>
                      </a:lnTo>
                      <a:lnTo>
                        <a:pt x="4156" y="31022"/>
                      </a:lnTo>
                      <a:lnTo>
                        <a:pt x="4441" y="31349"/>
                      </a:lnTo>
                      <a:lnTo>
                        <a:pt x="4725" y="31676"/>
                      </a:lnTo>
                      <a:lnTo>
                        <a:pt x="5024" y="32003"/>
                      </a:lnTo>
                      <a:lnTo>
                        <a:pt x="5337" y="32316"/>
                      </a:lnTo>
                      <a:lnTo>
                        <a:pt x="5650" y="32615"/>
                      </a:lnTo>
                      <a:lnTo>
                        <a:pt x="5963" y="32914"/>
                      </a:lnTo>
                      <a:lnTo>
                        <a:pt x="6290" y="33199"/>
                      </a:lnTo>
                      <a:lnTo>
                        <a:pt x="6618" y="33483"/>
                      </a:lnTo>
                      <a:lnTo>
                        <a:pt x="6959" y="33754"/>
                      </a:lnTo>
                      <a:lnTo>
                        <a:pt x="7301" y="34024"/>
                      </a:lnTo>
                      <a:lnTo>
                        <a:pt x="7657" y="34280"/>
                      </a:lnTo>
                      <a:lnTo>
                        <a:pt x="8012" y="34536"/>
                      </a:lnTo>
                      <a:lnTo>
                        <a:pt x="8382" y="34778"/>
                      </a:lnTo>
                      <a:lnTo>
                        <a:pt x="8752" y="35006"/>
                      </a:lnTo>
                      <a:lnTo>
                        <a:pt x="9136" y="35234"/>
                      </a:lnTo>
                      <a:lnTo>
                        <a:pt x="9521" y="35447"/>
                      </a:lnTo>
                      <a:lnTo>
                        <a:pt x="9905" y="35646"/>
                      </a:lnTo>
                      <a:lnTo>
                        <a:pt x="10303" y="35846"/>
                      </a:lnTo>
                      <a:lnTo>
                        <a:pt x="10702" y="36031"/>
                      </a:lnTo>
                      <a:lnTo>
                        <a:pt x="11100" y="36215"/>
                      </a:lnTo>
                      <a:lnTo>
                        <a:pt x="11513" y="36372"/>
                      </a:lnTo>
                      <a:lnTo>
                        <a:pt x="11925" y="36543"/>
                      </a:lnTo>
                      <a:lnTo>
                        <a:pt x="12338" y="36685"/>
                      </a:lnTo>
                      <a:lnTo>
                        <a:pt x="12765" y="36827"/>
                      </a:lnTo>
                      <a:lnTo>
                        <a:pt x="13192" y="36955"/>
                      </a:lnTo>
                      <a:lnTo>
                        <a:pt x="13619" y="37069"/>
                      </a:lnTo>
                      <a:lnTo>
                        <a:pt x="14060" y="37169"/>
                      </a:lnTo>
                      <a:lnTo>
                        <a:pt x="14501" y="37269"/>
                      </a:lnTo>
                      <a:lnTo>
                        <a:pt x="14942" y="37354"/>
                      </a:lnTo>
                      <a:lnTo>
                        <a:pt x="15398" y="37425"/>
                      </a:lnTo>
                      <a:lnTo>
                        <a:pt x="15839" y="37496"/>
                      </a:lnTo>
                      <a:lnTo>
                        <a:pt x="16294" y="37553"/>
                      </a:lnTo>
                      <a:lnTo>
                        <a:pt x="16749" y="37596"/>
                      </a:lnTo>
                      <a:lnTo>
                        <a:pt x="17219" y="37624"/>
                      </a:lnTo>
                      <a:lnTo>
                        <a:pt x="17674" y="37638"/>
                      </a:lnTo>
                      <a:lnTo>
                        <a:pt x="18614" y="37638"/>
                      </a:lnTo>
                      <a:lnTo>
                        <a:pt x="19069" y="37624"/>
                      </a:lnTo>
                      <a:lnTo>
                        <a:pt x="19538" y="37596"/>
                      </a:lnTo>
                      <a:lnTo>
                        <a:pt x="19994" y="37553"/>
                      </a:lnTo>
                      <a:lnTo>
                        <a:pt x="20449" y="37496"/>
                      </a:lnTo>
                      <a:lnTo>
                        <a:pt x="20905" y="37425"/>
                      </a:lnTo>
                      <a:lnTo>
                        <a:pt x="21346" y="37354"/>
                      </a:lnTo>
                      <a:lnTo>
                        <a:pt x="21787" y="37269"/>
                      </a:lnTo>
                      <a:lnTo>
                        <a:pt x="22228" y="37169"/>
                      </a:lnTo>
                      <a:lnTo>
                        <a:pt x="22669" y="37069"/>
                      </a:lnTo>
                      <a:lnTo>
                        <a:pt x="23096" y="36955"/>
                      </a:lnTo>
                      <a:lnTo>
                        <a:pt x="23523" y="36827"/>
                      </a:lnTo>
                      <a:lnTo>
                        <a:pt x="23950" y="36685"/>
                      </a:lnTo>
                      <a:lnTo>
                        <a:pt x="24362" y="36543"/>
                      </a:lnTo>
                      <a:lnTo>
                        <a:pt x="24775" y="36372"/>
                      </a:lnTo>
                      <a:lnTo>
                        <a:pt x="25188" y="36215"/>
                      </a:lnTo>
                      <a:lnTo>
                        <a:pt x="25600" y="36031"/>
                      </a:lnTo>
                      <a:lnTo>
                        <a:pt x="25999" y="35846"/>
                      </a:lnTo>
                      <a:lnTo>
                        <a:pt x="26383" y="35646"/>
                      </a:lnTo>
                      <a:lnTo>
                        <a:pt x="26781" y="35447"/>
                      </a:lnTo>
                      <a:lnTo>
                        <a:pt x="27151" y="35234"/>
                      </a:lnTo>
                      <a:lnTo>
                        <a:pt x="27536" y="35006"/>
                      </a:lnTo>
                      <a:lnTo>
                        <a:pt x="27906" y="34778"/>
                      </a:lnTo>
                      <a:lnTo>
                        <a:pt x="28276" y="34536"/>
                      </a:lnTo>
                      <a:lnTo>
                        <a:pt x="28631" y="34280"/>
                      </a:lnTo>
                      <a:lnTo>
                        <a:pt x="28987" y="34024"/>
                      </a:lnTo>
                      <a:lnTo>
                        <a:pt x="29329" y="33754"/>
                      </a:lnTo>
                      <a:lnTo>
                        <a:pt x="29670" y="33483"/>
                      </a:lnTo>
                      <a:lnTo>
                        <a:pt x="29997" y="33199"/>
                      </a:lnTo>
                      <a:lnTo>
                        <a:pt x="30325" y="32914"/>
                      </a:lnTo>
                      <a:lnTo>
                        <a:pt x="30652" y="32615"/>
                      </a:lnTo>
                      <a:lnTo>
                        <a:pt x="30965" y="32316"/>
                      </a:lnTo>
                      <a:lnTo>
                        <a:pt x="31264" y="32003"/>
                      </a:lnTo>
                      <a:lnTo>
                        <a:pt x="31563" y="31676"/>
                      </a:lnTo>
                      <a:lnTo>
                        <a:pt x="31847" y="31349"/>
                      </a:lnTo>
                      <a:lnTo>
                        <a:pt x="32132" y="31022"/>
                      </a:lnTo>
                      <a:lnTo>
                        <a:pt x="32402" y="30680"/>
                      </a:lnTo>
                      <a:lnTo>
                        <a:pt x="32673" y="30339"/>
                      </a:lnTo>
                      <a:lnTo>
                        <a:pt x="32929" y="29983"/>
                      </a:lnTo>
                      <a:lnTo>
                        <a:pt x="33185" y="29627"/>
                      </a:lnTo>
                      <a:lnTo>
                        <a:pt x="33427" y="29257"/>
                      </a:lnTo>
                      <a:lnTo>
                        <a:pt x="33655" y="28887"/>
                      </a:lnTo>
                      <a:lnTo>
                        <a:pt x="33882" y="28517"/>
                      </a:lnTo>
                      <a:lnTo>
                        <a:pt x="34096" y="28133"/>
                      </a:lnTo>
                      <a:lnTo>
                        <a:pt x="34295" y="27734"/>
                      </a:lnTo>
                      <a:lnTo>
                        <a:pt x="34494" y="27350"/>
                      </a:lnTo>
                      <a:lnTo>
                        <a:pt x="34679" y="26952"/>
                      </a:lnTo>
                      <a:lnTo>
                        <a:pt x="34864" y="26539"/>
                      </a:lnTo>
                      <a:lnTo>
                        <a:pt x="35021" y="26141"/>
                      </a:lnTo>
                      <a:lnTo>
                        <a:pt x="35177" y="25714"/>
                      </a:lnTo>
                      <a:lnTo>
                        <a:pt x="35334" y="25301"/>
                      </a:lnTo>
                      <a:lnTo>
                        <a:pt x="35476" y="24874"/>
                      </a:lnTo>
                      <a:lnTo>
                        <a:pt x="35604" y="24447"/>
                      </a:lnTo>
                      <a:lnTo>
                        <a:pt x="35718" y="24020"/>
                      </a:lnTo>
                      <a:lnTo>
                        <a:pt x="35817" y="23579"/>
                      </a:lnTo>
                      <a:lnTo>
                        <a:pt x="35917" y="23138"/>
                      </a:lnTo>
                      <a:lnTo>
                        <a:pt x="36002" y="22697"/>
                      </a:lnTo>
                      <a:lnTo>
                        <a:pt x="36074" y="22256"/>
                      </a:lnTo>
                      <a:lnTo>
                        <a:pt x="36145" y="21801"/>
                      </a:lnTo>
                      <a:lnTo>
                        <a:pt x="36202" y="21345"/>
                      </a:lnTo>
                      <a:lnTo>
                        <a:pt x="36230" y="20890"/>
                      </a:lnTo>
                      <a:lnTo>
                        <a:pt x="36259" y="20434"/>
                      </a:lnTo>
                      <a:lnTo>
                        <a:pt x="36287" y="19965"/>
                      </a:lnTo>
                      <a:lnTo>
                        <a:pt x="36287" y="19495"/>
                      </a:lnTo>
                      <a:lnTo>
                        <a:pt x="36287" y="9734"/>
                      </a:lnTo>
                      <a:lnTo>
                        <a:pt x="36273" y="9236"/>
                      </a:lnTo>
                      <a:lnTo>
                        <a:pt x="36244" y="8737"/>
                      </a:lnTo>
                      <a:lnTo>
                        <a:pt x="36173" y="8254"/>
                      </a:lnTo>
                      <a:lnTo>
                        <a:pt x="36088" y="7770"/>
                      </a:lnTo>
                      <a:lnTo>
                        <a:pt x="35988" y="7300"/>
                      </a:lnTo>
                      <a:lnTo>
                        <a:pt x="35846" y="6845"/>
                      </a:lnTo>
                      <a:lnTo>
                        <a:pt x="35689" y="6390"/>
                      </a:lnTo>
                      <a:lnTo>
                        <a:pt x="35519" y="5948"/>
                      </a:lnTo>
                      <a:lnTo>
                        <a:pt x="35319" y="5522"/>
                      </a:lnTo>
                      <a:lnTo>
                        <a:pt x="35106" y="5109"/>
                      </a:lnTo>
                      <a:lnTo>
                        <a:pt x="34878" y="4696"/>
                      </a:lnTo>
                      <a:lnTo>
                        <a:pt x="34622" y="4298"/>
                      </a:lnTo>
                      <a:lnTo>
                        <a:pt x="34352" y="3914"/>
                      </a:lnTo>
                      <a:lnTo>
                        <a:pt x="34053" y="3544"/>
                      </a:lnTo>
                      <a:lnTo>
                        <a:pt x="33754" y="3202"/>
                      </a:lnTo>
                      <a:lnTo>
                        <a:pt x="33427" y="2861"/>
                      </a:lnTo>
                      <a:lnTo>
                        <a:pt x="33085" y="2533"/>
                      </a:lnTo>
                      <a:lnTo>
                        <a:pt x="32744" y="2234"/>
                      </a:lnTo>
                      <a:lnTo>
                        <a:pt x="32374" y="1936"/>
                      </a:lnTo>
                      <a:lnTo>
                        <a:pt x="31990" y="1665"/>
                      </a:lnTo>
                      <a:lnTo>
                        <a:pt x="31591" y="1409"/>
                      </a:lnTo>
                      <a:lnTo>
                        <a:pt x="31193" y="1181"/>
                      </a:lnTo>
                      <a:lnTo>
                        <a:pt x="30766" y="968"/>
                      </a:lnTo>
                      <a:lnTo>
                        <a:pt x="30339" y="769"/>
                      </a:lnTo>
                      <a:lnTo>
                        <a:pt x="29898" y="598"/>
                      </a:lnTo>
                      <a:lnTo>
                        <a:pt x="29442" y="441"/>
                      </a:lnTo>
                      <a:lnTo>
                        <a:pt x="28987" y="313"/>
                      </a:lnTo>
                      <a:lnTo>
                        <a:pt x="28518" y="200"/>
                      </a:lnTo>
                      <a:lnTo>
                        <a:pt x="28034" y="114"/>
                      </a:lnTo>
                      <a:lnTo>
                        <a:pt x="27550" y="43"/>
                      </a:lnTo>
                      <a:lnTo>
                        <a:pt x="27052" y="15"/>
                      </a:lnTo>
                      <a:lnTo>
                        <a:pt x="2655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1" name="Google Shape;501;p19"/>
                <p:cNvSpPr/>
                <p:nvPr/>
              </p:nvSpPr>
              <p:spPr>
                <a:xfrm>
                  <a:off x="2038600" y="2210471"/>
                  <a:ext cx="765364" cy="76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96" h="22996" extrusionOk="0">
                      <a:moveTo>
                        <a:pt x="11498" y="0"/>
                      </a:moveTo>
                      <a:lnTo>
                        <a:pt x="10900" y="14"/>
                      </a:lnTo>
                      <a:lnTo>
                        <a:pt x="10317" y="57"/>
                      </a:lnTo>
                      <a:lnTo>
                        <a:pt x="9748" y="128"/>
                      </a:lnTo>
                      <a:lnTo>
                        <a:pt x="9179" y="242"/>
                      </a:lnTo>
                      <a:lnTo>
                        <a:pt x="8624" y="370"/>
                      </a:lnTo>
                      <a:lnTo>
                        <a:pt x="8083" y="512"/>
                      </a:lnTo>
                      <a:lnTo>
                        <a:pt x="7542" y="697"/>
                      </a:lnTo>
                      <a:lnTo>
                        <a:pt x="7030" y="911"/>
                      </a:lnTo>
                      <a:lnTo>
                        <a:pt x="6518" y="1138"/>
                      </a:lnTo>
                      <a:lnTo>
                        <a:pt x="6020" y="1395"/>
                      </a:lnTo>
                      <a:lnTo>
                        <a:pt x="5536" y="1665"/>
                      </a:lnTo>
                      <a:lnTo>
                        <a:pt x="5066" y="1964"/>
                      </a:lnTo>
                      <a:lnTo>
                        <a:pt x="4625" y="2291"/>
                      </a:lnTo>
                      <a:lnTo>
                        <a:pt x="4184" y="2633"/>
                      </a:lnTo>
                      <a:lnTo>
                        <a:pt x="3771" y="2988"/>
                      </a:lnTo>
                      <a:lnTo>
                        <a:pt x="3373" y="3373"/>
                      </a:lnTo>
                      <a:lnTo>
                        <a:pt x="2989" y="3771"/>
                      </a:lnTo>
                      <a:lnTo>
                        <a:pt x="2633" y="4184"/>
                      </a:lnTo>
                      <a:lnTo>
                        <a:pt x="2291" y="4625"/>
                      </a:lnTo>
                      <a:lnTo>
                        <a:pt x="1964" y="5066"/>
                      </a:lnTo>
                      <a:lnTo>
                        <a:pt x="1665" y="5536"/>
                      </a:lnTo>
                      <a:lnTo>
                        <a:pt x="1395" y="6019"/>
                      </a:lnTo>
                      <a:lnTo>
                        <a:pt x="1139" y="6517"/>
                      </a:lnTo>
                      <a:lnTo>
                        <a:pt x="911" y="7015"/>
                      </a:lnTo>
                      <a:lnTo>
                        <a:pt x="698" y="7542"/>
                      </a:lnTo>
                      <a:lnTo>
                        <a:pt x="527" y="8083"/>
                      </a:lnTo>
                      <a:lnTo>
                        <a:pt x="370" y="8623"/>
                      </a:lnTo>
                      <a:lnTo>
                        <a:pt x="242" y="9178"/>
                      </a:lnTo>
                      <a:lnTo>
                        <a:pt x="143" y="9748"/>
                      </a:lnTo>
                      <a:lnTo>
                        <a:pt x="57" y="10317"/>
                      </a:lnTo>
                      <a:lnTo>
                        <a:pt x="15" y="10900"/>
                      </a:lnTo>
                      <a:lnTo>
                        <a:pt x="0" y="11498"/>
                      </a:lnTo>
                      <a:lnTo>
                        <a:pt x="15" y="12081"/>
                      </a:lnTo>
                      <a:lnTo>
                        <a:pt x="57" y="12665"/>
                      </a:lnTo>
                      <a:lnTo>
                        <a:pt x="143" y="13248"/>
                      </a:lnTo>
                      <a:lnTo>
                        <a:pt x="242" y="13817"/>
                      </a:lnTo>
                      <a:lnTo>
                        <a:pt x="370" y="14372"/>
                      </a:lnTo>
                      <a:lnTo>
                        <a:pt x="527" y="14913"/>
                      </a:lnTo>
                      <a:lnTo>
                        <a:pt x="698" y="15454"/>
                      </a:lnTo>
                      <a:lnTo>
                        <a:pt x="911" y="15966"/>
                      </a:lnTo>
                      <a:lnTo>
                        <a:pt x="1139" y="16478"/>
                      </a:lnTo>
                      <a:lnTo>
                        <a:pt x="1395" y="16976"/>
                      </a:lnTo>
                      <a:lnTo>
                        <a:pt x="1665" y="17460"/>
                      </a:lnTo>
                      <a:lnTo>
                        <a:pt x="1964" y="17916"/>
                      </a:lnTo>
                      <a:lnTo>
                        <a:pt x="2291" y="18371"/>
                      </a:lnTo>
                      <a:lnTo>
                        <a:pt x="2633" y="18812"/>
                      </a:lnTo>
                      <a:lnTo>
                        <a:pt x="2989" y="19225"/>
                      </a:lnTo>
                      <a:lnTo>
                        <a:pt x="3373" y="19623"/>
                      </a:lnTo>
                      <a:lnTo>
                        <a:pt x="3771" y="20007"/>
                      </a:lnTo>
                      <a:lnTo>
                        <a:pt x="4184" y="20363"/>
                      </a:lnTo>
                      <a:lnTo>
                        <a:pt x="4625" y="20705"/>
                      </a:lnTo>
                      <a:lnTo>
                        <a:pt x="5066" y="21032"/>
                      </a:lnTo>
                      <a:lnTo>
                        <a:pt x="5536" y="21331"/>
                      </a:lnTo>
                      <a:lnTo>
                        <a:pt x="6020" y="21601"/>
                      </a:lnTo>
                      <a:lnTo>
                        <a:pt x="6518" y="21857"/>
                      </a:lnTo>
                      <a:lnTo>
                        <a:pt x="7030" y="22085"/>
                      </a:lnTo>
                      <a:lnTo>
                        <a:pt x="7542" y="22298"/>
                      </a:lnTo>
                      <a:lnTo>
                        <a:pt x="8083" y="22469"/>
                      </a:lnTo>
                      <a:lnTo>
                        <a:pt x="8624" y="22626"/>
                      </a:lnTo>
                      <a:lnTo>
                        <a:pt x="9179" y="22754"/>
                      </a:lnTo>
                      <a:lnTo>
                        <a:pt x="9748" y="22853"/>
                      </a:lnTo>
                      <a:lnTo>
                        <a:pt x="10317" y="22924"/>
                      </a:lnTo>
                      <a:lnTo>
                        <a:pt x="10900" y="22981"/>
                      </a:lnTo>
                      <a:lnTo>
                        <a:pt x="11498" y="22996"/>
                      </a:lnTo>
                      <a:lnTo>
                        <a:pt x="12096" y="22981"/>
                      </a:lnTo>
                      <a:lnTo>
                        <a:pt x="12679" y="22924"/>
                      </a:lnTo>
                      <a:lnTo>
                        <a:pt x="13248" y="22853"/>
                      </a:lnTo>
                      <a:lnTo>
                        <a:pt x="13818" y="22754"/>
                      </a:lnTo>
                      <a:lnTo>
                        <a:pt x="14373" y="22626"/>
                      </a:lnTo>
                      <a:lnTo>
                        <a:pt x="14913" y="22469"/>
                      </a:lnTo>
                      <a:lnTo>
                        <a:pt x="15454" y="22298"/>
                      </a:lnTo>
                      <a:lnTo>
                        <a:pt x="15966" y="22085"/>
                      </a:lnTo>
                      <a:lnTo>
                        <a:pt x="16479" y="21857"/>
                      </a:lnTo>
                      <a:lnTo>
                        <a:pt x="16977" y="21601"/>
                      </a:lnTo>
                      <a:lnTo>
                        <a:pt x="17460" y="21331"/>
                      </a:lnTo>
                      <a:lnTo>
                        <a:pt x="17930" y="21032"/>
                      </a:lnTo>
                      <a:lnTo>
                        <a:pt x="18371" y="20705"/>
                      </a:lnTo>
                      <a:lnTo>
                        <a:pt x="18812" y="20363"/>
                      </a:lnTo>
                      <a:lnTo>
                        <a:pt x="19225" y="20007"/>
                      </a:lnTo>
                      <a:lnTo>
                        <a:pt x="19623" y="19623"/>
                      </a:lnTo>
                      <a:lnTo>
                        <a:pt x="20008" y="19225"/>
                      </a:lnTo>
                      <a:lnTo>
                        <a:pt x="20363" y="18812"/>
                      </a:lnTo>
                      <a:lnTo>
                        <a:pt x="20705" y="18371"/>
                      </a:lnTo>
                      <a:lnTo>
                        <a:pt x="21032" y="17916"/>
                      </a:lnTo>
                      <a:lnTo>
                        <a:pt x="21331" y="17460"/>
                      </a:lnTo>
                      <a:lnTo>
                        <a:pt x="21601" y="16976"/>
                      </a:lnTo>
                      <a:lnTo>
                        <a:pt x="21857" y="16478"/>
                      </a:lnTo>
                      <a:lnTo>
                        <a:pt x="22085" y="15966"/>
                      </a:lnTo>
                      <a:lnTo>
                        <a:pt x="22299" y="15454"/>
                      </a:lnTo>
                      <a:lnTo>
                        <a:pt x="22469" y="14913"/>
                      </a:lnTo>
                      <a:lnTo>
                        <a:pt x="22626" y="14372"/>
                      </a:lnTo>
                      <a:lnTo>
                        <a:pt x="22754" y="13817"/>
                      </a:lnTo>
                      <a:lnTo>
                        <a:pt x="22854" y="13248"/>
                      </a:lnTo>
                      <a:lnTo>
                        <a:pt x="22939" y="12665"/>
                      </a:lnTo>
                      <a:lnTo>
                        <a:pt x="22982" y="12081"/>
                      </a:lnTo>
                      <a:lnTo>
                        <a:pt x="22996" y="11498"/>
                      </a:lnTo>
                      <a:lnTo>
                        <a:pt x="22982" y="10900"/>
                      </a:lnTo>
                      <a:lnTo>
                        <a:pt x="22939" y="10317"/>
                      </a:lnTo>
                      <a:lnTo>
                        <a:pt x="22854" y="9748"/>
                      </a:lnTo>
                      <a:lnTo>
                        <a:pt x="22754" y="9178"/>
                      </a:lnTo>
                      <a:lnTo>
                        <a:pt x="22626" y="8623"/>
                      </a:lnTo>
                      <a:lnTo>
                        <a:pt x="22469" y="8083"/>
                      </a:lnTo>
                      <a:lnTo>
                        <a:pt x="22299" y="7542"/>
                      </a:lnTo>
                      <a:lnTo>
                        <a:pt x="22085" y="7015"/>
                      </a:lnTo>
                      <a:lnTo>
                        <a:pt x="21857" y="6517"/>
                      </a:lnTo>
                      <a:lnTo>
                        <a:pt x="21601" y="6019"/>
                      </a:lnTo>
                      <a:lnTo>
                        <a:pt x="21331" y="5536"/>
                      </a:lnTo>
                      <a:lnTo>
                        <a:pt x="21032" y="5066"/>
                      </a:lnTo>
                      <a:lnTo>
                        <a:pt x="20705" y="4625"/>
                      </a:lnTo>
                      <a:lnTo>
                        <a:pt x="20363" y="4184"/>
                      </a:lnTo>
                      <a:lnTo>
                        <a:pt x="20008" y="3771"/>
                      </a:lnTo>
                      <a:lnTo>
                        <a:pt x="19623" y="3373"/>
                      </a:lnTo>
                      <a:lnTo>
                        <a:pt x="19225" y="2988"/>
                      </a:lnTo>
                      <a:lnTo>
                        <a:pt x="18812" y="2633"/>
                      </a:lnTo>
                      <a:lnTo>
                        <a:pt x="18371" y="2291"/>
                      </a:lnTo>
                      <a:lnTo>
                        <a:pt x="17930" y="1964"/>
                      </a:lnTo>
                      <a:lnTo>
                        <a:pt x="17460" y="1665"/>
                      </a:lnTo>
                      <a:lnTo>
                        <a:pt x="16977" y="1395"/>
                      </a:lnTo>
                      <a:lnTo>
                        <a:pt x="16479" y="1138"/>
                      </a:lnTo>
                      <a:lnTo>
                        <a:pt x="15966" y="911"/>
                      </a:lnTo>
                      <a:lnTo>
                        <a:pt x="15454" y="697"/>
                      </a:lnTo>
                      <a:lnTo>
                        <a:pt x="14913" y="512"/>
                      </a:lnTo>
                      <a:lnTo>
                        <a:pt x="14373" y="370"/>
                      </a:lnTo>
                      <a:lnTo>
                        <a:pt x="13818" y="242"/>
                      </a:lnTo>
                      <a:lnTo>
                        <a:pt x="13248" y="128"/>
                      </a:lnTo>
                      <a:lnTo>
                        <a:pt x="12679" y="57"/>
                      </a:lnTo>
                      <a:lnTo>
                        <a:pt x="12096" y="14"/>
                      </a:lnTo>
                      <a:lnTo>
                        <a:pt x="1149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2" name="Google Shape;502;p19"/>
                <p:cNvSpPr/>
                <p:nvPr/>
              </p:nvSpPr>
              <p:spPr>
                <a:xfrm>
                  <a:off x="2190134" y="2362006"/>
                  <a:ext cx="462294" cy="462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90" h="13890" extrusionOk="0">
                      <a:moveTo>
                        <a:pt x="6945" y="1"/>
                      </a:moveTo>
                      <a:lnTo>
                        <a:pt x="6589" y="15"/>
                      </a:lnTo>
                      <a:lnTo>
                        <a:pt x="6234" y="29"/>
                      </a:lnTo>
                      <a:lnTo>
                        <a:pt x="5892" y="86"/>
                      </a:lnTo>
                      <a:lnTo>
                        <a:pt x="5551" y="143"/>
                      </a:lnTo>
                      <a:lnTo>
                        <a:pt x="5209" y="214"/>
                      </a:lnTo>
                      <a:lnTo>
                        <a:pt x="4882" y="314"/>
                      </a:lnTo>
                      <a:lnTo>
                        <a:pt x="4554" y="428"/>
                      </a:lnTo>
                      <a:lnTo>
                        <a:pt x="4241" y="541"/>
                      </a:lnTo>
                      <a:lnTo>
                        <a:pt x="3928" y="684"/>
                      </a:lnTo>
                      <a:lnTo>
                        <a:pt x="3630" y="840"/>
                      </a:lnTo>
                      <a:lnTo>
                        <a:pt x="3345" y="1011"/>
                      </a:lnTo>
                      <a:lnTo>
                        <a:pt x="3060" y="1182"/>
                      </a:lnTo>
                      <a:lnTo>
                        <a:pt x="2790" y="1381"/>
                      </a:lnTo>
                      <a:lnTo>
                        <a:pt x="2534" y="1580"/>
                      </a:lnTo>
                      <a:lnTo>
                        <a:pt x="2278" y="1808"/>
                      </a:lnTo>
                      <a:lnTo>
                        <a:pt x="2036" y="2036"/>
                      </a:lnTo>
                      <a:lnTo>
                        <a:pt x="1808" y="2277"/>
                      </a:lnTo>
                      <a:lnTo>
                        <a:pt x="1580" y="2519"/>
                      </a:lnTo>
                      <a:lnTo>
                        <a:pt x="1381" y="2790"/>
                      </a:lnTo>
                      <a:lnTo>
                        <a:pt x="1182" y="3060"/>
                      </a:lnTo>
                      <a:lnTo>
                        <a:pt x="1011" y="3345"/>
                      </a:lnTo>
                      <a:lnTo>
                        <a:pt x="840" y="3629"/>
                      </a:lnTo>
                      <a:lnTo>
                        <a:pt x="684" y="3928"/>
                      </a:lnTo>
                      <a:lnTo>
                        <a:pt x="542" y="4241"/>
                      </a:lnTo>
                      <a:lnTo>
                        <a:pt x="428" y="4554"/>
                      </a:lnTo>
                      <a:lnTo>
                        <a:pt x="314" y="4882"/>
                      </a:lnTo>
                      <a:lnTo>
                        <a:pt x="214" y="5209"/>
                      </a:lnTo>
                      <a:lnTo>
                        <a:pt x="143" y="5550"/>
                      </a:lnTo>
                      <a:lnTo>
                        <a:pt x="86" y="5892"/>
                      </a:lnTo>
                      <a:lnTo>
                        <a:pt x="44" y="6233"/>
                      </a:lnTo>
                      <a:lnTo>
                        <a:pt x="15" y="6589"/>
                      </a:lnTo>
                      <a:lnTo>
                        <a:pt x="1" y="6945"/>
                      </a:lnTo>
                      <a:lnTo>
                        <a:pt x="15" y="7301"/>
                      </a:lnTo>
                      <a:lnTo>
                        <a:pt x="44" y="7656"/>
                      </a:lnTo>
                      <a:lnTo>
                        <a:pt x="86" y="7998"/>
                      </a:lnTo>
                      <a:lnTo>
                        <a:pt x="143" y="8339"/>
                      </a:lnTo>
                      <a:lnTo>
                        <a:pt x="214" y="8681"/>
                      </a:lnTo>
                      <a:lnTo>
                        <a:pt x="314" y="9008"/>
                      </a:lnTo>
                      <a:lnTo>
                        <a:pt x="428" y="9335"/>
                      </a:lnTo>
                      <a:lnTo>
                        <a:pt x="542" y="9649"/>
                      </a:lnTo>
                      <a:lnTo>
                        <a:pt x="684" y="9947"/>
                      </a:lnTo>
                      <a:lnTo>
                        <a:pt x="840" y="10246"/>
                      </a:lnTo>
                      <a:lnTo>
                        <a:pt x="1011" y="10545"/>
                      </a:lnTo>
                      <a:lnTo>
                        <a:pt x="1182" y="10830"/>
                      </a:lnTo>
                      <a:lnTo>
                        <a:pt x="1381" y="11100"/>
                      </a:lnTo>
                      <a:lnTo>
                        <a:pt x="1580" y="11356"/>
                      </a:lnTo>
                      <a:lnTo>
                        <a:pt x="1808" y="11612"/>
                      </a:lnTo>
                      <a:lnTo>
                        <a:pt x="2036" y="11854"/>
                      </a:lnTo>
                      <a:lnTo>
                        <a:pt x="2278" y="12082"/>
                      </a:lnTo>
                      <a:lnTo>
                        <a:pt x="2534" y="12295"/>
                      </a:lnTo>
                      <a:lnTo>
                        <a:pt x="2790" y="12509"/>
                      </a:lnTo>
                      <a:lnTo>
                        <a:pt x="3060" y="12708"/>
                      </a:lnTo>
                      <a:lnTo>
                        <a:pt x="3345" y="12879"/>
                      </a:lnTo>
                      <a:lnTo>
                        <a:pt x="3630" y="13049"/>
                      </a:lnTo>
                      <a:lnTo>
                        <a:pt x="3928" y="13206"/>
                      </a:lnTo>
                      <a:lnTo>
                        <a:pt x="4241" y="13348"/>
                      </a:lnTo>
                      <a:lnTo>
                        <a:pt x="4554" y="13462"/>
                      </a:lnTo>
                      <a:lnTo>
                        <a:pt x="4882" y="13576"/>
                      </a:lnTo>
                      <a:lnTo>
                        <a:pt x="5209" y="13661"/>
                      </a:lnTo>
                      <a:lnTo>
                        <a:pt x="5551" y="13747"/>
                      </a:lnTo>
                      <a:lnTo>
                        <a:pt x="5892" y="13804"/>
                      </a:lnTo>
                      <a:lnTo>
                        <a:pt x="6234" y="13846"/>
                      </a:lnTo>
                      <a:lnTo>
                        <a:pt x="6589" y="13875"/>
                      </a:lnTo>
                      <a:lnTo>
                        <a:pt x="6945" y="13889"/>
                      </a:lnTo>
                      <a:lnTo>
                        <a:pt x="7301" y="13875"/>
                      </a:lnTo>
                      <a:lnTo>
                        <a:pt x="7657" y="13846"/>
                      </a:lnTo>
                      <a:lnTo>
                        <a:pt x="7998" y="13804"/>
                      </a:lnTo>
                      <a:lnTo>
                        <a:pt x="8340" y="13747"/>
                      </a:lnTo>
                      <a:lnTo>
                        <a:pt x="8681" y="13661"/>
                      </a:lnTo>
                      <a:lnTo>
                        <a:pt x="9008" y="13576"/>
                      </a:lnTo>
                      <a:lnTo>
                        <a:pt x="9336" y="13462"/>
                      </a:lnTo>
                      <a:lnTo>
                        <a:pt x="9649" y="13348"/>
                      </a:lnTo>
                      <a:lnTo>
                        <a:pt x="9962" y="13206"/>
                      </a:lnTo>
                      <a:lnTo>
                        <a:pt x="10261" y="13049"/>
                      </a:lnTo>
                      <a:lnTo>
                        <a:pt x="10545" y="12879"/>
                      </a:lnTo>
                      <a:lnTo>
                        <a:pt x="10830" y="12708"/>
                      </a:lnTo>
                      <a:lnTo>
                        <a:pt x="11100" y="12509"/>
                      </a:lnTo>
                      <a:lnTo>
                        <a:pt x="11356" y="12295"/>
                      </a:lnTo>
                      <a:lnTo>
                        <a:pt x="11613" y="12082"/>
                      </a:lnTo>
                      <a:lnTo>
                        <a:pt x="11854" y="11854"/>
                      </a:lnTo>
                      <a:lnTo>
                        <a:pt x="12082" y="11612"/>
                      </a:lnTo>
                      <a:lnTo>
                        <a:pt x="12310" y="11356"/>
                      </a:lnTo>
                      <a:lnTo>
                        <a:pt x="12509" y="11100"/>
                      </a:lnTo>
                      <a:lnTo>
                        <a:pt x="12708" y="10830"/>
                      </a:lnTo>
                      <a:lnTo>
                        <a:pt x="12879" y="10545"/>
                      </a:lnTo>
                      <a:lnTo>
                        <a:pt x="13050" y="10246"/>
                      </a:lnTo>
                      <a:lnTo>
                        <a:pt x="13206" y="9947"/>
                      </a:lnTo>
                      <a:lnTo>
                        <a:pt x="13349" y="9649"/>
                      </a:lnTo>
                      <a:lnTo>
                        <a:pt x="13462" y="9335"/>
                      </a:lnTo>
                      <a:lnTo>
                        <a:pt x="13576" y="9008"/>
                      </a:lnTo>
                      <a:lnTo>
                        <a:pt x="13676" y="8681"/>
                      </a:lnTo>
                      <a:lnTo>
                        <a:pt x="13747" y="8339"/>
                      </a:lnTo>
                      <a:lnTo>
                        <a:pt x="13804" y="7998"/>
                      </a:lnTo>
                      <a:lnTo>
                        <a:pt x="13847" y="7656"/>
                      </a:lnTo>
                      <a:lnTo>
                        <a:pt x="13875" y="7301"/>
                      </a:lnTo>
                      <a:lnTo>
                        <a:pt x="13889" y="6945"/>
                      </a:lnTo>
                      <a:lnTo>
                        <a:pt x="13875" y="6589"/>
                      </a:lnTo>
                      <a:lnTo>
                        <a:pt x="13847" y="6233"/>
                      </a:lnTo>
                      <a:lnTo>
                        <a:pt x="13804" y="5892"/>
                      </a:lnTo>
                      <a:lnTo>
                        <a:pt x="13747" y="5550"/>
                      </a:lnTo>
                      <a:lnTo>
                        <a:pt x="13676" y="5209"/>
                      </a:lnTo>
                      <a:lnTo>
                        <a:pt x="13576" y="4882"/>
                      </a:lnTo>
                      <a:lnTo>
                        <a:pt x="13462" y="4554"/>
                      </a:lnTo>
                      <a:lnTo>
                        <a:pt x="13349" y="4241"/>
                      </a:lnTo>
                      <a:lnTo>
                        <a:pt x="13206" y="3928"/>
                      </a:lnTo>
                      <a:lnTo>
                        <a:pt x="13050" y="3629"/>
                      </a:lnTo>
                      <a:lnTo>
                        <a:pt x="12879" y="3345"/>
                      </a:lnTo>
                      <a:lnTo>
                        <a:pt x="12708" y="3060"/>
                      </a:lnTo>
                      <a:lnTo>
                        <a:pt x="12509" y="2790"/>
                      </a:lnTo>
                      <a:lnTo>
                        <a:pt x="12310" y="2519"/>
                      </a:lnTo>
                      <a:lnTo>
                        <a:pt x="12082" y="2277"/>
                      </a:lnTo>
                      <a:lnTo>
                        <a:pt x="11854" y="2036"/>
                      </a:lnTo>
                      <a:lnTo>
                        <a:pt x="11613" y="1808"/>
                      </a:lnTo>
                      <a:lnTo>
                        <a:pt x="11356" y="1580"/>
                      </a:lnTo>
                      <a:lnTo>
                        <a:pt x="11100" y="1381"/>
                      </a:lnTo>
                      <a:lnTo>
                        <a:pt x="10830" y="1182"/>
                      </a:lnTo>
                      <a:lnTo>
                        <a:pt x="10545" y="1011"/>
                      </a:lnTo>
                      <a:lnTo>
                        <a:pt x="10261" y="840"/>
                      </a:lnTo>
                      <a:lnTo>
                        <a:pt x="9962" y="684"/>
                      </a:lnTo>
                      <a:lnTo>
                        <a:pt x="9649" y="541"/>
                      </a:lnTo>
                      <a:lnTo>
                        <a:pt x="9336" y="428"/>
                      </a:lnTo>
                      <a:lnTo>
                        <a:pt x="9008" y="314"/>
                      </a:lnTo>
                      <a:lnTo>
                        <a:pt x="8681" y="214"/>
                      </a:lnTo>
                      <a:lnTo>
                        <a:pt x="8340" y="143"/>
                      </a:lnTo>
                      <a:lnTo>
                        <a:pt x="7998" y="86"/>
                      </a:lnTo>
                      <a:lnTo>
                        <a:pt x="7657" y="29"/>
                      </a:lnTo>
                      <a:lnTo>
                        <a:pt x="7301" y="15"/>
                      </a:lnTo>
                      <a:lnTo>
                        <a:pt x="6945" y="1"/>
                      </a:lnTo>
                      <a:close/>
                    </a:path>
                  </a:pathLst>
                </a:custGeom>
                <a:solidFill>
                  <a:srgbClr val="211915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3" name="Google Shape;503;p19"/>
                <p:cNvSpPr/>
                <p:nvPr/>
              </p:nvSpPr>
              <p:spPr>
                <a:xfrm>
                  <a:off x="2282027" y="2416489"/>
                  <a:ext cx="101378" cy="101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6" h="3046" extrusionOk="0">
                      <a:moveTo>
                        <a:pt x="1367" y="0"/>
                      </a:moveTo>
                      <a:lnTo>
                        <a:pt x="1210" y="29"/>
                      </a:lnTo>
                      <a:lnTo>
                        <a:pt x="1068" y="71"/>
                      </a:lnTo>
                      <a:lnTo>
                        <a:pt x="925" y="114"/>
                      </a:lnTo>
                      <a:lnTo>
                        <a:pt x="797" y="185"/>
                      </a:lnTo>
                      <a:lnTo>
                        <a:pt x="669" y="256"/>
                      </a:lnTo>
                      <a:lnTo>
                        <a:pt x="555" y="342"/>
                      </a:lnTo>
                      <a:lnTo>
                        <a:pt x="442" y="441"/>
                      </a:lnTo>
                      <a:lnTo>
                        <a:pt x="342" y="555"/>
                      </a:lnTo>
                      <a:lnTo>
                        <a:pt x="257" y="669"/>
                      </a:lnTo>
                      <a:lnTo>
                        <a:pt x="185" y="797"/>
                      </a:lnTo>
                      <a:lnTo>
                        <a:pt x="114" y="925"/>
                      </a:lnTo>
                      <a:lnTo>
                        <a:pt x="57" y="1067"/>
                      </a:lnTo>
                      <a:lnTo>
                        <a:pt x="29" y="1210"/>
                      </a:lnTo>
                      <a:lnTo>
                        <a:pt x="1" y="1366"/>
                      </a:lnTo>
                      <a:lnTo>
                        <a:pt x="1" y="1523"/>
                      </a:lnTo>
                      <a:lnTo>
                        <a:pt x="1" y="1679"/>
                      </a:lnTo>
                      <a:lnTo>
                        <a:pt x="29" y="1836"/>
                      </a:lnTo>
                      <a:lnTo>
                        <a:pt x="57" y="1978"/>
                      </a:lnTo>
                      <a:lnTo>
                        <a:pt x="114" y="2120"/>
                      </a:lnTo>
                      <a:lnTo>
                        <a:pt x="185" y="2248"/>
                      </a:lnTo>
                      <a:lnTo>
                        <a:pt x="257" y="2376"/>
                      </a:lnTo>
                      <a:lnTo>
                        <a:pt x="342" y="2490"/>
                      </a:lnTo>
                      <a:lnTo>
                        <a:pt x="442" y="2604"/>
                      </a:lnTo>
                      <a:lnTo>
                        <a:pt x="555" y="2704"/>
                      </a:lnTo>
                      <a:lnTo>
                        <a:pt x="669" y="2789"/>
                      </a:lnTo>
                      <a:lnTo>
                        <a:pt x="797" y="2860"/>
                      </a:lnTo>
                      <a:lnTo>
                        <a:pt x="925" y="2931"/>
                      </a:lnTo>
                      <a:lnTo>
                        <a:pt x="1068" y="2974"/>
                      </a:lnTo>
                      <a:lnTo>
                        <a:pt x="1210" y="3017"/>
                      </a:lnTo>
                      <a:lnTo>
                        <a:pt x="1367" y="3045"/>
                      </a:lnTo>
                      <a:lnTo>
                        <a:pt x="1680" y="3045"/>
                      </a:lnTo>
                      <a:lnTo>
                        <a:pt x="1822" y="3017"/>
                      </a:lnTo>
                      <a:lnTo>
                        <a:pt x="1978" y="2974"/>
                      </a:lnTo>
                      <a:lnTo>
                        <a:pt x="2121" y="2931"/>
                      </a:lnTo>
                      <a:lnTo>
                        <a:pt x="2249" y="2860"/>
                      </a:lnTo>
                      <a:lnTo>
                        <a:pt x="2377" y="2789"/>
                      </a:lnTo>
                      <a:lnTo>
                        <a:pt x="2491" y="2704"/>
                      </a:lnTo>
                      <a:lnTo>
                        <a:pt x="2605" y="2604"/>
                      </a:lnTo>
                      <a:lnTo>
                        <a:pt x="2704" y="2490"/>
                      </a:lnTo>
                      <a:lnTo>
                        <a:pt x="2790" y="2376"/>
                      </a:lnTo>
                      <a:lnTo>
                        <a:pt x="2861" y="2248"/>
                      </a:lnTo>
                      <a:lnTo>
                        <a:pt x="2932" y="2120"/>
                      </a:lnTo>
                      <a:lnTo>
                        <a:pt x="2975" y="1978"/>
                      </a:lnTo>
                      <a:lnTo>
                        <a:pt x="3017" y="1836"/>
                      </a:lnTo>
                      <a:lnTo>
                        <a:pt x="3046" y="1679"/>
                      </a:lnTo>
                      <a:lnTo>
                        <a:pt x="3046" y="1523"/>
                      </a:lnTo>
                      <a:lnTo>
                        <a:pt x="3046" y="1366"/>
                      </a:lnTo>
                      <a:lnTo>
                        <a:pt x="3017" y="1210"/>
                      </a:lnTo>
                      <a:lnTo>
                        <a:pt x="2975" y="1067"/>
                      </a:lnTo>
                      <a:lnTo>
                        <a:pt x="2932" y="925"/>
                      </a:lnTo>
                      <a:lnTo>
                        <a:pt x="2861" y="797"/>
                      </a:lnTo>
                      <a:lnTo>
                        <a:pt x="2790" y="669"/>
                      </a:lnTo>
                      <a:lnTo>
                        <a:pt x="2704" y="555"/>
                      </a:lnTo>
                      <a:lnTo>
                        <a:pt x="2605" y="441"/>
                      </a:lnTo>
                      <a:lnTo>
                        <a:pt x="2491" y="342"/>
                      </a:lnTo>
                      <a:lnTo>
                        <a:pt x="2377" y="256"/>
                      </a:lnTo>
                      <a:lnTo>
                        <a:pt x="2249" y="185"/>
                      </a:lnTo>
                      <a:lnTo>
                        <a:pt x="2121" y="114"/>
                      </a:lnTo>
                      <a:lnTo>
                        <a:pt x="1978" y="71"/>
                      </a:lnTo>
                      <a:lnTo>
                        <a:pt x="1822" y="29"/>
                      </a:lnTo>
                      <a:lnTo>
                        <a:pt x="168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4" name="Google Shape;504;p19"/>
                <p:cNvSpPr/>
                <p:nvPr/>
              </p:nvSpPr>
              <p:spPr>
                <a:xfrm>
                  <a:off x="1657350" y="1114550"/>
                  <a:ext cx="484527" cy="1381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58" h="41509" extrusionOk="0">
                      <a:moveTo>
                        <a:pt x="4525" y="0"/>
                      </a:moveTo>
                      <a:lnTo>
                        <a:pt x="4283" y="28"/>
                      </a:lnTo>
                      <a:lnTo>
                        <a:pt x="4042" y="57"/>
                      </a:lnTo>
                      <a:lnTo>
                        <a:pt x="3800" y="100"/>
                      </a:lnTo>
                      <a:lnTo>
                        <a:pt x="3558" y="157"/>
                      </a:lnTo>
                      <a:lnTo>
                        <a:pt x="3330" y="228"/>
                      </a:lnTo>
                      <a:lnTo>
                        <a:pt x="3102" y="299"/>
                      </a:lnTo>
                      <a:lnTo>
                        <a:pt x="2875" y="384"/>
                      </a:lnTo>
                      <a:lnTo>
                        <a:pt x="2661" y="484"/>
                      </a:lnTo>
                      <a:lnTo>
                        <a:pt x="2462" y="598"/>
                      </a:lnTo>
                      <a:lnTo>
                        <a:pt x="2263" y="711"/>
                      </a:lnTo>
                      <a:lnTo>
                        <a:pt x="2064" y="840"/>
                      </a:lnTo>
                      <a:lnTo>
                        <a:pt x="1879" y="982"/>
                      </a:lnTo>
                      <a:lnTo>
                        <a:pt x="1694" y="1124"/>
                      </a:lnTo>
                      <a:lnTo>
                        <a:pt x="1523" y="1281"/>
                      </a:lnTo>
                      <a:lnTo>
                        <a:pt x="1366" y="1437"/>
                      </a:lnTo>
                      <a:lnTo>
                        <a:pt x="1210" y="1608"/>
                      </a:lnTo>
                      <a:lnTo>
                        <a:pt x="1053" y="1779"/>
                      </a:lnTo>
                      <a:lnTo>
                        <a:pt x="911" y="1964"/>
                      </a:lnTo>
                      <a:lnTo>
                        <a:pt x="783" y="2149"/>
                      </a:lnTo>
                      <a:lnTo>
                        <a:pt x="669" y="2348"/>
                      </a:lnTo>
                      <a:lnTo>
                        <a:pt x="555" y="2547"/>
                      </a:lnTo>
                      <a:lnTo>
                        <a:pt x="456" y="2761"/>
                      </a:lnTo>
                      <a:lnTo>
                        <a:pt x="356" y="2960"/>
                      </a:lnTo>
                      <a:lnTo>
                        <a:pt x="271" y="3188"/>
                      </a:lnTo>
                      <a:lnTo>
                        <a:pt x="199" y="3401"/>
                      </a:lnTo>
                      <a:lnTo>
                        <a:pt x="143" y="3629"/>
                      </a:lnTo>
                      <a:lnTo>
                        <a:pt x="86" y="3856"/>
                      </a:lnTo>
                      <a:lnTo>
                        <a:pt x="43" y="4084"/>
                      </a:lnTo>
                      <a:lnTo>
                        <a:pt x="15" y="4312"/>
                      </a:lnTo>
                      <a:lnTo>
                        <a:pt x="0" y="4554"/>
                      </a:lnTo>
                      <a:lnTo>
                        <a:pt x="0" y="4795"/>
                      </a:lnTo>
                      <a:lnTo>
                        <a:pt x="0" y="5037"/>
                      </a:lnTo>
                      <a:lnTo>
                        <a:pt x="15" y="5279"/>
                      </a:lnTo>
                      <a:lnTo>
                        <a:pt x="57" y="5521"/>
                      </a:lnTo>
                      <a:lnTo>
                        <a:pt x="5052" y="37467"/>
                      </a:lnTo>
                      <a:lnTo>
                        <a:pt x="5109" y="37709"/>
                      </a:lnTo>
                      <a:lnTo>
                        <a:pt x="5152" y="37951"/>
                      </a:lnTo>
                      <a:lnTo>
                        <a:pt x="5223" y="38179"/>
                      </a:lnTo>
                      <a:lnTo>
                        <a:pt x="5308" y="38407"/>
                      </a:lnTo>
                      <a:lnTo>
                        <a:pt x="5393" y="38620"/>
                      </a:lnTo>
                      <a:lnTo>
                        <a:pt x="5493" y="38833"/>
                      </a:lnTo>
                      <a:lnTo>
                        <a:pt x="5607" y="39047"/>
                      </a:lnTo>
                      <a:lnTo>
                        <a:pt x="5721" y="39246"/>
                      </a:lnTo>
                      <a:lnTo>
                        <a:pt x="5849" y="39431"/>
                      </a:lnTo>
                      <a:lnTo>
                        <a:pt x="5977" y="39630"/>
                      </a:lnTo>
                      <a:lnTo>
                        <a:pt x="6133" y="39801"/>
                      </a:lnTo>
                      <a:lnTo>
                        <a:pt x="6276" y="39972"/>
                      </a:lnTo>
                      <a:lnTo>
                        <a:pt x="6446" y="40143"/>
                      </a:lnTo>
                      <a:lnTo>
                        <a:pt x="6603" y="40299"/>
                      </a:lnTo>
                      <a:lnTo>
                        <a:pt x="6788" y="40441"/>
                      </a:lnTo>
                      <a:lnTo>
                        <a:pt x="6973" y="40584"/>
                      </a:lnTo>
                      <a:lnTo>
                        <a:pt x="7158" y="40712"/>
                      </a:lnTo>
                      <a:lnTo>
                        <a:pt x="7357" y="40840"/>
                      </a:lnTo>
                      <a:lnTo>
                        <a:pt x="7556" y="40954"/>
                      </a:lnTo>
                      <a:lnTo>
                        <a:pt x="7756" y="41053"/>
                      </a:lnTo>
                      <a:lnTo>
                        <a:pt x="7969" y="41153"/>
                      </a:lnTo>
                      <a:lnTo>
                        <a:pt x="8182" y="41224"/>
                      </a:lnTo>
                      <a:lnTo>
                        <a:pt x="8410" y="41295"/>
                      </a:lnTo>
                      <a:lnTo>
                        <a:pt x="8624" y="41366"/>
                      </a:lnTo>
                      <a:lnTo>
                        <a:pt x="8851" y="41409"/>
                      </a:lnTo>
                      <a:lnTo>
                        <a:pt x="9093" y="41452"/>
                      </a:lnTo>
                      <a:lnTo>
                        <a:pt x="9321" y="41480"/>
                      </a:lnTo>
                      <a:lnTo>
                        <a:pt x="9563" y="41509"/>
                      </a:lnTo>
                      <a:lnTo>
                        <a:pt x="9790" y="41509"/>
                      </a:lnTo>
                      <a:lnTo>
                        <a:pt x="10032" y="41494"/>
                      </a:lnTo>
                      <a:lnTo>
                        <a:pt x="10274" y="41480"/>
                      </a:lnTo>
                      <a:lnTo>
                        <a:pt x="10516" y="41452"/>
                      </a:lnTo>
                      <a:lnTo>
                        <a:pt x="10758" y="41409"/>
                      </a:lnTo>
                      <a:lnTo>
                        <a:pt x="11000" y="41352"/>
                      </a:lnTo>
                      <a:lnTo>
                        <a:pt x="11228" y="41281"/>
                      </a:lnTo>
                      <a:lnTo>
                        <a:pt x="11455" y="41210"/>
                      </a:lnTo>
                      <a:lnTo>
                        <a:pt x="11669" y="41110"/>
                      </a:lnTo>
                      <a:lnTo>
                        <a:pt x="11882" y="41011"/>
                      </a:lnTo>
                      <a:lnTo>
                        <a:pt x="12096" y="40911"/>
                      </a:lnTo>
                      <a:lnTo>
                        <a:pt x="12295" y="40783"/>
                      </a:lnTo>
                      <a:lnTo>
                        <a:pt x="12494" y="40669"/>
                      </a:lnTo>
                      <a:lnTo>
                        <a:pt x="12679" y="40527"/>
                      </a:lnTo>
                      <a:lnTo>
                        <a:pt x="12850" y="40385"/>
                      </a:lnTo>
                      <a:lnTo>
                        <a:pt x="13035" y="40228"/>
                      </a:lnTo>
                      <a:lnTo>
                        <a:pt x="13191" y="40071"/>
                      </a:lnTo>
                      <a:lnTo>
                        <a:pt x="13348" y="39901"/>
                      </a:lnTo>
                      <a:lnTo>
                        <a:pt x="13504" y="39716"/>
                      </a:lnTo>
                      <a:lnTo>
                        <a:pt x="13633" y="39545"/>
                      </a:lnTo>
                      <a:lnTo>
                        <a:pt x="13775" y="39346"/>
                      </a:lnTo>
                      <a:lnTo>
                        <a:pt x="13889" y="39161"/>
                      </a:lnTo>
                      <a:lnTo>
                        <a:pt x="14002" y="38962"/>
                      </a:lnTo>
                      <a:lnTo>
                        <a:pt x="14102" y="38748"/>
                      </a:lnTo>
                      <a:lnTo>
                        <a:pt x="14202" y="38535"/>
                      </a:lnTo>
                      <a:lnTo>
                        <a:pt x="14287" y="38321"/>
                      </a:lnTo>
                      <a:lnTo>
                        <a:pt x="14358" y="38108"/>
                      </a:lnTo>
                      <a:lnTo>
                        <a:pt x="14415" y="37880"/>
                      </a:lnTo>
                      <a:lnTo>
                        <a:pt x="14472" y="37652"/>
                      </a:lnTo>
                      <a:lnTo>
                        <a:pt x="14515" y="37425"/>
                      </a:lnTo>
                      <a:lnTo>
                        <a:pt x="14543" y="37183"/>
                      </a:lnTo>
                      <a:lnTo>
                        <a:pt x="14557" y="36955"/>
                      </a:lnTo>
                      <a:lnTo>
                        <a:pt x="14557" y="36713"/>
                      </a:lnTo>
                      <a:lnTo>
                        <a:pt x="14557" y="36471"/>
                      </a:lnTo>
                      <a:lnTo>
                        <a:pt x="14529" y="36229"/>
                      </a:lnTo>
                      <a:lnTo>
                        <a:pt x="14501" y="35988"/>
                      </a:lnTo>
                      <a:lnTo>
                        <a:pt x="9492" y="4041"/>
                      </a:lnTo>
                      <a:lnTo>
                        <a:pt x="9449" y="3799"/>
                      </a:lnTo>
                      <a:lnTo>
                        <a:pt x="9392" y="3557"/>
                      </a:lnTo>
                      <a:lnTo>
                        <a:pt x="9335" y="3330"/>
                      </a:lnTo>
                      <a:lnTo>
                        <a:pt x="9250" y="3102"/>
                      </a:lnTo>
                      <a:lnTo>
                        <a:pt x="9164" y="2889"/>
                      </a:lnTo>
                      <a:lnTo>
                        <a:pt x="9065" y="2675"/>
                      </a:lnTo>
                      <a:lnTo>
                        <a:pt x="8951" y="2462"/>
                      </a:lnTo>
                      <a:lnTo>
                        <a:pt x="8837" y="2263"/>
                      </a:lnTo>
                      <a:lnTo>
                        <a:pt x="8709" y="2063"/>
                      </a:lnTo>
                      <a:lnTo>
                        <a:pt x="8567" y="1878"/>
                      </a:lnTo>
                      <a:lnTo>
                        <a:pt x="8424" y="1708"/>
                      </a:lnTo>
                      <a:lnTo>
                        <a:pt x="8268" y="1523"/>
                      </a:lnTo>
                      <a:lnTo>
                        <a:pt x="8111" y="1366"/>
                      </a:lnTo>
                      <a:lnTo>
                        <a:pt x="7941" y="1210"/>
                      </a:lnTo>
                      <a:lnTo>
                        <a:pt x="7770" y="1053"/>
                      </a:lnTo>
                      <a:lnTo>
                        <a:pt x="7585" y="925"/>
                      </a:lnTo>
                      <a:lnTo>
                        <a:pt x="7400" y="783"/>
                      </a:lnTo>
                      <a:lnTo>
                        <a:pt x="7201" y="669"/>
                      </a:lnTo>
                      <a:lnTo>
                        <a:pt x="7001" y="555"/>
                      </a:lnTo>
                      <a:lnTo>
                        <a:pt x="6802" y="455"/>
                      </a:lnTo>
                      <a:lnTo>
                        <a:pt x="6589" y="356"/>
                      </a:lnTo>
                      <a:lnTo>
                        <a:pt x="6375" y="270"/>
                      </a:lnTo>
                      <a:lnTo>
                        <a:pt x="6148" y="199"/>
                      </a:lnTo>
                      <a:lnTo>
                        <a:pt x="5920" y="142"/>
                      </a:lnTo>
                      <a:lnTo>
                        <a:pt x="5692" y="85"/>
                      </a:lnTo>
                      <a:lnTo>
                        <a:pt x="5465" y="43"/>
                      </a:lnTo>
                      <a:lnTo>
                        <a:pt x="5237" y="14"/>
                      </a:lnTo>
                      <a:lnTo>
                        <a:pt x="4995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5" name="Google Shape;505;p19"/>
                <p:cNvSpPr/>
                <p:nvPr/>
              </p:nvSpPr>
              <p:spPr>
                <a:xfrm>
                  <a:off x="2076931" y="1114550"/>
                  <a:ext cx="477903" cy="1197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9" h="35988" extrusionOk="0">
                      <a:moveTo>
                        <a:pt x="9463" y="0"/>
                      </a:moveTo>
                      <a:lnTo>
                        <a:pt x="9236" y="14"/>
                      </a:lnTo>
                      <a:lnTo>
                        <a:pt x="8994" y="28"/>
                      </a:lnTo>
                      <a:lnTo>
                        <a:pt x="8766" y="71"/>
                      </a:lnTo>
                      <a:lnTo>
                        <a:pt x="8538" y="114"/>
                      </a:lnTo>
                      <a:lnTo>
                        <a:pt x="8311" y="171"/>
                      </a:lnTo>
                      <a:lnTo>
                        <a:pt x="8083" y="242"/>
                      </a:lnTo>
                      <a:lnTo>
                        <a:pt x="7870" y="313"/>
                      </a:lnTo>
                      <a:lnTo>
                        <a:pt x="7656" y="398"/>
                      </a:lnTo>
                      <a:lnTo>
                        <a:pt x="7443" y="498"/>
                      </a:lnTo>
                      <a:lnTo>
                        <a:pt x="7244" y="612"/>
                      </a:lnTo>
                      <a:lnTo>
                        <a:pt x="7044" y="726"/>
                      </a:lnTo>
                      <a:lnTo>
                        <a:pt x="6859" y="854"/>
                      </a:lnTo>
                      <a:lnTo>
                        <a:pt x="6674" y="996"/>
                      </a:lnTo>
                      <a:lnTo>
                        <a:pt x="6489" y="1138"/>
                      </a:lnTo>
                      <a:lnTo>
                        <a:pt x="6319" y="1281"/>
                      </a:lnTo>
                      <a:lnTo>
                        <a:pt x="6148" y="1451"/>
                      </a:lnTo>
                      <a:lnTo>
                        <a:pt x="5991" y="1622"/>
                      </a:lnTo>
                      <a:lnTo>
                        <a:pt x="5849" y="1793"/>
                      </a:lnTo>
                      <a:lnTo>
                        <a:pt x="5707" y="1978"/>
                      </a:lnTo>
                      <a:lnTo>
                        <a:pt x="5564" y="2163"/>
                      </a:lnTo>
                      <a:lnTo>
                        <a:pt x="5451" y="2362"/>
                      </a:lnTo>
                      <a:lnTo>
                        <a:pt x="5337" y="2576"/>
                      </a:lnTo>
                      <a:lnTo>
                        <a:pt x="5223" y="2789"/>
                      </a:lnTo>
                      <a:lnTo>
                        <a:pt x="5137" y="3003"/>
                      </a:lnTo>
                      <a:lnTo>
                        <a:pt x="5052" y="3230"/>
                      </a:lnTo>
                      <a:lnTo>
                        <a:pt x="4981" y="3458"/>
                      </a:lnTo>
                      <a:lnTo>
                        <a:pt x="4924" y="3686"/>
                      </a:lnTo>
                      <a:lnTo>
                        <a:pt x="4867" y="3927"/>
                      </a:lnTo>
                      <a:lnTo>
                        <a:pt x="72" y="30352"/>
                      </a:lnTo>
                      <a:lnTo>
                        <a:pt x="43" y="30594"/>
                      </a:lnTo>
                      <a:lnTo>
                        <a:pt x="15" y="30836"/>
                      </a:lnTo>
                      <a:lnTo>
                        <a:pt x="1" y="31078"/>
                      </a:lnTo>
                      <a:lnTo>
                        <a:pt x="1" y="31320"/>
                      </a:lnTo>
                      <a:lnTo>
                        <a:pt x="15" y="31548"/>
                      </a:lnTo>
                      <a:lnTo>
                        <a:pt x="29" y="31790"/>
                      </a:lnTo>
                      <a:lnTo>
                        <a:pt x="72" y="32017"/>
                      </a:lnTo>
                      <a:lnTo>
                        <a:pt x="114" y="32245"/>
                      </a:lnTo>
                      <a:lnTo>
                        <a:pt x="171" y="32473"/>
                      </a:lnTo>
                      <a:lnTo>
                        <a:pt x="242" y="32700"/>
                      </a:lnTo>
                      <a:lnTo>
                        <a:pt x="314" y="32914"/>
                      </a:lnTo>
                      <a:lnTo>
                        <a:pt x="413" y="33127"/>
                      </a:lnTo>
                      <a:lnTo>
                        <a:pt x="499" y="33341"/>
                      </a:lnTo>
                      <a:lnTo>
                        <a:pt x="612" y="33540"/>
                      </a:lnTo>
                      <a:lnTo>
                        <a:pt x="726" y="33739"/>
                      </a:lnTo>
                      <a:lnTo>
                        <a:pt x="854" y="33924"/>
                      </a:lnTo>
                      <a:lnTo>
                        <a:pt x="997" y="34109"/>
                      </a:lnTo>
                      <a:lnTo>
                        <a:pt x="1139" y="34294"/>
                      </a:lnTo>
                      <a:lnTo>
                        <a:pt x="1295" y="34465"/>
                      </a:lnTo>
                      <a:lnTo>
                        <a:pt x="1452" y="34636"/>
                      </a:lnTo>
                      <a:lnTo>
                        <a:pt x="1623" y="34792"/>
                      </a:lnTo>
                      <a:lnTo>
                        <a:pt x="1793" y="34934"/>
                      </a:lnTo>
                      <a:lnTo>
                        <a:pt x="1978" y="35077"/>
                      </a:lnTo>
                      <a:lnTo>
                        <a:pt x="2163" y="35219"/>
                      </a:lnTo>
                      <a:lnTo>
                        <a:pt x="2363" y="35333"/>
                      </a:lnTo>
                      <a:lnTo>
                        <a:pt x="2576" y="35447"/>
                      </a:lnTo>
                      <a:lnTo>
                        <a:pt x="2790" y="35561"/>
                      </a:lnTo>
                      <a:lnTo>
                        <a:pt x="3003" y="35646"/>
                      </a:lnTo>
                      <a:lnTo>
                        <a:pt x="3231" y="35731"/>
                      </a:lnTo>
                      <a:lnTo>
                        <a:pt x="3458" y="35803"/>
                      </a:lnTo>
                      <a:lnTo>
                        <a:pt x="3686" y="35859"/>
                      </a:lnTo>
                      <a:lnTo>
                        <a:pt x="3928" y="35916"/>
                      </a:lnTo>
                      <a:lnTo>
                        <a:pt x="4170" y="35959"/>
                      </a:lnTo>
                      <a:lnTo>
                        <a:pt x="4412" y="35973"/>
                      </a:lnTo>
                      <a:lnTo>
                        <a:pt x="4654" y="35988"/>
                      </a:lnTo>
                      <a:lnTo>
                        <a:pt x="4896" y="35988"/>
                      </a:lnTo>
                      <a:lnTo>
                        <a:pt x="5137" y="35973"/>
                      </a:lnTo>
                      <a:lnTo>
                        <a:pt x="5365" y="35959"/>
                      </a:lnTo>
                      <a:lnTo>
                        <a:pt x="5593" y="35916"/>
                      </a:lnTo>
                      <a:lnTo>
                        <a:pt x="5821" y="35874"/>
                      </a:lnTo>
                      <a:lnTo>
                        <a:pt x="6048" y="35817"/>
                      </a:lnTo>
                      <a:lnTo>
                        <a:pt x="6276" y="35746"/>
                      </a:lnTo>
                      <a:lnTo>
                        <a:pt x="6489" y="35674"/>
                      </a:lnTo>
                      <a:lnTo>
                        <a:pt x="6703" y="35589"/>
                      </a:lnTo>
                      <a:lnTo>
                        <a:pt x="6916" y="35489"/>
                      </a:lnTo>
                      <a:lnTo>
                        <a:pt x="7115" y="35376"/>
                      </a:lnTo>
                      <a:lnTo>
                        <a:pt x="7315" y="35262"/>
                      </a:lnTo>
                      <a:lnTo>
                        <a:pt x="7514" y="35134"/>
                      </a:lnTo>
                      <a:lnTo>
                        <a:pt x="7699" y="35006"/>
                      </a:lnTo>
                      <a:lnTo>
                        <a:pt x="7870" y="34849"/>
                      </a:lnTo>
                      <a:lnTo>
                        <a:pt x="8040" y="34707"/>
                      </a:lnTo>
                      <a:lnTo>
                        <a:pt x="8211" y="34536"/>
                      </a:lnTo>
                      <a:lnTo>
                        <a:pt x="8368" y="34380"/>
                      </a:lnTo>
                      <a:lnTo>
                        <a:pt x="8524" y="34195"/>
                      </a:lnTo>
                      <a:lnTo>
                        <a:pt x="8652" y="34010"/>
                      </a:lnTo>
                      <a:lnTo>
                        <a:pt x="8795" y="33825"/>
                      </a:lnTo>
                      <a:lnTo>
                        <a:pt x="8908" y="33625"/>
                      </a:lnTo>
                      <a:lnTo>
                        <a:pt x="9022" y="33412"/>
                      </a:lnTo>
                      <a:lnTo>
                        <a:pt x="9136" y="33213"/>
                      </a:lnTo>
                      <a:lnTo>
                        <a:pt x="9221" y="32985"/>
                      </a:lnTo>
                      <a:lnTo>
                        <a:pt x="9307" y="32772"/>
                      </a:lnTo>
                      <a:lnTo>
                        <a:pt x="9378" y="32530"/>
                      </a:lnTo>
                      <a:lnTo>
                        <a:pt x="9449" y="32302"/>
                      </a:lnTo>
                      <a:lnTo>
                        <a:pt x="9492" y="32060"/>
                      </a:lnTo>
                      <a:lnTo>
                        <a:pt x="14287" y="5635"/>
                      </a:lnTo>
                      <a:lnTo>
                        <a:pt x="14330" y="5393"/>
                      </a:lnTo>
                      <a:lnTo>
                        <a:pt x="14344" y="5151"/>
                      </a:lnTo>
                      <a:lnTo>
                        <a:pt x="14358" y="4909"/>
                      </a:lnTo>
                      <a:lnTo>
                        <a:pt x="14358" y="4667"/>
                      </a:lnTo>
                      <a:lnTo>
                        <a:pt x="14344" y="4440"/>
                      </a:lnTo>
                      <a:lnTo>
                        <a:pt x="14330" y="4198"/>
                      </a:lnTo>
                      <a:lnTo>
                        <a:pt x="14287" y="3970"/>
                      </a:lnTo>
                      <a:lnTo>
                        <a:pt x="14245" y="3742"/>
                      </a:lnTo>
                      <a:lnTo>
                        <a:pt x="14188" y="3515"/>
                      </a:lnTo>
                      <a:lnTo>
                        <a:pt x="14117" y="3287"/>
                      </a:lnTo>
                      <a:lnTo>
                        <a:pt x="14045" y="3074"/>
                      </a:lnTo>
                      <a:lnTo>
                        <a:pt x="13960" y="2860"/>
                      </a:lnTo>
                      <a:lnTo>
                        <a:pt x="13860" y="2647"/>
                      </a:lnTo>
                      <a:lnTo>
                        <a:pt x="13747" y="2448"/>
                      </a:lnTo>
                      <a:lnTo>
                        <a:pt x="13633" y="2248"/>
                      </a:lnTo>
                      <a:lnTo>
                        <a:pt x="13505" y="2063"/>
                      </a:lnTo>
                      <a:lnTo>
                        <a:pt x="13377" y="1878"/>
                      </a:lnTo>
                      <a:lnTo>
                        <a:pt x="13220" y="1693"/>
                      </a:lnTo>
                      <a:lnTo>
                        <a:pt x="13078" y="1523"/>
                      </a:lnTo>
                      <a:lnTo>
                        <a:pt x="12907" y="1352"/>
                      </a:lnTo>
                      <a:lnTo>
                        <a:pt x="12736" y="1195"/>
                      </a:lnTo>
                      <a:lnTo>
                        <a:pt x="12566" y="1053"/>
                      </a:lnTo>
                      <a:lnTo>
                        <a:pt x="12381" y="911"/>
                      </a:lnTo>
                      <a:lnTo>
                        <a:pt x="12196" y="783"/>
                      </a:lnTo>
                      <a:lnTo>
                        <a:pt x="11996" y="655"/>
                      </a:lnTo>
                      <a:lnTo>
                        <a:pt x="11783" y="541"/>
                      </a:lnTo>
                      <a:lnTo>
                        <a:pt x="11584" y="441"/>
                      </a:lnTo>
                      <a:lnTo>
                        <a:pt x="11356" y="342"/>
                      </a:lnTo>
                      <a:lnTo>
                        <a:pt x="11128" y="256"/>
                      </a:lnTo>
                      <a:lnTo>
                        <a:pt x="10901" y="185"/>
                      </a:lnTo>
                      <a:lnTo>
                        <a:pt x="10673" y="128"/>
                      </a:lnTo>
                      <a:lnTo>
                        <a:pt x="10431" y="71"/>
                      </a:lnTo>
                      <a:lnTo>
                        <a:pt x="10189" y="43"/>
                      </a:lnTo>
                      <a:lnTo>
                        <a:pt x="9947" y="14"/>
                      </a:lnTo>
                      <a:lnTo>
                        <a:pt x="9705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6" name="Google Shape;506;p19"/>
                <p:cNvSpPr/>
                <p:nvPr/>
              </p:nvSpPr>
              <p:spPr>
                <a:xfrm>
                  <a:off x="1734998" y="2217094"/>
                  <a:ext cx="575954" cy="703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05" h="21146" extrusionOk="0">
                      <a:moveTo>
                        <a:pt x="11485" y="0"/>
                      </a:moveTo>
                      <a:lnTo>
                        <a:pt x="11214" y="15"/>
                      </a:lnTo>
                      <a:lnTo>
                        <a:pt x="10930" y="29"/>
                      </a:lnTo>
                      <a:lnTo>
                        <a:pt x="10659" y="71"/>
                      </a:lnTo>
                      <a:lnTo>
                        <a:pt x="10375" y="114"/>
                      </a:lnTo>
                      <a:lnTo>
                        <a:pt x="10104" y="185"/>
                      </a:lnTo>
                      <a:lnTo>
                        <a:pt x="9834" y="256"/>
                      </a:lnTo>
                      <a:lnTo>
                        <a:pt x="9578" y="342"/>
                      </a:lnTo>
                      <a:lnTo>
                        <a:pt x="9322" y="441"/>
                      </a:lnTo>
                      <a:lnTo>
                        <a:pt x="9065" y="555"/>
                      </a:lnTo>
                      <a:lnTo>
                        <a:pt x="8809" y="683"/>
                      </a:lnTo>
                      <a:lnTo>
                        <a:pt x="8567" y="811"/>
                      </a:lnTo>
                      <a:lnTo>
                        <a:pt x="8325" y="968"/>
                      </a:lnTo>
                      <a:lnTo>
                        <a:pt x="8098" y="1124"/>
                      </a:lnTo>
                      <a:lnTo>
                        <a:pt x="7870" y="1295"/>
                      </a:lnTo>
                      <a:lnTo>
                        <a:pt x="7657" y="1480"/>
                      </a:lnTo>
                      <a:lnTo>
                        <a:pt x="7443" y="1679"/>
                      </a:lnTo>
                      <a:lnTo>
                        <a:pt x="7244" y="1879"/>
                      </a:lnTo>
                      <a:lnTo>
                        <a:pt x="7059" y="2092"/>
                      </a:lnTo>
                      <a:lnTo>
                        <a:pt x="6874" y="2320"/>
                      </a:lnTo>
                      <a:lnTo>
                        <a:pt x="6703" y="2562"/>
                      </a:lnTo>
                      <a:lnTo>
                        <a:pt x="6547" y="2818"/>
                      </a:lnTo>
                      <a:lnTo>
                        <a:pt x="826" y="12380"/>
                      </a:lnTo>
                      <a:lnTo>
                        <a:pt x="684" y="12636"/>
                      </a:lnTo>
                      <a:lnTo>
                        <a:pt x="542" y="12907"/>
                      </a:lnTo>
                      <a:lnTo>
                        <a:pt x="428" y="13177"/>
                      </a:lnTo>
                      <a:lnTo>
                        <a:pt x="328" y="13448"/>
                      </a:lnTo>
                      <a:lnTo>
                        <a:pt x="243" y="13718"/>
                      </a:lnTo>
                      <a:lnTo>
                        <a:pt x="172" y="13988"/>
                      </a:lnTo>
                      <a:lnTo>
                        <a:pt x="101" y="14273"/>
                      </a:lnTo>
                      <a:lnTo>
                        <a:pt x="58" y="14543"/>
                      </a:lnTo>
                      <a:lnTo>
                        <a:pt x="29" y="14828"/>
                      </a:lnTo>
                      <a:lnTo>
                        <a:pt x="15" y="15112"/>
                      </a:lnTo>
                      <a:lnTo>
                        <a:pt x="1" y="15383"/>
                      </a:lnTo>
                      <a:lnTo>
                        <a:pt x="15" y="15667"/>
                      </a:lnTo>
                      <a:lnTo>
                        <a:pt x="44" y="15952"/>
                      </a:lnTo>
                      <a:lnTo>
                        <a:pt x="72" y="16222"/>
                      </a:lnTo>
                      <a:lnTo>
                        <a:pt x="115" y="16493"/>
                      </a:lnTo>
                      <a:lnTo>
                        <a:pt x="186" y="16763"/>
                      </a:lnTo>
                      <a:lnTo>
                        <a:pt x="257" y="17034"/>
                      </a:lnTo>
                      <a:lnTo>
                        <a:pt x="342" y="17304"/>
                      </a:lnTo>
                      <a:lnTo>
                        <a:pt x="442" y="17560"/>
                      </a:lnTo>
                      <a:lnTo>
                        <a:pt x="556" y="17816"/>
                      </a:lnTo>
                      <a:lnTo>
                        <a:pt x="684" y="18072"/>
                      </a:lnTo>
                      <a:lnTo>
                        <a:pt x="812" y="18314"/>
                      </a:lnTo>
                      <a:lnTo>
                        <a:pt x="969" y="18556"/>
                      </a:lnTo>
                      <a:lnTo>
                        <a:pt x="1125" y="18784"/>
                      </a:lnTo>
                      <a:lnTo>
                        <a:pt x="1296" y="19011"/>
                      </a:lnTo>
                      <a:lnTo>
                        <a:pt x="1481" y="19225"/>
                      </a:lnTo>
                      <a:lnTo>
                        <a:pt x="1680" y="19438"/>
                      </a:lnTo>
                      <a:lnTo>
                        <a:pt x="1879" y="19638"/>
                      </a:lnTo>
                      <a:lnTo>
                        <a:pt x="2107" y="19823"/>
                      </a:lnTo>
                      <a:lnTo>
                        <a:pt x="2335" y="20008"/>
                      </a:lnTo>
                      <a:lnTo>
                        <a:pt x="2577" y="20178"/>
                      </a:lnTo>
                      <a:lnTo>
                        <a:pt x="2819" y="20335"/>
                      </a:lnTo>
                      <a:lnTo>
                        <a:pt x="3075" y="20477"/>
                      </a:lnTo>
                      <a:lnTo>
                        <a:pt x="3345" y="20605"/>
                      </a:lnTo>
                      <a:lnTo>
                        <a:pt x="3615" y="20733"/>
                      </a:lnTo>
                      <a:lnTo>
                        <a:pt x="3886" y="20833"/>
                      </a:lnTo>
                      <a:lnTo>
                        <a:pt x="4156" y="20918"/>
                      </a:lnTo>
                      <a:lnTo>
                        <a:pt x="4426" y="20989"/>
                      </a:lnTo>
                      <a:lnTo>
                        <a:pt x="4711" y="21046"/>
                      </a:lnTo>
                      <a:lnTo>
                        <a:pt x="4981" y="21089"/>
                      </a:lnTo>
                      <a:lnTo>
                        <a:pt x="5266" y="21132"/>
                      </a:lnTo>
                      <a:lnTo>
                        <a:pt x="5551" y="21146"/>
                      </a:lnTo>
                      <a:lnTo>
                        <a:pt x="6106" y="21146"/>
                      </a:lnTo>
                      <a:lnTo>
                        <a:pt x="6390" y="21118"/>
                      </a:lnTo>
                      <a:lnTo>
                        <a:pt x="6661" y="21089"/>
                      </a:lnTo>
                      <a:lnTo>
                        <a:pt x="6931" y="21032"/>
                      </a:lnTo>
                      <a:lnTo>
                        <a:pt x="7201" y="20975"/>
                      </a:lnTo>
                      <a:lnTo>
                        <a:pt x="7472" y="20904"/>
                      </a:lnTo>
                      <a:lnTo>
                        <a:pt x="7742" y="20819"/>
                      </a:lnTo>
                      <a:lnTo>
                        <a:pt x="7998" y="20719"/>
                      </a:lnTo>
                      <a:lnTo>
                        <a:pt x="8254" y="20605"/>
                      </a:lnTo>
                      <a:lnTo>
                        <a:pt x="8510" y="20477"/>
                      </a:lnTo>
                      <a:lnTo>
                        <a:pt x="8752" y="20335"/>
                      </a:lnTo>
                      <a:lnTo>
                        <a:pt x="8994" y="20193"/>
                      </a:lnTo>
                      <a:lnTo>
                        <a:pt x="9222" y="20036"/>
                      </a:lnTo>
                      <a:lnTo>
                        <a:pt x="9450" y="19865"/>
                      </a:lnTo>
                      <a:lnTo>
                        <a:pt x="9663" y="19680"/>
                      </a:lnTo>
                      <a:lnTo>
                        <a:pt x="9877" y="19481"/>
                      </a:lnTo>
                      <a:lnTo>
                        <a:pt x="10076" y="19268"/>
                      </a:lnTo>
                      <a:lnTo>
                        <a:pt x="10261" y="19054"/>
                      </a:lnTo>
                      <a:lnTo>
                        <a:pt x="10446" y="18826"/>
                      </a:lnTo>
                      <a:lnTo>
                        <a:pt x="10616" y="18585"/>
                      </a:lnTo>
                      <a:lnTo>
                        <a:pt x="10773" y="18328"/>
                      </a:lnTo>
                      <a:lnTo>
                        <a:pt x="16493" y="8766"/>
                      </a:lnTo>
                      <a:lnTo>
                        <a:pt x="16636" y="8510"/>
                      </a:lnTo>
                      <a:lnTo>
                        <a:pt x="16764" y="8254"/>
                      </a:lnTo>
                      <a:lnTo>
                        <a:pt x="16892" y="7983"/>
                      </a:lnTo>
                      <a:lnTo>
                        <a:pt x="16991" y="7713"/>
                      </a:lnTo>
                      <a:lnTo>
                        <a:pt x="17077" y="7443"/>
                      </a:lnTo>
                      <a:lnTo>
                        <a:pt x="17148" y="7158"/>
                      </a:lnTo>
                      <a:lnTo>
                        <a:pt x="17205" y="6888"/>
                      </a:lnTo>
                      <a:lnTo>
                        <a:pt x="17262" y="6603"/>
                      </a:lnTo>
                      <a:lnTo>
                        <a:pt x="17290" y="6318"/>
                      </a:lnTo>
                      <a:lnTo>
                        <a:pt x="17305" y="6048"/>
                      </a:lnTo>
                      <a:lnTo>
                        <a:pt x="17305" y="5763"/>
                      </a:lnTo>
                      <a:lnTo>
                        <a:pt x="17305" y="5479"/>
                      </a:lnTo>
                      <a:lnTo>
                        <a:pt x="17276" y="5208"/>
                      </a:lnTo>
                      <a:lnTo>
                        <a:pt x="17248" y="4924"/>
                      </a:lnTo>
                      <a:lnTo>
                        <a:pt x="17191" y="4653"/>
                      </a:lnTo>
                      <a:lnTo>
                        <a:pt x="17134" y="4383"/>
                      </a:lnTo>
                      <a:lnTo>
                        <a:pt x="17063" y="4113"/>
                      </a:lnTo>
                      <a:lnTo>
                        <a:pt x="16977" y="3842"/>
                      </a:lnTo>
                      <a:lnTo>
                        <a:pt x="16878" y="3586"/>
                      </a:lnTo>
                      <a:lnTo>
                        <a:pt x="16764" y="3330"/>
                      </a:lnTo>
                      <a:lnTo>
                        <a:pt x="16636" y="3088"/>
                      </a:lnTo>
                      <a:lnTo>
                        <a:pt x="16508" y="2832"/>
                      </a:lnTo>
                      <a:lnTo>
                        <a:pt x="16351" y="2604"/>
                      </a:lnTo>
                      <a:lnTo>
                        <a:pt x="16195" y="2362"/>
                      </a:lnTo>
                      <a:lnTo>
                        <a:pt x="16024" y="2149"/>
                      </a:lnTo>
                      <a:lnTo>
                        <a:pt x="15839" y="1921"/>
                      </a:lnTo>
                      <a:lnTo>
                        <a:pt x="15640" y="1722"/>
                      </a:lnTo>
                      <a:lnTo>
                        <a:pt x="15440" y="1523"/>
                      </a:lnTo>
                      <a:lnTo>
                        <a:pt x="15213" y="1324"/>
                      </a:lnTo>
                      <a:lnTo>
                        <a:pt x="14985" y="1153"/>
                      </a:lnTo>
                      <a:lnTo>
                        <a:pt x="14743" y="982"/>
                      </a:lnTo>
                      <a:lnTo>
                        <a:pt x="14501" y="826"/>
                      </a:lnTo>
                      <a:lnTo>
                        <a:pt x="14231" y="669"/>
                      </a:lnTo>
                      <a:lnTo>
                        <a:pt x="13975" y="541"/>
                      </a:lnTo>
                      <a:lnTo>
                        <a:pt x="13704" y="427"/>
                      </a:lnTo>
                      <a:lnTo>
                        <a:pt x="13434" y="328"/>
                      </a:lnTo>
                      <a:lnTo>
                        <a:pt x="13164" y="242"/>
                      </a:lnTo>
                      <a:lnTo>
                        <a:pt x="12893" y="157"/>
                      </a:lnTo>
                      <a:lnTo>
                        <a:pt x="12609" y="100"/>
                      </a:lnTo>
                      <a:lnTo>
                        <a:pt x="12324" y="57"/>
                      </a:lnTo>
                      <a:lnTo>
                        <a:pt x="12054" y="29"/>
                      </a:lnTo>
                      <a:lnTo>
                        <a:pt x="1176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7" name="Google Shape;507;p19"/>
                <p:cNvSpPr/>
                <p:nvPr/>
              </p:nvSpPr>
              <p:spPr>
                <a:xfrm>
                  <a:off x="2421280" y="1708440"/>
                  <a:ext cx="318747" cy="96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7" h="29144" extrusionOk="0">
                      <a:moveTo>
                        <a:pt x="4781" y="0"/>
                      </a:moveTo>
                      <a:lnTo>
                        <a:pt x="4539" y="15"/>
                      </a:lnTo>
                      <a:lnTo>
                        <a:pt x="4298" y="29"/>
                      </a:lnTo>
                      <a:lnTo>
                        <a:pt x="4056" y="57"/>
                      </a:lnTo>
                      <a:lnTo>
                        <a:pt x="3828" y="100"/>
                      </a:lnTo>
                      <a:lnTo>
                        <a:pt x="3586" y="157"/>
                      </a:lnTo>
                      <a:lnTo>
                        <a:pt x="3373" y="228"/>
                      </a:lnTo>
                      <a:lnTo>
                        <a:pt x="3145" y="299"/>
                      </a:lnTo>
                      <a:lnTo>
                        <a:pt x="2931" y="385"/>
                      </a:lnTo>
                      <a:lnTo>
                        <a:pt x="2718" y="484"/>
                      </a:lnTo>
                      <a:lnTo>
                        <a:pt x="2505" y="584"/>
                      </a:lnTo>
                      <a:lnTo>
                        <a:pt x="2305" y="698"/>
                      </a:lnTo>
                      <a:lnTo>
                        <a:pt x="2120" y="826"/>
                      </a:lnTo>
                      <a:lnTo>
                        <a:pt x="1921" y="954"/>
                      </a:lnTo>
                      <a:lnTo>
                        <a:pt x="1750" y="1096"/>
                      </a:lnTo>
                      <a:lnTo>
                        <a:pt x="1565" y="1253"/>
                      </a:lnTo>
                      <a:lnTo>
                        <a:pt x="1409" y="1409"/>
                      </a:lnTo>
                      <a:lnTo>
                        <a:pt x="1252" y="1580"/>
                      </a:lnTo>
                      <a:lnTo>
                        <a:pt x="1096" y="1751"/>
                      </a:lnTo>
                      <a:lnTo>
                        <a:pt x="954" y="1936"/>
                      </a:lnTo>
                      <a:lnTo>
                        <a:pt x="825" y="2121"/>
                      </a:lnTo>
                      <a:lnTo>
                        <a:pt x="697" y="2320"/>
                      </a:lnTo>
                      <a:lnTo>
                        <a:pt x="584" y="2519"/>
                      </a:lnTo>
                      <a:lnTo>
                        <a:pt x="470" y="2718"/>
                      </a:lnTo>
                      <a:lnTo>
                        <a:pt x="384" y="2932"/>
                      </a:lnTo>
                      <a:lnTo>
                        <a:pt x="285" y="3145"/>
                      </a:lnTo>
                      <a:lnTo>
                        <a:pt x="214" y="3373"/>
                      </a:lnTo>
                      <a:lnTo>
                        <a:pt x="157" y="3601"/>
                      </a:lnTo>
                      <a:lnTo>
                        <a:pt x="100" y="3828"/>
                      </a:lnTo>
                      <a:lnTo>
                        <a:pt x="57" y="4070"/>
                      </a:lnTo>
                      <a:lnTo>
                        <a:pt x="29" y="4298"/>
                      </a:lnTo>
                      <a:lnTo>
                        <a:pt x="0" y="4540"/>
                      </a:lnTo>
                      <a:lnTo>
                        <a:pt x="0" y="4796"/>
                      </a:lnTo>
                      <a:lnTo>
                        <a:pt x="0" y="24362"/>
                      </a:lnTo>
                      <a:lnTo>
                        <a:pt x="0" y="24604"/>
                      </a:lnTo>
                      <a:lnTo>
                        <a:pt x="29" y="24846"/>
                      </a:lnTo>
                      <a:lnTo>
                        <a:pt x="57" y="25088"/>
                      </a:lnTo>
                      <a:lnTo>
                        <a:pt x="100" y="25330"/>
                      </a:lnTo>
                      <a:lnTo>
                        <a:pt x="157" y="25557"/>
                      </a:lnTo>
                      <a:lnTo>
                        <a:pt x="214" y="25785"/>
                      </a:lnTo>
                      <a:lnTo>
                        <a:pt x="285" y="25998"/>
                      </a:lnTo>
                      <a:lnTo>
                        <a:pt x="384" y="26226"/>
                      </a:lnTo>
                      <a:lnTo>
                        <a:pt x="470" y="26425"/>
                      </a:lnTo>
                      <a:lnTo>
                        <a:pt x="584" y="26639"/>
                      </a:lnTo>
                      <a:lnTo>
                        <a:pt x="697" y="26838"/>
                      </a:lnTo>
                      <a:lnTo>
                        <a:pt x="825" y="27037"/>
                      </a:lnTo>
                      <a:lnTo>
                        <a:pt x="954" y="27222"/>
                      </a:lnTo>
                      <a:lnTo>
                        <a:pt x="1096" y="27407"/>
                      </a:lnTo>
                      <a:lnTo>
                        <a:pt x="1252" y="27578"/>
                      </a:lnTo>
                      <a:lnTo>
                        <a:pt x="1409" y="27749"/>
                      </a:lnTo>
                      <a:lnTo>
                        <a:pt x="1565" y="27905"/>
                      </a:lnTo>
                      <a:lnTo>
                        <a:pt x="1750" y="28048"/>
                      </a:lnTo>
                      <a:lnTo>
                        <a:pt x="1921" y="28190"/>
                      </a:lnTo>
                      <a:lnTo>
                        <a:pt x="2120" y="28332"/>
                      </a:lnTo>
                      <a:lnTo>
                        <a:pt x="2305" y="28446"/>
                      </a:lnTo>
                      <a:lnTo>
                        <a:pt x="2505" y="28574"/>
                      </a:lnTo>
                      <a:lnTo>
                        <a:pt x="2718" y="28674"/>
                      </a:lnTo>
                      <a:lnTo>
                        <a:pt x="2931" y="28773"/>
                      </a:lnTo>
                      <a:lnTo>
                        <a:pt x="3145" y="28859"/>
                      </a:lnTo>
                      <a:lnTo>
                        <a:pt x="3373" y="28930"/>
                      </a:lnTo>
                      <a:lnTo>
                        <a:pt x="3586" y="29001"/>
                      </a:lnTo>
                      <a:lnTo>
                        <a:pt x="3828" y="29044"/>
                      </a:lnTo>
                      <a:lnTo>
                        <a:pt x="4056" y="29086"/>
                      </a:lnTo>
                      <a:lnTo>
                        <a:pt x="4298" y="29129"/>
                      </a:lnTo>
                      <a:lnTo>
                        <a:pt x="4539" y="29143"/>
                      </a:lnTo>
                      <a:lnTo>
                        <a:pt x="5037" y="29143"/>
                      </a:lnTo>
                      <a:lnTo>
                        <a:pt x="5279" y="29129"/>
                      </a:lnTo>
                      <a:lnTo>
                        <a:pt x="5507" y="29086"/>
                      </a:lnTo>
                      <a:lnTo>
                        <a:pt x="5749" y="29044"/>
                      </a:lnTo>
                      <a:lnTo>
                        <a:pt x="5977" y="29001"/>
                      </a:lnTo>
                      <a:lnTo>
                        <a:pt x="6204" y="28930"/>
                      </a:lnTo>
                      <a:lnTo>
                        <a:pt x="6432" y="28859"/>
                      </a:lnTo>
                      <a:lnTo>
                        <a:pt x="6645" y="28773"/>
                      </a:lnTo>
                      <a:lnTo>
                        <a:pt x="6859" y="28674"/>
                      </a:lnTo>
                      <a:lnTo>
                        <a:pt x="7058" y="28574"/>
                      </a:lnTo>
                      <a:lnTo>
                        <a:pt x="7257" y="28446"/>
                      </a:lnTo>
                      <a:lnTo>
                        <a:pt x="7457" y="28332"/>
                      </a:lnTo>
                      <a:lnTo>
                        <a:pt x="7642" y="28190"/>
                      </a:lnTo>
                      <a:lnTo>
                        <a:pt x="7827" y="28048"/>
                      </a:lnTo>
                      <a:lnTo>
                        <a:pt x="7997" y="27905"/>
                      </a:lnTo>
                      <a:lnTo>
                        <a:pt x="8168" y="27749"/>
                      </a:lnTo>
                      <a:lnTo>
                        <a:pt x="8325" y="27578"/>
                      </a:lnTo>
                      <a:lnTo>
                        <a:pt x="8481" y="27407"/>
                      </a:lnTo>
                      <a:lnTo>
                        <a:pt x="8623" y="27222"/>
                      </a:lnTo>
                      <a:lnTo>
                        <a:pt x="8751" y="27037"/>
                      </a:lnTo>
                      <a:lnTo>
                        <a:pt x="8880" y="26838"/>
                      </a:lnTo>
                      <a:lnTo>
                        <a:pt x="8993" y="26639"/>
                      </a:lnTo>
                      <a:lnTo>
                        <a:pt x="9093" y="26425"/>
                      </a:lnTo>
                      <a:lnTo>
                        <a:pt x="9193" y="26226"/>
                      </a:lnTo>
                      <a:lnTo>
                        <a:pt x="9278" y="25998"/>
                      </a:lnTo>
                      <a:lnTo>
                        <a:pt x="9349" y="25785"/>
                      </a:lnTo>
                      <a:lnTo>
                        <a:pt x="9420" y="25557"/>
                      </a:lnTo>
                      <a:lnTo>
                        <a:pt x="9477" y="25330"/>
                      </a:lnTo>
                      <a:lnTo>
                        <a:pt x="9520" y="25088"/>
                      </a:lnTo>
                      <a:lnTo>
                        <a:pt x="9548" y="24846"/>
                      </a:lnTo>
                      <a:lnTo>
                        <a:pt x="9563" y="24604"/>
                      </a:lnTo>
                      <a:lnTo>
                        <a:pt x="9577" y="24362"/>
                      </a:lnTo>
                      <a:lnTo>
                        <a:pt x="9577" y="4796"/>
                      </a:lnTo>
                      <a:lnTo>
                        <a:pt x="9563" y="4540"/>
                      </a:lnTo>
                      <a:lnTo>
                        <a:pt x="9548" y="4298"/>
                      </a:lnTo>
                      <a:lnTo>
                        <a:pt x="9520" y="4070"/>
                      </a:lnTo>
                      <a:lnTo>
                        <a:pt x="9477" y="3828"/>
                      </a:lnTo>
                      <a:lnTo>
                        <a:pt x="9420" y="3601"/>
                      </a:lnTo>
                      <a:lnTo>
                        <a:pt x="9349" y="3373"/>
                      </a:lnTo>
                      <a:lnTo>
                        <a:pt x="9278" y="3145"/>
                      </a:lnTo>
                      <a:lnTo>
                        <a:pt x="9193" y="2932"/>
                      </a:lnTo>
                      <a:lnTo>
                        <a:pt x="9093" y="2718"/>
                      </a:lnTo>
                      <a:lnTo>
                        <a:pt x="8993" y="2519"/>
                      </a:lnTo>
                      <a:lnTo>
                        <a:pt x="8880" y="2320"/>
                      </a:lnTo>
                      <a:lnTo>
                        <a:pt x="8751" y="2121"/>
                      </a:lnTo>
                      <a:lnTo>
                        <a:pt x="8623" y="1936"/>
                      </a:lnTo>
                      <a:lnTo>
                        <a:pt x="8481" y="1751"/>
                      </a:lnTo>
                      <a:lnTo>
                        <a:pt x="8325" y="1580"/>
                      </a:lnTo>
                      <a:lnTo>
                        <a:pt x="8168" y="1409"/>
                      </a:lnTo>
                      <a:lnTo>
                        <a:pt x="7997" y="1253"/>
                      </a:lnTo>
                      <a:lnTo>
                        <a:pt x="7827" y="1096"/>
                      </a:lnTo>
                      <a:lnTo>
                        <a:pt x="7642" y="954"/>
                      </a:lnTo>
                      <a:lnTo>
                        <a:pt x="7457" y="826"/>
                      </a:lnTo>
                      <a:lnTo>
                        <a:pt x="7257" y="698"/>
                      </a:lnTo>
                      <a:lnTo>
                        <a:pt x="7058" y="584"/>
                      </a:lnTo>
                      <a:lnTo>
                        <a:pt x="6859" y="484"/>
                      </a:lnTo>
                      <a:lnTo>
                        <a:pt x="6645" y="385"/>
                      </a:lnTo>
                      <a:lnTo>
                        <a:pt x="6432" y="299"/>
                      </a:lnTo>
                      <a:lnTo>
                        <a:pt x="6204" y="228"/>
                      </a:lnTo>
                      <a:lnTo>
                        <a:pt x="5977" y="157"/>
                      </a:lnTo>
                      <a:lnTo>
                        <a:pt x="5749" y="100"/>
                      </a:lnTo>
                      <a:lnTo>
                        <a:pt x="5507" y="57"/>
                      </a:lnTo>
                      <a:lnTo>
                        <a:pt x="5279" y="29"/>
                      </a:lnTo>
                      <a:lnTo>
                        <a:pt x="5037" y="15"/>
                      </a:lnTo>
                      <a:lnTo>
                        <a:pt x="478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8" name="Google Shape;508;p19"/>
                <p:cNvSpPr/>
                <p:nvPr/>
              </p:nvSpPr>
              <p:spPr>
                <a:xfrm>
                  <a:off x="2728090" y="1736364"/>
                  <a:ext cx="287062" cy="785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5" h="23595" extrusionOk="0">
                      <a:moveTo>
                        <a:pt x="3885" y="1"/>
                      </a:moveTo>
                      <a:lnTo>
                        <a:pt x="3672" y="15"/>
                      </a:lnTo>
                      <a:lnTo>
                        <a:pt x="3473" y="44"/>
                      </a:lnTo>
                      <a:lnTo>
                        <a:pt x="3274" y="86"/>
                      </a:lnTo>
                      <a:lnTo>
                        <a:pt x="3074" y="129"/>
                      </a:lnTo>
                      <a:lnTo>
                        <a:pt x="2875" y="186"/>
                      </a:lnTo>
                      <a:lnTo>
                        <a:pt x="2690" y="243"/>
                      </a:lnTo>
                      <a:lnTo>
                        <a:pt x="2505" y="314"/>
                      </a:lnTo>
                      <a:lnTo>
                        <a:pt x="2320" y="399"/>
                      </a:lnTo>
                      <a:lnTo>
                        <a:pt x="2149" y="485"/>
                      </a:lnTo>
                      <a:lnTo>
                        <a:pt x="1979" y="584"/>
                      </a:lnTo>
                      <a:lnTo>
                        <a:pt x="1808" y="698"/>
                      </a:lnTo>
                      <a:lnTo>
                        <a:pt x="1651" y="812"/>
                      </a:lnTo>
                      <a:lnTo>
                        <a:pt x="1495" y="926"/>
                      </a:lnTo>
                      <a:lnTo>
                        <a:pt x="1353" y="1054"/>
                      </a:lnTo>
                      <a:lnTo>
                        <a:pt x="1210" y="1196"/>
                      </a:lnTo>
                      <a:lnTo>
                        <a:pt x="1068" y="1339"/>
                      </a:lnTo>
                      <a:lnTo>
                        <a:pt x="940" y="1481"/>
                      </a:lnTo>
                      <a:lnTo>
                        <a:pt x="826" y="1637"/>
                      </a:lnTo>
                      <a:lnTo>
                        <a:pt x="712" y="1794"/>
                      </a:lnTo>
                      <a:lnTo>
                        <a:pt x="598" y="1965"/>
                      </a:lnTo>
                      <a:lnTo>
                        <a:pt x="499" y="2135"/>
                      </a:lnTo>
                      <a:lnTo>
                        <a:pt x="413" y="2306"/>
                      </a:lnTo>
                      <a:lnTo>
                        <a:pt x="328" y="2491"/>
                      </a:lnTo>
                      <a:lnTo>
                        <a:pt x="257" y="2676"/>
                      </a:lnTo>
                      <a:lnTo>
                        <a:pt x="186" y="2875"/>
                      </a:lnTo>
                      <a:lnTo>
                        <a:pt x="143" y="3060"/>
                      </a:lnTo>
                      <a:lnTo>
                        <a:pt x="86" y="3260"/>
                      </a:lnTo>
                      <a:lnTo>
                        <a:pt x="58" y="3459"/>
                      </a:lnTo>
                      <a:lnTo>
                        <a:pt x="29" y="3658"/>
                      </a:lnTo>
                      <a:lnTo>
                        <a:pt x="15" y="3871"/>
                      </a:lnTo>
                      <a:lnTo>
                        <a:pt x="1" y="4085"/>
                      </a:lnTo>
                      <a:lnTo>
                        <a:pt x="1" y="19510"/>
                      </a:lnTo>
                      <a:lnTo>
                        <a:pt x="15" y="19724"/>
                      </a:lnTo>
                      <a:lnTo>
                        <a:pt x="29" y="19937"/>
                      </a:lnTo>
                      <a:lnTo>
                        <a:pt x="58" y="20136"/>
                      </a:lnTo>
                      <a:lnTo>
                        <a:pt x="86" y="20335"/>
                      </a:lnTo>
                      <a:lnTo>
                        <a:pt x="143" y="20535"/>
                      </a:lnTo>
                      <a:lnTo>
                        <a:pt x="186" y="20720"/>
                      </a:lnTo>
                      <a:lnTo>
                        <a:pt x="257" y="20919"/>
                      </a:lnTo>
                      <a:lnTo>
                        <a:pt x="328" y="21104"/>
                      </a:lnTo>
                      <a:lnTo>
                        <a:pt x="413" y="21275"/>
                      </a:lnTo>
                      <a:lnTo>
                        <a:pt x="499" y="21460"/>
                      </a:lnTo>
                      <a:lnTo>
                        <a:pt x="598" y="21630"/>
                      </a:lnTo>
                      <a:lnTo>
                        <a:pt x="712" y="21801"/>
                      </a:lnTo>
                      <a:lnTo>
                        <a:pt x="826" y="21958"/>
                      </a:lnTo>
                      <a:lnTo>
                        <a:pt x="940" y="22114"/>
                      </a:lnTo>
                      <a:lnTo>
                        <a:pt x="1068" y="22257"/>
                      </a:lnTo>
                      <a:lnTo>
                        <a:pt x="1210" y="22399"/>
                      </a:lnTo>
                      <a:lnTo>
                        <a:pt x="1353" y="22541"/>
                      </a:lnTo>
                      <a:lnTo>
                        <a:pt x="1495" y="22669"/>
                      </a:lnTo>
                      <a:lnTo>
                        <a:pt x="1651" y="22783"/>
                      </a:lnTo>
                      <a:lnTo>
                        <a:pt x="1808" y="22897"/>
                      </a:lnTo>
                      <a:lnTo>
                        <a:pt x="1979" y="23011"/>
                      </a:lnTo>
                      <a:lnTo>
                        <a:pt x="2149" y="23110"/>
                      </a:lnTo>
                      <a:lnTo>
                        <a:pt x="2320" y="23196"/>
                      </a:lnTo>
                      <a:lnTo>
                        <a:pt x="2505" y="23281"/>
                      </a:lnTo>
                      <a:lnTo>
                        <a:pt x="2690" y="23352"/>
                      </a:lnTo>
                      <a:lnTo>
                        <a:pt x="2875" y="23409"/>
                      </a:lnTo>
                      <a:lnTo>
                        <a:pt x="3074" y="23466"/>
                      </a:lnTo>
                      <a:lnTo>
                        <a:pt x="3274" y="23509"/>
                      </a:lnTo>
                      <a:lnTo>
                        <a:pt x="3473" y="23551"/>
                      </a:lnTo>
                      <a:lnTo>
                        <a:pt x="3672" y="23580"/>
                      </a:lnTo>
                      <a:lnTo>
                        <a:pt x="3885" y="23594"/>
                      </a:lnTo>
                      <a:lnTo>
                        <a:pt x="4754" y="23594"/>
                      </a:lnTo>
                      <a:lnTo>
                        <a:pt x="4953" y="23580"/>
                      </a:lnTo>
                      <a:lnTo>
                        <a:pt x="5166" y="23551"/>
                      </a:lnTo>
                      <a:lnTo>
                        <a:pt x="5365" y="23509"/>
                      </a:lnTo>
                      <a:lnTo>
                        <a:pt x="5565" y="23466"/>
                      </a:lnTo>
                      <a:lnTo>
                        <a:pt x="5750" y="23409"/>
                      </a:lnTo>
                      <a:lnTo>
                        <a:pt x="5949" y="23352"/>
                      </a:lnTo>
                      <a:lnTo>
                        <a:pt x="6134" y="23281"/>
                      </a:lnTo>
                      <a:lnTo>
                        <a:pt x="6305" y="23196"/>
                      </a:lnTo>
                      <a:lnTo>
                        <a:pt x="6490" y="23110"/>
                      </a:lnTo>
                      <a:lnTo>
                        <a:pt x="6660" y="23011"/>
                      </a:lnTo>
                      <a:lnTo>
                        <a:pt x="6817" y="22897"/>
                      </a:lnTo>
                      <a:lnTo>
                        <a:pt x="6988" y="22783"/>
                      </a:lnTo>
                      <a:lnTo>
                        <a:pt x="7130" y="22669"/>
                      </a:lnTo>
                      <a:lnTo>
                        <a:pt x="7286" y="22541"/>
                      </a:lnTo>
                      <a:lnTo>
                        <a:pt x="7429" y="22399"/>
                      </a:lnTo>
                      <a:lnTo>
                        <a:pt x="7557" y="22257"/>
                      </a:lnTo>
                      <a:lnTo>
                        <a:pt x="7685" y="22114"/>
                      </a:lnTo>
                      <a:lnTo>
                        <a:pt x="7813" y="21958"/>
                      </a:lnTo>
                      <a:lnTo>
                        <a:pt x="7927" y="21801"/>
                      </a:lnTo>
                      <a:lnTo>
                        <a:pt x="8026" y="21630"/>
                      </a:lnTo>
                      <a:lnTo>
                        <a:pt x="8126" y="21460"/>
                      </a:lnTo>
                      <a:lnTo>
                        <a:pt x="8226" y="21275"/>
                      </a:lnTo>
                      <a:lnTo>
                        <a:pt x="8311" y="21104"/>
                      </a:lnTo>
                      <a:lnTo>
                        <a:pt x="8382" y="20919"/>
                      </a:lnTo>
                      <a:lnTo>
                        <a:pt x="8439" y="20720"/>
                      </a:lnTo>
                      <a:lnTo>
                        <a:pt x="8496" y="20535"/>
                      </a:lnTo>
                      <a:lnTo>
                        <a:pt x="8539" y="20335"/>
                      </a:lnTo>
                      <a:lnTo>
                        <a:pt x="8581" y="20136"/>
                      </a:lnTo>
                      <a:lnTo>
                        <a:pt x="8610" y="19937"/>
                      </a:lnTo>
                      <a:lnTo>
                        <a:pt x="8624" y="19724"/>
                      </a:lnTo>
                      <a:lnTo>
                        <a:pt x="8624" y="19510"/>
                      </a:lnTo>
                      <a:lnTo>
                        <a:pt x="8624" y="4085"/>
                      </a:lnTo>
                      <a:lnTo>
                        <a:pt x="8624" y="3871"/>
                      </a:lnTo>
                      <a:lnTo>
                        <a:pt x="8610" y="3658"/>
                      </a:lnTo>
                      <a:lnTo>
                        <a:pt x="8581" y="3459"/>
                      </a:lnTo>
                      <a:lnTo>
                        <a:pt x="8539" y="3260"/>
                      </a:lnTo>
                      <a:lnTo>
                        <a:pt x="8496" y="3060"/>
                      </a:lnTo>
                      <a:lnTo>
                        <a:pt x="8439" y="2875"/>
                      </a:lnTo>
                      <a:lnTo>
                        <a:pt x="8382" y="2676"/>
                      </a:lnTo>
                      <a:lnTo>
                        <a:pt x="8311" y="2491"/>
                      </a:lnTo>
                      <a:lnTo>
                        <a:pt x="8226" y="2306"/>
                      </a:lnTo>
                      <a:lnTo>
                        <a:pt x="8126" y="2135"/>
                      </a:lnTo>
                      <a:lnTo>
                        <a:pt x="8026" y="1965"/>
                      </a:lnTo>
                      <a:lnTo>
                        <a:pt x="7927" y="1794"/>
                      </a:lnTo>
                      <a:lnTo>
                        <a:pt x="7813" y="1637"/>
                      </a:lnTo>
                      <a:lnTo>
                        <a:pt x="7685" y="1481"/>
                      </a:lnTo>
                      <a:lnTo>
                        <a:pt x="7557" y="1339"/>
                      </a:lnTo>
                      <a:lnTo>
                        <a:pt x="7429" y="1196"/>
                      </a:lnTo>
                      <a:lnTo>
                        <a:pt x="7286" y="1054"/>
                      </a:lnTo>
                      <a:lnTo>
                        <a:pt x="7130" y="926"/>
                      </a:lnTo>
                      <a:lnTo>
                        <a:pt x="6988" y="812"/>
                      </a:lnTo>
                      <a:lnTo>
                        <a:pt x="6817" y="698"/>
                      </a:lnTo>
                      <a:lnTo>
                        <a:pt x="6660" y="584"/>
                      </a:lnTo>
                      <a:lnTo>
                        <a:pt x="6490" y="485"/>
                      </a:lnTo>
                      <a:lnTo>
                        <a:pt x="6305" y="399"/>
                      </a:lnTo>
                      <a:lnTo>
                        <a:pt x="6134" y="314"/>
                      </a:lnTo>
                      <a:lnTo>
                        <a:pt x="5949" y="243"/>
                      </a:lnTo>
                      <a:lnTo>
                        <a:pt x="5750" y="186"/>
                      </a:lnTo>
                      <a:lnTo>
                        <a:pt x="5565" y="129"/>
                      </a:lnTo>
                      <a:lnTo>
                        <a:pt x="5365" y="86"/>
                      </a:lnTo>
                      <a:lnTo>
                        <a:pt x="5166" y="44"/>
                      </a:lnTo>
                      <a:lnTo>
                        <a:pt x="4953" y="15"/>
                      </a:lnTo>
                      <a:lnTo>
                        <a:pt x="475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9" name="Google Shape;509;p19"/>
                <p:cNvSpPr/>
                <p:nvPr/>
              </p:nvSpPr>
              <p:spPr>
                <a:xfrm>
                  <a:off x="2515037" y="2151728"/>
                  <a:ext cx="116056" cy="344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7" h="10346" extrusionOk="0">
                      <a:moveTo>
                        <a:pt x="1566" y="1"/>
                      </a:moveTo>
                      <a:lnTo>
                        <a:pt x="1395" y="29"/>
                      </a:lnTo>
                      <a:lnTo>
                        <a:pt x="1224" y="72"/>
                      </a:lnTo>
                      <a:lnTo>
                        <a:pt x="1068" y="129"/>
                      </a:lnTo>
                      <a:lnTo>
                        <a:pt x="911" y="214"/>
                      </a:lnTo>
                      <a:lnTo>
                        <a:pt x="769" y="299"/>
                      </a:lnTo>
                      <a:lnTo>
                        <a:pt x="641" y="399"/>
                      </a:lnTo>
                      <a:lnTo>
                        <a:pt x="513" y="513"/>
                      </a:lnTo>
                      <a:lnTo>
                        <a:pt x="399" y="627"/>
                      </a:lnTo>
                      <a:lnTo>
                        <a:pt x="299" y="769"/>
                      </a:lnTo>
                      <a:lnTo>
                        <a:pt x="214" y="911"/>
                      </a:lnTo>
                      <a:lnTo>
                        <a:pt x="143" y="1068"/>
                      </a:lnTo>
                      <a:lnTo>
                        <a:pt x="86" y="1224"/>
                      </a:lnTo>
                      <a:lnTo>
                        <a:pt x="43" y="1381"/>
                      </a:lnTo>
                      <a:lnTo>
                        <a:pt x="15" y="1566"/>
                      </a:lnTo>
                      <a:lnTo>
                        <a:pt x="1" y="1737"/>
                      </a:lnTo>
                      <a:lnTo>
                        <a:pt x="1" y="8610"/>
                      </a:lnTo>
                      <a:lnTo>
                        <a:pt x="15" y="8780"/>
                      </a:lnTo>
                      <a:lnTo>
                        <a:pt x="43" y="8951"/>
                      </a:lnTo>
                      <a:lnTo>
                        <a:pt x="86" y="9122"/>
                      </a:lnTo>
                      <a:lnTo>
                        <a:pt x="143" y="9278"/>
                      </a:lnTo>
                      <a:lnTo>
                        <a:pt x="214" y="9435"/>
                      </a:lnTo>
                      <a:lnTo>
                        <a:pt x="299" y="9577"/>
                      </a:lnTo>
                      <a:lnTo>
                        <a:pt x="399" y="9705"/>
                      </a:lnTo>
                      <a:lnTo>
                        <a:pt x="513" y="9833"/>
                      </a:lnTo>
                      <a:lnTo>
                        <a:pt x="641" y="9947"/>
                      </a:lnTo>
                      <a:lnTo>
                        <a:pt x="769" y="10047"/>
                      </a:lnTo>
                      <a:lnTo>
                        <a:pt x="911" y="10132"/>
                      </a:lnTo>
                      <a:lnTo>
                        <a:pt x="1068" y="10203"/>
                      </a:lnTo>
                      <a:lnTo>
                        <a:pt x="1224" y="10260"/>
                      </a:lnTo>
                      <a:lnTo>
                        <a:pt x="1395" y="10303"/>
                      </a:lnTo>
                      <a:lnTo>
                        <a:pt x="1566" y="10331"/>
                      </a:lnTo>
                      <a:lnTo>
                        <a:pt x="1751" y="10346"/>
                      </a:lnTo>
                      <a:lnTo>
                        <a:pt x="1922" y="10331"/>
                      </a:lnTo>
                      <a:lnTo>
                        <a:pt x="2092" y="10303"/>
                      </a:lnTo>
                      <a:lnTo>
                        <a:pt x="2263" y="10260"/>
                      </a:lnTo>
                      <a:lnTo>
                        <a:pt x="2420" y="10203"/>
                      </a:lnTo>
                      <a:lnTo>
                        <a:pt x="2576" y="10132"/>
                      </a:lnTo>
                      <a:lnTo>
                        <a:pt x="2719" y="10047"/>
                      </a:lnTo>
                      <a:lnTo>
                        <a:pt x="2847" y="9947"/>
                      </a:lnTo>
                      <a:lnTo>
                        <a:pt x="2975" y="9833"/>
                      </a:lnTo>
                      <a:lnTo>
                        <a:pt x="3089" y="9705"/>
                      </a:lnTo>
                      <a:lnTo>
                        <a:pt x="3188" y="9577"/>
                      </a:lnTo>
                      <a:lnTo>
                        <a:pt x="3273" y="9435"/>
                      </a:lnTo>
                      <a:lnTo>
                        <a:pt x="3345" y="9278"/>
                      </a:lnTo>
                      <a:lnTo>
                        <a:pt x="3402" y="9122"/>
                      </a:lnTo>
                      <a:lnTo>
                        <a:pt x="3444" y="8951"/>
                      </a:lnTo>
                      <a:lnTo>
                        <a:pt x="3473" y="8780"/>
                      </a:lnTo>
                      <a:lnTo>
                        <a:pt x="3487" y="8610"/>
                      </a:lnTo>
                      <a:lnTo>
                        <a:pt x="3487" y="1737"/>
                      </a:lnTo>
                      <a:lnTo>
                        <a:pt x="3473" y="1566"/>
                      </a:lnTo>
                      <a:lnTo>
                        <a:pt x="3444" y="1381"/>
                      </a:lnTo>
                      <a:lnTo>
                        <a:pt x="3402" y="1224"/>
                      </a:lnTo>
                      <a:lnTo>
                        <a:pt x="3345" y="1068"/>
                      </a:lnTo>
                      <a:lnTo>
                        <a:pt x="3273" y="911"/>
                      </a:lnTo>
                      <a:lnTo>
                        <a:pt x="3188" y="769"/>
                      </a:lnTo>
                      <a:lnTo>
                        <a:pt x="3089" y="627"/>
                      </a:lnTo>
                      <a:lnTo>
                        <a:pt x="2975" y="513"/>
                      </a:lnTo>
                      <a:lnTo>
                        <a:pt x="2847" y="399"/>
                      </a:lnTo>
                      <a:lnTo>
                        <a:pt x="2719" y="299"/>
                      </a:lnTo>
                      <a:lnTo>
                        <a:pt x="2576" y="214"/>
                      </a:lnTo>
                      <a:lnTo>
                        <a:pt x="2420" y="129"/>
                      </a:lnTo>
                      <a:lnTo>
                        <a:pt x="2263" y="72"/>
                      </a:lnTo>
                      <a:lnTo>
                        <a:pt x="2092" y="29"/>
                      </a:lnTo>
                      <a:lnTo>
                        <a:pt x="192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0" name="Google Shape;510;p19"/>
                <p:cNvSpPr/>
                <p:nvPr/>
              </p:nvSpPr>
              <p:spPr>
                <a:xfrm>
                  <a:off x="1989808" y="2335979"/>
                  <a:ext cx="206518" cy="262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5" h="7884" extrusionOk="0">
                      <a:moveTo>
                        <a:pt x="4398" y="0"/>
                      </a:moveTo>
                      <a:lnTo>
                        <a:pt x="4241" y="28"/>
                      </a:lnTo>
                      <a:lnTo>
                        <a:pt x="4070" y="57"/>
                      </a:lnTo>
                      <a:lnTo>
                        <a:pt x="3914" y="100"/>
                      </a:lnTo>
                      <a:lnTo>
                        <a:pt x="3757" y="157"/>
                      </a:lnTo>
                      <a:lnTo>
                        <a:pt x="3601" y="228"/>
                      </a:lnTo>
                      <a:lnTo>
                        <a:pt x="3459" y="327"/>
                      </a:lnTo>
                      <a:lnTo>
                        <a:pt x="3330" y="427"/>
                      </a:lnTo>
                      <a:lnTo>
                        <a:pt x="3202" y="541"/>
                      </a:lnTo>
                      <a:lnTo>
                        <a:pt x="3089" y="683"/>
                      </a:lnTo>
                      <a:lnTo>
                        <a:pt x="2989" y="825"/>
                      </a:lnTo>
                      <a:lnTo>
                        <a:pt x="257" y="5222"/>
                      </a:lnTo>
                      <a:lnTo>
                        <a:pt x="171" y="5379"/>
                      </a:lnTo>
                      <a:lnTo>
                        <a:pt x="100" y="5535"/>
                      </a:lnTo>
                      <a:lnTo>
                        <a:pt x="58" y="5706"/>
                      </a:lnTo>
                      <a:lnTo>
                        <a:pt x="15" y="5863"/>
                      </a:lnTo>
                      <a:lnTo>
                        <a:pt x="1" y="6033"/>
                      </a:lnTo>
                      <a:lnTo>
                        <a:pt x="1" y="6204"/>
                      </a:lnTo>
                      <a:lnTo>
                        <a:pt x="15" y="6375"/>
                      </a:lnTo>
                      <a:lnTo>
                        <a:pt x="43" y="6532"/>
                      </a:lnTo>
                      <a:lnTo>
                        <a:pt x="86" y="6702"/>
                      </a:lnTo>
                      <a:lnTo>
                        <a:pt x="157" y="6859"/>
                      </a:lnTo>
                      <a:lnTo>
                        <a:pt x="228" y="7001"/>
                      </a:lnTo>
                      <a:lnTo>
                        <a:pt x="314" y="7143"/>
                      </a:lnTo>
                      <a:lnTo>
                        <a:pt x="428" y="7286"/>
                      </a:lnTo>
                      <a:lnTo>
                        <a:pt x="541" y="7400"/>
                      </a:lnTo>
                      <a:lnTo>
                        <a:pt x="669" y="7513"/>
                      </a:lnTo>
                      <a:lnTo>
                        <a:pt x="826" y="7613"/>
                      </a:lnTo>
                      <a:lnTo>
                        <a:pt x="968" y="7698"/>
                      </a:lnTo>
                      <a:lnTo>
                        <a:pt x="1139" y="7770"/>
                      </a:lnTo>
                      <a:lnTo>
                        <a:pt x="1296" y="7826"/>
                      </a:lnTo>
                      <a:lnTo>
                        <a:pt x="1466" y="7855"/>
                      </a:lnTo>
                      <a:lnTo>
                        <a:pt x="1637" y="7869"/>
                      </a:lnTo>
                      <a:lnTo>
                        <a:pt x="1808" y="7883"/>
                      </a:lnTo>
                      <a:lnTo>
                        <a:pt x="1964" y="7869"/>
                      </a:lnTo>
                      <a:lnTo>
                        <a:pt x="2135" y="7826"/>
                      </a:lnTo>
                      <a:lnTo>
                        <a:pt x="2292" y="7784"/>
                      </a:lnTo>
                      <a:lnTo>
                        <a:pt x="2448" y="7727"/>
                      </a:lnTo>
                      <a:lnTo>
                        <a:pt x="2605" y="7656"/>
                      </a:lnTo>
                      <a:lnTo>
                        <a:pt x="2747" y="7556"/>
                      </a:lnTo>
                      <a:lnTo>
                        <a:pt x="2875" y="7456"/>
                      </a:lnTo>
                      <a:lnTo>
                        <a:pt x="3003" y="7343"/>
                      </a:lnTo>
                      <a:lnTo>
                        <a:pt x="3117" y="7200"/>
                      </a:lnTo>
                      <a:lnTo>
                        <a:pt x="3217" y="7058"/>
                      </a:lnTo>
                      <a:lnTo>
                        <a:pt x="5949" y="2661"/>
                      </a:lnTo>
                      <a:lnTo>
                        <a:pt x="6034" y="2504"/>
                      </a:lnTo>
                      <a:lnTo>
                        <a:pt x="6105" y="2348"/>
                      </a:lnTo>
                      <a:lnTo>
                        <a:pt x="6148" y="2177"/>
                      </a:lnTo>
                      <a:lnTo>
                        <a:pt x="6191" y="2021"/>
                      </a:lnTo>
                      <a:lnTo>
                        <a:pt x="6205" y="1850"/>
                      </a:lnTo>
                      <a:lnTo>
                        <a:pt x="6205" y="1679"/>
                      </a:lnTo>
                      <a:lnTo>
                        <a:pt x="6191" y="1508"/>
                      </a:lnTo>
                      <a:lnTo>
                        <a:pt x="6162" y="1352"/>
                      </a:lnTo>
                      <a:lnTo>
                        <a:pt x="6120" y="1181"/>
                      </a:lnTo>
                      <a:lnTo>
                        <a:pt x="6048" y="1025"/>
                      </a:lnTo>
                      <a:lnTo>
                        <a:pt x="5977" y="882"/>
                      </a:lnTo>
                      <a:lnTo>
                        <a:pt x="5892" y="740"/>
                      </a:lnTo>
                      <a:lnTo>
                        <a:pt x="5778" y="598"/>
                      </a:lnTo>
                      <a:lnTo>
                        <a:pt x="5664" y="484"/>
                      </a:lnTo>
                      <a:lnTo>
                        <a:pt x="5536" y="370"/>
                      </a:lnTo>
                      <a:lnTo>
                        <a:pt x="5380" y="270"/>
                      </a:lnTo>
                      <a:lnTo>
                        <a:pt x="5223" y="185"/>
                      </a:lnTo>
                      <a:lnTo>
                        <a:pt x="5067" y="114"/>
                      </a:lnTo>
                      <a:lnTo>
                        <a:pt x="4910" y="57"/>
                      </a:lnTo>
                      <a:lnTo>
                        <a:pt x="4739" y="28"/>
                      </a:lnTo>
                      <a:lnTo>
                        <a:pt x="4568" y="14"/>
                      </a:lnTo>
                      <a:lnTo>
                        <a:pt x="439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1" name="Google Shape;511;p19"/>
                <p:cNvSpPr/>
                <p:nvPr/>
              </p:nvSpPr>
              <p:spPr>
                <a:xfrm>
                  <a:off x="2813825" y="2099175"/>
                  <a:ext cx="115590" cy="344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3" h="10346" extrusionOk="0">
                      <a:moveTo>
                        <a:pt x="1566" y="0"/>
                      </a:moveTo>
                      <a:lnTo>
                        <a:pt x="1395" y="28"/>
                      </a:lnTo>
                      <a:lnTo>
                        <a:pt x="1224" y="71"/>
                      </a:lnTo>
                      <a:lnTo>
                        <a:pt x="1068" y="128"/>
                      </a:lnTo>
                      <a:lnTo>
                        <a:pt x="911" y="213"/>
                      </a:lnTo>
                      <a:lnTo>
                        <a:pt x="769" y="299"/>
                      </a:lnTo>
                      <a:lnTo>
                        <a:pt x="641" y="398"/>
                      </a:lnTo>
                      <a:lnTo>
                        <a:pt x="513" y="512"/>
                      </a:lnTo>
                      <a:lnTo>
                        <a:pt x="399" y="626"/>
                      </a:lnTo>
                      <a:lnTo>
                        <a:pt x="299" y="768"/>
                      </a:lnTo>
                      <a:lnTo>
                        <a:pt x="214" y="911"/>
                      </a:lnTo>
                      <a:lnTo>
                        <a:pt x="143" y="1067"/>
                      </a:lnTo>
                      <a:lnTo>
                        <a:pt x="86" y="1224"/>
                      </a:lnTo>
                      <a:lnTo>
                        <a:pt x="43" y="1380"/>
                      </a:lnTo>
                      <a:lnTo>
                        <a:pt x="15" y="1565"/>
                      </a:lnTo>
                      <a:lnTo>
                        <a:pt x="0" y="1736"/>
                      </a:lnTo>
                      <a:lnTo>
                        <a:pt x="0" y="8609"/>
                      </a:lnTo>
                      <a:lnTo>
                        <a:pt x="15" y="8780"/>
                      </a:lnTo>
                      <a:lnTo>
                        <a:pt x="43" y="8951"/>
                      </a:lnTo>
                      <a:lnTo>
                        <a:pt x="86" y="9121"/>
                      </a:lnTo>
                      <a:lnTo>
                        <a:pt x="143" y="9278"/>
                      </a:lnTo>
                      <a:lnTo>
                        <a:pt x="214" y="9434"/>
                      </a:lnTo>
                      <a:lnTo>
                        <a:pt x="299" y="9577"/>
                      </a:lnTo>
                      <a:lnTo>
                        <a:pt x="399" y="9705"/>
                      </a:lnTo>
                      <a:lnTo>
                        <a:pt x="513" y="9833"/>
                      </a:lnTo>
                      <a:lnTo>
                        <a:pt x="641" y="9947"/>
                      </a:lnTo>
                      <a:lnTo>
                        <a:pt x="769" y="10046"/>
                      </a:lnTo>
                      <a:lnTo>
                        <a:pt x="911" y="10132"/>
                      </a:lnTo>
                      <a:lnTo>
                        <a:pt x="1068" y="10203"/>
                      </a:lnTo>
                      <a:lnTo>
                        <a:pt x="1224" y="10260"/>
                      </a:lnTo>
                      <a:lnTo>
                        <a:pt x="1395" y="10303"/>
                      </a:lnTo>
                      <a:lnTo>
                        <a:pt x="1566" y="10331"/>
                      </a:lnTo>
                      <a:lnTo>
                        <a:pt x="1736" y="10345"/>
                      </a:lnTo>
                      <a:lnTo>
                        <a:pt x="1921" y="10331"/>
                      </a:lnTo>
                      <a:lnTo>
                        <a:pt x="2092" y="10303"/>
                      </a:lnTo>
                      <a:lnTo>
                        <a:pt x="2263" y="10260"/>
                      </a:lnTo>
                      <a:lnTo>
                        <a:pt x="2419" y="10203"/>
                      </a:lnTo>
                      <a:lnTo>
                        <a:pt x="2562" y="10132"/>
                      </a:lnTo>
                      <a:lnTo>
                        <a:pt x="2704" y="10046"/>
                      </a:lnTo>
                      <a:lnTo>
                        <a:pt x="2846" y="9947"/>
                      </a:lnTo>
                      <a:lnTo>
                        <a:pt x="2974" y="9833"/>
                      </a:lnTo>
                      <a:lnTo>
                        <a:pt x="3088" y="9705"/>
                      </a:lnTo>
                      <a:lnTo>
                        <a:pt x="3188" y="9577"/>
                      </a:lnTo>
                      <a:lnTo>
                        <a:pt x="3273" y="9434"/>
                      </a:lnTo>
                      <a:lnTo>
                        <a:pt x="3344" y="9278"/>
                      </a:lnTo>
                      <a:lnTo>
                        <a:pt x="3401" y="9121"/>
                      </a:lnTo>
                      <a:lnTo>
                        <a:pt x="3444" y="8951"/>
                      </a:lnTo>
                      <a:lnTo>
                        <a:pt x="3472" y="8780"/>
                      </a:lnTo>
                      <a:lnTo>
                        <a:pt x="3472" y="8609"/>
                      </a:lnTo>
                      <a:lnTo>
                        <a:pt x="3472" y="1736"/>
                      </a:lnTo>
                      <a:lnTo>
                        <a:pt x="3472" y="1565"/>
                      </a:lnTo>
                      <a:lnTo>
                        <a:pt x="3444" y="1380"/>
                      </a:lnTo>
                      <a:lnTo>
                        <a:pt x="3401" y="1224"/>
                      </a:lnTo>
                      <a:lnTo>
                        <a:pt x="3344" y="1067"/>
                      </a:lnTo>
                      <a:lnTo>
                        <a:pt x="3273" y="911"/>
                      </a:lnTo>
                      <a:lnTo>
                        <a:pt x="3188" y="768"/>
                      </a:lnTo>
                      <a:lnTo>
                        <a:pt x="3088" y="626"/>
                      </a:lnTo>
                      <a:lnTo>
                        <a:pt x="2974" y="512"/>
                      </a:lnTo>
                      <a:lnTo>
                        <a:pt x="2846" y="398"/>
                      </a:lnTo>
                      <a:lnTo>
                        <a:pt x="2704" y="299"/>
                      </a:lnTo>
                      <a:lnTo>
                        <a:pt x="2562" y="213"/>
                      </a:lnTo>
                      <a:lnTo>
                        <a:pt x="2419" y="128"/>
                      </a:lnTo>
                      <a:lnTo>
                        <a:pt x="2263" y="71"/>
                      </a:lnTo>
                      <a:lnTo>
                        <a:pt x="2092" y="28"/>
                      </a:lnTo>
                      <a:lnTo>
                        <a:pt x="192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2" name="Google Shape;512;p19"/>
                <p:cNvSpPr/>
                <p:nvPr/>
              </p:nvSpPr>
              <p:spPr>
                <a:xfrm>
                  <a:off x="2050914" y="3166673"/>
                  <a:ext cx="819382" cy="1190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19" h="35775" extrusionOk="0">
                      <a:moveTo>
                        <a:pt x="23907" y="0"/>
                      </a:moveTo>
                      <a:lnTo>
                        <a:pt x="22768" y="385"/>
                      </a:lnTo>
                      <a:lnTo>
                        <a:pt x="22839" y="598"/>
                      </a:lnTo>
                      <a:lnTo>
                        <a:pt x="22953" y="1025"/>
                      </a:lnTo>
                      <a:lnTo>
                        <a:pt x="23110" y="1665"/>
                      </a:lnTo>
                      <a:lnTo>
                        <a:pt x="23181" y="2064"/>
                      </a:lnTo>
                      <a:lnTo>
                        <a:pt x="23266" y="2491"/>
                      </a:lnTo>
                      <a:lnTo>
                        <a:pt x="23323" y="2960"/>
                      </a:lnTo>
                      <a:lnTo>
                        <a:pt x="23394" y="3458"/>
                      </a:lnTo>
                      <a:lnTo>
                        <a:pt x="23437" y="3999"/>
                      </a:lnTo>
                      <a:lnTo>
                        <a:pt x="23465" y="4554"/>
                      </a:lnTo>
                      <a:lnTo>
                        <a:pt x="23480" y="5152"/>
                      </a:lnTo>
                      <a:lnTo>
                        <a:pt x="23465" y="5763"/>
                      </a:lnTo>
                      <a:lnTo>
                        <a:pt x="23423" y="6390"/>
                      </a:lnTo>
                      <a:lnTo>
                        <a:pt x="23366" y="7044"/>
                      </a:lnTo>
                      <a:lnTo>
                        <a:pt x="23266" y="7699"/>
                      </a:lnTo>
                      <a:lnTo>
                        <a:pt x="23195" y="8040"/>
                      </a:lnTo>
                      <a:lnTo>
                        <a:pt x="23124" y="8382"/>
                      </a:lnTo>
                      <a:lnTo>
                        <a:pt x="23053" y="8723"/>
                      </a:lnTo>
                      <a:lnTo>
                        <a:pt x="22953" y="9051"/>
                      </a:lnTo>
                      <a:lnTo>
                        <a:pt x="22854" y="9392"/>
                      </a:lnTo>
                      <a:lnTo>
                        <a:pt x="22740" y="9734"/>
                      </a:lnTo>
                      <a:lnTo>
                        <a:pt x="22612" y="10089"/>
                      </a:lnTo>
                      <a:lnTo>
                        <a:pt x="22484" y="10431"/>
                      </a:lnTo>
                      <a:lnTo>
                        <a:pt x="22327" y="10772"/>
                      </a:lnTo>
                      <a:lnTo>
                        <a:pt x="22170" y="11100"/>
                      </a:lnTo>
                      <a:lnTo>
                        <a:pt x="22000" y="11441"/>
                      </a:lnTo>
                      <a:lnTo>
                        <a:pt x="21815" y="11783"/>
                      </a:lnTo>
                      <a:lnTo>
                        <a:pt x="21601" y="12124"/>
                      </a:lnTo>
                      <a:lnTo>
                        <a:pt x="21388" y="12451"/>
                      </a:lnTo>
                      <a:lnTo>
                        <a:pt x="21160" y="12779"/>
                      </a:lnTo>
                      <a:lnTo>
                        <a:pt x="20918" y="13106"/>
                      </a:lnTo>
                      <a:lnTo>
                        <a:pt x="20648" y="13433"/>
                      </a:lnTo>
                      <a:lnTo>
                        <a:pt x="20378" y="13746"/>
                      </a:lnTo>
                      <a:lnTo>
                        <a:pt x="20079" y="14059"/>
                      </a:lnTo>
                      <a:lnTo>
                        <a:pt x="19780" y="14373"/>
                      </a:lnTo>
                      <a:lnTo>
                        <a:pt x="19453" y="14686"/>
                      </a:lnTo>
                      <a:lnTo>
                        <a:pt x="19097" y="14984"/>
                      </a:lnTo>
                      <a:lnTo>
                        <a:pt x="18741" y="15269"/>
                      </a:lnTo>
                      <a:lnTo>
                        <a:pt x="18357" y="15554"/>
                      </a:lnTo>
                      <a:lnTo>
                        <a:pt x="17958" y="15838"/>
                      </a:lnTo>
                      <a:lnTo>
                        <a:pt x="17546" y="16109"/>
                      </a:lnTo>
                      <a:lnTo>
                        <a:pt x="17105" y="16379"/>
                      </a:lnTo>
                      <a:lnTo>
                        <a:pt x="16649" y="16635"/>
                      </a:lnTo>
                      <a:lnTo>
                        <a:pt x="16165" y="16891"/>
                      </a:lnTo>
                      <a:lnTo>
                        <a:pt x="15667" y="17119"/>
                      </a:lnTo>
                      <a:lnTo>
                        <a:pt x="14913" y="17475"/>
                      </a:lnTo>
                      <a:lnTo>
                        <a:pt x="14173" y="17845"/>
                      </a:lnTo>
                      <a:lnTo>
                        <a:pt x="13462" y="18200"/>
                      </a:lnTo>
                      <a:lnTo>
                        <a:pt x="12750" y="18570"/>
                      </a:lnTo>
                      <a:lnTo>
                        <a:pt x="12067" y="18955"/>
                      </a:lnTo>
                      <a:lnTo>
                        <a:pt x="11384" y="19325"/>
                      </a:lnTo>
                      <a:lnTo>
                        <a:pt x="10730" y="19709"/>
                      </a:lnTo>
                      <a:lnTo>
                        <a:pt x="10089" y="20107"/>
                      </a:lnTo>
                      <a:lnTo>
                        <a:pt x="9477" y="20491"/>
                      </a:lnTo>
                      <a:lnTo>
                        <a:pt x="8866" y="20890"/>
                      </a:lnTo>
                      <a:lnTo>
                        <a:pt x="8282" y="21288"/>
                      </a:lnTo>
                      <a:lnTo>
                        <a:pt x="7713" y="21701"/>
                      </a:lnTo>
                      <a:lnTo>
                        <a:pt x="7158" y="22099"/>
                      </a:lnTo>
                      <a:lnTo>
                        <a:pt x="6617" y="22512"/>
                      </a:lnTo>
                      <a:lnTo>
                        <a:pt x="6105" y="22925"/>
                      </a:lnTo>
                      <a:lnTo>
                        <a:pt x="5607" y="23337"/>
                      </a:lnTo>
                      <a:lnTo>
                        <a:pt x="5137" y="23764"/>
                      </a:lnTo>
                      <a:lnTo>
                        <a:pt x="4682" y="24177"/>
                      </a:lnTo>
                      <a:lnTo>
                        <a:pt x="4241" y="24604"/>
                      </a:lnTo>
                      <a:lnTo>
                        <a:pt x="3828" y="25031"/>
                      </a:lnTo>
                      <a:lnTo>
                        <a:pt x="3430" y="25458"/>
                      </a:lnTo>
                      <a:lnTo>
                        <a:pt x="3046" y="25885"/>
                      </a:lnTo>
                      <a:lnTo>
                        <a:pt x="2690" y="26311"/>
                      </a:lnTo>
                      <a:lnTo>
                        <a:pt x="2362" y="26738"/>
                      </a:lnTo>
                      <a:lnTo>
                        <a:pt x="2049" y="27165"/>
                      </a:lnTo>
                      <a:lnTo>
                        <a:pt x="1751" y="27592"/>
                      </a:lnTo>
                      <a:lnTo>
                        <a:pt x="1480" y="28019"/>
                      </a:lnTo>
                      <a:lnTo>
                        <a:pt x="1224" y="28446"/>
                      </a:lnTo>
                      <a:lnTo>
                        <a:pt x="996" y="28873"/>
                      </a:lnTo>
                      <a:lnTo>
                        <a:pt x="797" y="29314"/>
                      </a:lnTo>
                      <a:lnTo>
                        <a:pt x="612" y="29741"/>
                      </a:lnTo>
                      <a:lnTo>
                        <a:pt x="456" y="30168"/>
                      </a:lnTo>
                      <a:lnTo>
                        <a:pt x="342" y="30538"/>
                      </a:lnTo>
                      <a:lnTo>
                        <a:pt x="228" y="30908"/>
                      </a:lnTo>
                      <a:lnTo>
                        <a:pt x="157" y="31278"/>
                      </a:lnTo>
                      <a:lnTo>
                        <a:pt x="86" y="31648"/>
                      </a:lnTo>
                      <a:lnTo>
                        <a:pt x="43" y="32003"/>
                      </a:lnTo>
                      <a:lnTo>
                        <a:pt x="15" y="32373"/>
                      </a:lnTo>
                      <a:lnTo>
                        <a:pt x="0" y="32729"/>
                      </a:lnTo>
                      <a:lnTo>
                        <a:pt x="0" y="33085"/>
                      </a:lnTo>
                      <a:lnTo>
                        <a:pt x="29" y="33426"/>
                      </a:lnTo>
                      <a:lnTo>
                        <a:pt x="71" y="33782"/>
                      </a:lnTo>
                      <a:lnTo>
                        <a:pt x="143" y="34124"/>
                      </a:lnTo>
                      <a:lnTo>
                        <a:pt x="228" y="34465"/>
                      </a:lnTo>
                      <a:lnTo>
                        <a:pt x="328" y="34792"/>
                      </a:lnTo>
                      <a:lnTo>
                        <a:pt x="441" y="35120"/>
                      </a:lnTo>
                      <a:lnTo>
                        <a:pt x="584" y="35461"/>
                      </a:lnTo>
                      <a:lnTo>
                        <a:pt x="740" y="35774"/>
                      </a:lnTo>
                      <a:lnTo>
                        <a:pt x="1793" y="35234"/>
                      </a:lnTo>
                      <a:lnTo>
                        <a:pt x="1665" y="34963"/>
                      </a:lnTo>
                      <a:lnTo>
                        <a:pt x="1551" y="34693"/>
                      </a:lnTo>
                      <a:lnTo>
                        <a:pt x="1452" y="34423"/>
                      </a:lnTo>
                      <a:lnTo>
                        <a:pt x="1381" y="34138"/>
                      </a:lnTo>
                      <a:lnTo>
                        <a:pt x="1309" y="33868"/>
                      </a:lnTo>
                      <a:lnTo>
                        <a:pt x="1253" y="33583"/>
                      </a:lnTo>
                      <a:lnTo>
                        <a:pt x="1224" y="33284"/>
                      </a:lnTo>
                      <a:lnTo>
                        <a:pt x="1196" y="33000"/>
                      </a:lnTo>
                      <a:lnTo>
                        <a:pt x="1196" y="32701"/>
                      </a:lnTo>
                      <a:lnTo>
                        <a:pt x="1210" y="32402"/>
                      </a:lnTo>
                      <a:lnTo>
                        <a:pt x="1224" y="32103"/>
                      </a:lnTo>
                      <a:lnTo>
                        <a:pt x="1267" y="31804"/>
                      </a:lnTo>
                      <a:lnTo>
                        <a:pt x="1324" y="31491"/>
                      </a:lnTo>
                      <a:lnTo>
                        <a:pt x="1395" y="31178"/>
                      </a:lnTo>
                      <a:lnTo>
                        <a:pt x="1480" y="30865"/>
                      </a:lnTo>
                      <a:lnTo>
                        <a:pt x="1580" y="30552"/>
                      </a:lnTo>
                      <a:lnTo>
                        <a:pt x="1736" y="30154"/>
                      </a:lnTo>
                      <a:lnTo>
                        <a:pt x="1907" y="29755"/>
                      </a:lnTo>
                      <a:lnTo>
                        <a:pt x="2092" y="29357"/>
                      </a:lnTo>
                      <a:lnTo>
                        <a:pt x="2306" y="28944"/>
                      </a:lnTo>
                      <a:lnTo>
                        <a:pt x="2547" y="28546"/>
                      </a:lnTo>
                      <a:lnTo>
                        <a:pt x="2804" y="28147"/>
                      </a:lnTo>
                      <a:lnTo>
                        <a:pt x="3088" y="27749"/>
                      </a:lnTo>
                      <a:lnTo>
                        <a:pt x="3387" y="27336"/>
                      </a:lnTo>
                      <a:lnTo>
                        <a:pt x="3700" y="26938"/>
                      </a:lnTo>
                      <a:lnTo>
                        <a:pt x="4042" y="26539"/>
                      </a:lnTo>
                      <a:lnTo>
                        <a:pt x="4397" y="26141"/>
                      </a:lnTo>
                      <a:lnTo>
                        <a:pt x="4782" y="25728"/>
                      </a:lnTo>
                      <a:lnTo>
                        <a:pt x="5180" y="25330"/>
                      </a:lnTo>
                      <a:lnTo>
                        <a:pt x="5607" y="24931"/>
                      </a:lnTo>
                      <a:lnTo>
                        <a:pt x="6034" y="24533"/>
                      </a:lnTo>
                      <a:lnTo>
                        <a:pt x="6503" y="24149"/>
                      </a:lnTo>
                      <a:lnTo>
                        <a:pt x="6973" y="23750"/>
                      </a:lnTo>
                      <a:lnTo>
                        <a:pt x="7471" y="23352"/>
                      </a:lnTo>
                      <a:lnTo>
                        <a:pt x="7983" y="22967"/>
                      </a:lnTo>
                      <a:lnTo>
                        <a:pt x="8510" y="22583"/>
                      </a:lnTo>
                      <a:lnTo>
                        <a:pt x="9051" y="22199"/>
                      </a:lnTo>
                      <a:lnTo>
                        <a:pt x="9620" y="21815"/>
                      </a:lnTo>
                      <a:lnTo>
                        <a:pt x="10203" y="21431"/>
                      </a:lnTo>
                      <a:lnTo>
                        <a:pt x="10801" y="21061"/>
                      </a:lnTo>
                      <a:lnTo>
                        <a:pt x="11413" y="20691"/>
                      </a:lnTo>
                      <a:lnTo>
                        <a:pt x="12053" y="20321"/>
                      </a:lnTo>
                      <a:lnTo>
                        <a:pt x="12693" y="19965"/>
                      </a:lnTo>
                      <a:lnTo>
                        <a:pt x="13362" y="19595"/>
                      </a:lnTo>
                      <a:lnTo>
                        <a:pt x="14031" y="19239"/>
                      </a:lnTo>
                      <a:lnTo>
                        <a:pt x="14728" y="18898"/>
                      </a:lnTo>
                      <a:lnTo>
                        <a:pt x="15440" y="18542"/>
                      </a:lnTo>
                      <a:lnTo>
                        <a:pt x="16165" y="18215"/>
                      </a:lnTo>
                      <a:lnTo>
                        <a:pt x="16706" y="17944"/>
                      </a:lnTo>
                      <a:lnTo>
                        <a:pt x="17233" y="17674"/>
                      </a:lnTo>
                      <a:lnTo>
                        <a:pt x="17731" y="17389"/>
                      </a:lnTo>
                      <a:lnTo>
                        <a:pt x="18200" y="17105"/>
                      </a:lnTo>
                      <a:lnTo>
                        <a:pt x="18656" y="16806"/>
                      </a:lnTo>
                      <a:lnTo>
                        <a:pt x="19097" y="16493"/>
                      </a:lnTo>
                      <a:lnTo>
                        <a:pt x="19510" y="16180"/>
                      </a:lnTo>
                      <a:lnTo>
                        <a:pt x="19894" y="15852"/>
                      </a:lnTo>
                      <a:lnTo>
                        <a:pt x="20278" y="15525"/>
                      </a:lnTo>
                      <a:lnTo>
                        <a:pt x="20634" y="15198"/>
                      </a:lnTo>
                      <a:lnTo>
                        <a:pt x="20961" y="14856"/>
                      </a:lnTo>
                      <a:lnTo>
                        <a:pt x="21288" y="14501"/>
                      </a:lnTo>
                      <a:lnTo>
                        <a:pt x="21587" y="14159"/>
                      </a:lnTo>
                      <a:lnTo>
                        <a:pt x="21857" y="13789"/>
                      </a:lnTo>
                      <a:lnTo>
                        <a:pt x="22128" y="13433"/>
                      </a:lnTo>
                      <a:lnTo>
                        <a:pt x="22384" y="13063"/>
                      </a:lnTo>
                      <a:lnTo>
                        <a:pt x="22612" y="12708"/>
                      </a:lnTo>
                      <a:lnTo>
                        <a:pt x="22825" y="12338"/>
                      </a:lnTo>
                      <a:lnTo>
                        <a:pt x="23024" y="11953"/>
                      </a:lnTo>
                      <a:lnTo>
                        <a:pt x="23224" y="11583"/>
                      </a:lnTo>
                      <a:lnTo>
                        <a:pt x="23394" y="11213"/>
                      </a:lnTo>
                      <a:lnTo>
                        <a:pt x="23551" y="10829"/>
                      </a:lnTo>
                      <a:lnTo>
                        <a:pt x="23693" y="10445"/>
                      </a:lnTo>
                      <a:lnTo>
                        <a:pt x="23835" y="10075"/>
                      </a:lnTo>
                      <a:lnTo>
                        <a:pt x="23949" y="9691"/>
                      </a:lnTo>
                      <a:lnTo>
                        <a:pt x="24063" y="9321"/>
                      </a:lnTo>
                      <a:lnTo>
                        <a:pt x="24163" y="8937"/>
                      </a:lnTo>
                      <a:lnTo>
                        <a:pt x="24248" y="8567"/>
                      </a:lnTo>
                      <a:lnTo>
                        <a:pt x="24319" y="8197"/>
                      </a:lnTo>
                      <a:lnTo>
                        <a:pt x="24390" y="7827"/>
                      </a:lnTo>
                      <a:lnTo>
                        <a:pt x="24447" y="7457"/>
                      </a:lnTo>
                      <a:lnTo>
                        <a:pt x="24490" y="7101"/>
                      </a:lnTo>
                      <a:lnTo>
                        <a:pt x="24561" y="6390"/>
                      </a:lnTo>
                      <a:lnTo>
                        <a:pt x="24604" y="5692"/>
                      </a:lnTo>
                      <a:lnTo>
                        <a:pt x="24618" y="5023"/>
                      </a:lnTo>
                      <a:lnTo>
                        <a:pt x="24604" y="4369"/>
                      </a:lnTo>
                      <a:lnTo>
                        <a:pt x="24561" y="3757"/>
                      </a:lnTo>
                      <a:lnTo>
                        <a:pt x="24518" y="3174"/>
                      </a:lnTo>
                      <a:lnTo>
                        <a:pt x="24447" y="2633"/>
                      </a:lnTo>
                      <a:lnTo>
                        <a:pt x="24376" y="2135"/>
                      </a:lnTo>
                      <a:lnTo>
                        <a:pt x="24305" y="1665"/>
                      </a:lnTo>
                      <a:lnTo>
                        <a:pt x="24220" y="1253"/>
                      </a:lnTo>
                      <a:lnTo>
                        <a:pt x="24063" y="598"/>
                      </a:lnTo>
                      <a:lnTo>
                        <a:pt x="23949" y="171"/>
                      </a:lnTo>
                      <a:lnTo>
                        <a:pt x="23907" y="0"/>
                      </a:lnTo>
                      <a:close/>
                    </a:path>
                  </a:pathLst>
                </a:custGeom>
                <a:solidFill>
                  <a:srgbClr val="211915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13" name="Google Shape;513;p19"/>
              <p:cNvSpPr/>
              <p:nvPr/>
            </p:nvSpPr>
            <p:spPr>
              <a:xfrm>
                <a:off x="4105275" y="1532750"/>
                <a:ext cx="142800" cy="1428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4424400" y="1532750"/>
                <a:ext cx="142800" cy="1428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7BCBE35-D881-2D33-C47A-0C05C986B8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7098"/>
            <a:stretch/>
          </p:blipFill>
          <p:spPr>
            <a:xfrm>
              <a:off x="3993427" y="2020404"/>
              <a:ext cx="2928831" cy="891617"/>
            </a:xfrm>
            <a:prstGeom prst="rect">
              <a:avLst/>
            </a:prstGeom>
          </p:spPr>
        </p:pic>
        <p:sp>
          <p:nvSpPr>
            <p:cNvPr id="6" name="Google Shape;452;p19">
              <a:extLst>
                <a:ext uri="{FF2B5EF4-FFF2-40B4-BE49-F238E27FC236}">
                  <a16:creationId xmlns:a16="http://schemas.microsoft.com/office/drawing/2014/main" id="{FA12D3E7-6383-F47A-4102-1A47E4BB2281}"/>
                </a:ext>
              </a:extLst>
            </p:cNvPr>
            <p:cNvSpPr txBox="1">
              <a:spLocks/>
            </p:cNvSpPr>
            <p:nvPr/>
          </p:nvSpPr>
          <p:spPr>
            <a:xfrm>
              <a:off x="3780070" y="1338185"/>
              <a:ext cx="3203642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Fira Sans Extra Condensed"/>
                <a:buNone/>
                <a:defRPr sz="2800" b="1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Fira Sans Extra Condensed"/>
                <a:buNone/>
                <a:defRPr sz="2800" b="1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Fira Sans Extra Condensed"/>
                <a:buNone/>
                <a:defRPr sz="2800" b="1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Fira Sans Extra Condensed"/>
                <a:buNone/>
                <a:defRPr sz="2800" b="1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Fira Sans Extra Condensed"/>
                <a:buNone/>
                <a:defRPr sz="2800" b="1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Fira Sans Extra Condensed"/>
                <a:buNone/>
                <a:defRPr sz="2800" b="1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Fira Sans Extra Condensed"/>
                <a:buNone/>
                <a:defRPr sz="2800" b="1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Fira Sans Extra Condensed"/>
                <a:buNone/>
                <a:defRPr sz="2800" b="1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Fira Sans Extra Condensed"/>
                <a:buNone/>
                <a:defRPr sz="2800" b="1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9pPr>
            </a:lstStyle>
            <a:p>
              <a:pPr defTabSz="1219170">
                <a:buClr>
                  <a:srgbClr val="000000"/>
                </a:buClr>
              </a:pPr>
              <a:r>
                <a:rPr lang="en-US" sz="3733" kern="0">
                  <a:solidFill>
                    <a:srgbClr val="000000"/>
                  </a:solidFill>
                </a:rPr>
                <a:t>Our Best Rank </a:t>
              </a:r>
              <a:r>
                <a:rPr lang="en-CA" sz="3733" kern="0">
                  <a:solidFill>
                    <a:srgbClr val="000000"/>
                  </a:solidFill>
                </a:rPr>
                <a:t>–</a:t>
              </a:r>
              <a:r>
                <a:rPr lang="en-US" sz="3733" kern="0">
                  <a:solidFill>
                    <a:srgbClr val="000000"/>
                  </a:solidFill>
                </a:rPr>
                <a:t> 48</a:t>
              </a:r>
              <a:endParaRPr lang="en-CA" sz="3733" kern="0">
                <a:solidFill>
                  <a:srgbClr val="000000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5BDC555-1B9E-8678-EABD-530547584336}"/>
              </a:ext>
            </a:extLst>
          </p:cNvPr>
          <p:cNvSpPr txBox="1"/>
          <p:nvPr/>
        </p:nvSpPr>
        <p:spPr>
          <a:xfrm>
            <a:off x="4450133" y="4532766"/>
            <a:ext cx="6246583" cy="1613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200000"/>
              </a:lnSpc>
              <a:buClr>
                <a:srgbClr val="000000"/>
              </a:buClr>
            </a:pPr>
            <a:r>
              <a:rPr lang="en-CA" sz="2667" b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Our model – </a:t>
            </a:r>
            <a:r>
              <a:rPr lang="en-CA" sz="2667" b="1" kern="0">
                <a:solidFill>
                  <a:srgbClr val="1F0F4F"/>
                </a:solidFill>
                <a:latin typeface="IBM Plex Sans" panose="020B0503050203000203" pitchFamily="34" charset="0"/>
                <a:cs typeface="Arial"/>
                <a:sym typeface="Arial"/>
              </a:rPr>
              <a:t>0.881197310</a:t>
            </a:r>
            <a:endParaRPr lang="en-CA" sz="2667"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lnSpc>
                <a:spcPct val="200000"/>
              </a:lnSpc>
              <a:buClr>
                <a:srgbClr val="000000"/>
              </a:buClr>
            </a:pPr>
            <a:r>
              <a:rPr lang="en-CA" sz="2667" b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Leaderboard model – </a:t>
            </a:r>
            <a:r>
              <a:rPr lang="en-CA" sz="2667" b="1" kern="0">
                <a:solidFill>
                  <a:srgbClr val="1F0F4F"/>
                </a:solidFill>
                <a:latin typeface="IBM Plex Sans" panose="020B0503050203000203" pitchFamily="34" charset="0"/>
                <a:cs typeface="Arial"/>
                <a:sym typeface="Arial"/>
              </a:rPr>
              <a:t>0.904826874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B50DF-24D9-7823-830A-EA2CA1BBFB09}"/>
              </a:ext>
            </a:extLst>
          </p:cNvPr>
          <p:cNvSpPr txBox="1"/>
          <p:nvPr/>
        </p:nvSpPr>
        <p:spPr>
          <a:xfrm>
            <a:off x="4437317" y="3757235"/>
            <a:ext cx="4613072" cy="666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CA" sz="3733" b="1" kern="0">
                <a:solidFill>
                  <a:srgbClr val="000000"/>
                </a:solidFill>
                <a:latin typeface="Fira Sans Extra Condensed"/>
                <a:cs typeface="Arial"/>
                <a:sym typeface="Fira Sans Extra Condensed"/>
              </a:rPr>
              <a:t>Cross-validation scores </a:t>
            </a:r>
          </a:p>
        </p:txBody>
      </p:sp>
    </p:spTree>
    <p:extLst>
      <p:ext uri="{BB962C8B-B14F-4D97-AF65-F5344CB8AC3E}">
        <p14:creationId xmlns:p14="http://schemas.microsoft.com/office/powerpoint/2010/main" val="245832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Google Shape;2315;p45"/>
          <p:cNvSpPr txBox="1">
            <a:spLocks noGrp="1"/>
          </p:cNvSpPr>
          <p:nvPr>
            <p:ph type="title"/>
          </p:nvPr>
        </p:nvSpPr>
        <p:spPr>
          <a:xfrm>
            <a:off x="579267" y="313801"/>
            <a:ext cx="10972800" cy="49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200"/>
              <a:t>Machine Learning Models used</a:t>
            </a:r>
            <a:endParaRPr sz="32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12575D9-2B61-8EA9-A9D1-944274292532}"/>
              </a:ext>
            </a:extLst>
          </p:cNvPr>
          <p:cNvGrpSpPr/>
          <p:nvPr/>
        </p:nvGrpSpPr>
        <p:grpSpPr>
          <a:xfrm>
            <a:off x="8826500" y="1383594"/>
            <a:ext cx="2400641" cy="1148633"/>
            <a:chOff x="8826500" y="1245434"/>
            <a:chExt cx="2755900" cy="1442233"/>
          </a:xfrm>
        </p:grpSpPr>
        <p:sp>
          <p:nvSpPr>
            <p:cNvPr id="2313" name="Google Shape;2313;p45"/>
            <p:cNvSpPr/>
            <p:nvPr/>
          </p:nvSpPr>
          <p:spPr>
            <a:xfrm>
              <a:off x="8826500" y="1549400"/>
              <a:ext cx="2743200" cy="1138267"/>
            </a:xfrm>
            <a:prstGeom prst="roundRect">
              <a:avLst>
                <a:gd name="adj" fmla="val 16667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316" name="Google Shape;2316;p45"/>
            <p:cNvGrpSpPr/>
            <p:nvPr/>
          </p:nvGrpSpPr>
          <p:grpSpPr>
            <a:xfrm>
              <a:off x="8839200" y="1245434"/>
              <a:ext cx="2743200" cy="989633"/>
              <a:chOff x="6629400" y="934075"/>
              <a:chExt cx="2057400" cy="742225"/>
            </a:xfrm>
          </p:grpSpPr>
          <p:sp>
            <p:nvSpPr>
              <p:cNvPr id="2317" name="Google Shape;2317;p45"/>
              <p:cNvSpPr/>
              <p:nvPr/>
            </p:nvSpPr>
            <p:spPr>
              <a:xfrm>
                <a:off x="7379250" y="934075"/>
                <a:ext cx="519600" cy="3714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" sz="2400" b="1" kern="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03</a:t>
                </a:r>
                <a:endParaRPr sz="2400" b="1" kern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318" name="Google Shape;2318;p45"/>
              <p:cNvSpPr txBox="1"/>
              <p:nvPr/>
            </p:nvSpPr>
            <p:spPr>
              <a:xfrm>
                <a:off x="6629400" y="1344500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endParaRPr lang="en" sz="2400" b="1" kern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  <a:p>
                <a:pPr algn="ctr" defTabSz="1219170">
                  <a:buClr>
                    <a:srgbClr val="000000"/>
                  </a:buClr>
                </a:pPr>
                <a:r>
                  <a:rPr lang="en" sz="2400" b="1" kern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SVM</a:t>
                </a:r>
                <a:endParaRPr sz="2400" b="1" kern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1CCA820-2749-7BBC-0537-4B11F6DE4B09}"/>
              </a:ext>
            </a:extLst>
          </p:cNvPr>
          <p:cNvGrpSpPr/>
          <p:nvPr/>
        </p:nvGrpSpPr>
        <p:grpSpPr>
          <a:xfrm>
            <a:off x="4641886" y="927199"/>
            <a:ext cx="2411755" cy="1331861"/>
            <a:chOff x="4724400" y="1245434"/>
            <a:chExt cx="2755900" cy="1445103"/>
          </a:xfrm>
        </p:grpSpPr>
        <p:sp>
          <p:nvSpPr>
            <p:cNvPr id="2312" name="Google Shape;2312;p45"/>
            <p:cNvSpPr/>
            <p:nvPr/>
          </p:nvSpPr>
          <p:spPr>
            <a:xfrm>
              <a:off x="4724400" y="1549399"/>
              <a:ext cx="2743200" cy="1135375"/>
            </a:xfrm>
            <a:prstGeom prst="roundRect">
              <a:avLst>
                <a:gd name="adj" fmla="val 16667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320" name="Google Shape;2320;p45"/>
            <p:cNvGrpSpPr/>
            <p:nvPr/>
          </p:nvGrpSpPr>
          <p:grpSpPr>
            <a:xfrm>
              <a:off x="4724415" y="1245434"/>
              <a:ext cx="2755885" cy="1445103"/>
              <a:chOff x="3543311" y="934075"/>
              <a:chExt cx="2066914" cy="1083827"/>
            </a:xfrm>
          </p:grpSpPr>
          <p:sp>
            <p:nvSpPr>
              <p:cNvPr id="2321" name="Google Shape;2321;p45"/>
              <p:cNvSpPr/>
              <p:nvPr/>
            </p:nvSpPr>
            <p:spPr>
              <a:xfrm>
                <a:off x="4302675" y="934075"/>
                <a:ext cx="519600" cy="3714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" sz="2400" b="1" kern="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02</a:t>
                </a:r>
                <a:endParaRPr sz="2400" b="1" kern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322" name="Google Shape;2322;p45"/>
              <p:cNvSpPr txBox="1"/>
              <p:nvPr/>
            </p:nvSpPr>
            <p:spPr>
              <a:xfrm>
                <a:off x="3552825" y="1463750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-CA" sz="2400" b="1" kern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Boosting</a:t>
                </a:r>
                <a:endParaRPr sz="2400" b="1" kern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323" name="Google Shape;2323;p45"/>
              <p:cNvSpPr txBox="1"/>
              <p:nvPr/>
            </p:nvSpPr>
            <p:spPr>
              <a:xfrm>
                <a:off x="3543311" y="1686102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86A89BA-046E-A67D-0124-4BD572E3D865}"/>
              </a:ext>
            </a:extLst>
          </p:cNvPr>
          <p:cNvGrpSpPr/>
          <p:nvPr/>
        </p:nvGrpSpPr>
        <p:grpSpPr>
          <a:xfrm>
            <a:off x="801707" y="1666366"/>
            <a:ext cx="2404187" cy="1148633"/>
            <a:chOff x="457201" y="934075"/>
            <a:chExt cx="2066924" cy="1081675"/>
          </a:xfrm>
        </p:grpSpPr>
        <p:sp>
          <p:nvSpPr>
            <p:cNvPr id="2314" name="Google Shape;2314;p45"/>
            <p:cNvSpPr/>
            <p:nvPr/>
          </p:nvSpPr>
          <p:spPr>
            <a:xfrm>
              <a:off x="466725" y="1162050"/>
              <a:ext cx="2057400" cy="853700"/>
            </a:xfrm>
            <a:prstGeom prst="roundRect">
              <a:avLst>
                <a:gd name="adj" fmla="val 16667"/>
              </a:avLst>
            </a:prstGeom>
            <a:solidFill>
              <a:srgbClr val="E4EA27">
                <a:alpha val="1254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324" name="Google Shape;2324;p45"/>
            <p:cNvGrpSpPr/>
            <p:nvPr/>
          </p:nvGrpSpPr>
          <p:grpSpPr>
            <a:xfrm>
              <a:off x="457201" y="934075"/>
              <a:ext cx="2057400" cy="742225"/>
              <a:chOff x="457201" y="934075"/>
              <a:chExt cx="2057400" cy="742225"/>
            </a:xfrm>
          </p:grpSpPr>
          <p:sp>
            <p:nvSpPr>
              <p:cNvPr id="2325" name="Google Shape;2325;p45"/>
              <p:cNvSpPr txBox="1"/>
              <p:nvPr/>
            </p:nvSpPr>
            <p:spPr>
              <a:xfrm>
                <a:off x="457201" y="1344500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endParaRPr lang="en" sz="2400" b="1" kern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  <a:p>
                <a:pPr algn="ctr" defTabSz="1219170">
                  <a:buClr>
                    <a:srgbClr val="000000"/>
                  </a:buClr>
                </a:pPr>
                <a:r>
                  <a:rPr lang="en" sz="2400" b="1" kern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Decision Tree</a:t>
                </a:r>
                <a:endParaRPr sz="2400" b="1" kern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327" name="Google Shape;2327;p45"/>
              <p:cNvSpPr/>
              <p:nvPr/>
            </p:nvSpPr>
            <p:spPr>
              <a:xfrm>
                <a:off x="1226100" y="934075"/>
                <a:ext cx="519600" cy="3714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" sz="2400" b="1" kern="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01</a:t>
                </a:r>
                <a:endParaRPr sz="2400" b="1" kern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7BCE6F-E24C-A04A-A029-EFD358C3110B}"/>
              </a:ext>
            </a:extLst>
          </p:cNvPr>
          <p:cNvGrpSpPr/>
          <p:nvPr/>
        </p:nvGrpSpPr>
        <p:grpSpPr>
          <a:xfrm>
            <a:off x="9048358" y="4098120"/>
            <a:ext cx="2650066" cy="1218623"/>
            <a:chOff x="8839200" y="4007496"/>
            <a:chExt cx="2743200" cy="1637249"/>
          </a:xfrm>
        </p:grpSpPr>
        <p:sp>
          <p:nvSpPr>
            <p:cNvPr id="2328" name="Google Shape;2328;p45"/>
            <p:cNvSpPr/>
            <p:nvPr/>
          </p:nvSpPr>
          <p:spPr>
            <a:xfrm>
              <a:off x="8839200" y="4260344"/>
              <a:ext cx="2743200" cy="1384401"/>
            </a:xfrm>
            <a:prstGeom prst="roundRect">
              <a:avLst>
                <a:gd name="adj" fmla="val 16667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330" name="Google Shape;2330;p45"/>
            <p:cNvGrpSpPr/>
            <p:nvPr/>
          </p:nvGrpSpPr>
          <p:grpSpPr>
            <a:xfrm>
              <a:off x="8839200" y="4007496"/>
              <a:ext cx="2743200" cy="1258596"/>
              <a:chOff x="6629400" y="3005625"/>
              <a:chExt cx="2057400" cy="943948"/>
            </a:xfrm>
          </p:grpSpPr>
          <p:sp>
            <p:nvSpPr>
              <p:cNvPr id="2331" name="Google Shape;2331;p45"/>
              <p:cNvSpPr/>
              <p:nvPr/>
            </p:nvSpPr>
            <p:spPr>
              <a:xfrm>
                <a:off x="7379250" y="3005625"/>
                <a:ext cx="519600" cy="371400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" sz="2400" b="1" kern="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04</a:t>
                </a:r>
                <a:endParaRPr sz="2400" b="1" kern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332" name="Google Shape;2332;p45"/>
              <p:cNvSpPr txBox="1"/>
              <p:nvPr/>
            </p:nvSpPr>
            <p:spPr>
              <a:xfrm>
                <a:off x="6629400" y="3617773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" sz="2400" b="1" kern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Neural Network</a:t>
                </a:r>
                <a:endParaRPr sz="2400" b="1" kern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9448FB-1C13-1765-A536-E19018359B9D}"/>
              </a:ext>
            </a:extLst>
          </p:cNvPr>
          <p:cNvGrpSpPr/>
          <p:nvPr/>
        </p:nvGrpSpPr>
        <p:grpSpPr>
          <a:xfrm>
            <a:off x="625261" y="4241708"/>
            <a:ext cx="2580405" cy="1367440"/>
            <a:chOff x="609598" y="4260484"/>
            <a:chExt cx="2743203" cy="1667378"/>
          </a:xfrm>
        </p:grpSpPr>
        <p:sp>
          <p:nvSpPr>
            <p:cNvPr id="2329" name="Google Shape;2329;p45"/>
            <p:cNvSpPr/>
            <p:nvPr/>
          </p:nvSpPr>
          <p:spPr>
            <a:xfrm>
              <a:off x="609598" y="4543462"/>
              <a:ext cx="2743200" cy="1384400"/>
            </a:xfrm>
            <a:prstGeom prst="roundRect">
              <a:avLst>
                <a:gd name="adj" fmla="val 16667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334" name="Google Shape;2334;p45"/>
            <p:cNvGrpSpPr/>
            <p:nvPr/>
          </p:nvGrpSpPr>
          <p:grpSpPr>
            <a:xfrm>
              <a:off x="609598" y="4260484"/>
              <a:ext cx="2743203" cy="1031002"/>
              <a:chOff x="457199" y="3230350"/>
              <a:chExt cx="2057402" cy="773251"/>
            </a:xfrm>
          </p:grpSpPr>
          <p:sp>
            <p:nvSpPr>
              <p:cNvPr id="2335" name="Google Shape;2335;p45"/>
              <p:cNvSpPr txBox="1"/>
              <p:nvPr/>
            </p:nvSpPr>
            <p:spPr>
              <a:xfrm>
                <a:off x="457201" y="3416050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endParaRPr lang="en" sz="2400" b="1" kern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  <a:p>
                <a:pPr algn="ctr" defTabSz="1219170">
                  <a:buClr>
                    <a:srgbClr val="000000"/>
                  </a:buClr>
                </a:pPr>
                <a:endParaRPr lang="en" sz="2400" b="1" kern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  <a:p>
                <a:pPr algn="ctr" defTabSz="1219170">
                  <a:buClr>
                    <a:srgbClr val="000000"/>
                  </a:buClr>
                </a:pPr>
                <a:r>
                  <a:rPr lang="en" sz="2400" b="1" kern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Random Forest</a:t>
                </a:r>
                <a:endParaRPr sz="2400" b="1" kern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336" name="Google Shape;2336;p45"/>
              <p:cNvSpPr txBox="1"/>
              <p:nvPr/>
            </p:nvSpPr>
            <p:spPr>
              <a:xfrm>
                <a:off x="457199" y="3671801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337" name="Google Shape;2337;p45"/>
              <p:cNvSpPr/>
              <p:nvPr/>
            </p:nvSpPr>
            <p:spPr>
              <a:xfrm>
                <a:off x="1205507" y="3230350"/>
                <a:ext cx="519600" cy="37140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" sz="2400" b="1" kern="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06</a:t>
                </a:r>
                <a:endParaRPr sz="2400" b="1" kern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2338" name="Google Shape;2338;p45"/>
          <p:cNvGrpSpPr/>
          <p:nvPr/>
        </p:nvGrpSpPr>
        <p:grpSpPr>
          <a:xfrm>
            <a:off x="4129663" y="2422300"/>
            <a:ext cx="3362819" cy="2961463"/>
            <a:chOff x="3124753" y="2097067"/>
            <a:chExt cx="2904005" cy="2684408"/>
          </a:xfrm>
        </p:grpSpPr>
        <p:sp>
          <p:nvSpPr>
            <p:cNvPr id="2339" name="Google Shape;2339;p45"/>
            <p:cNvSpPr/>
            <p:nvPr/>
          </p:nvSpPr>
          <p:spPr>
            <a:xfrm>
              <a:off x="3938625" y="4524375"/>
              <a:ext cx="1247700" cy="2571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340" name="Google Shape;2340;p45"/>
            <p:cNvGrpSpPr/>
            <p:nvPr/>
          </p:nvGrpSpPr>
          <p:grpSpPr>
            <a:xfrm>
              <a:off x="3124761" y="2266506"/>
              <a:ext cx="1173544" cy="1038290"/>
              <a:chOff x="3039603" y="2097081"/>
              <a:chExt cx="1372888" cy="1214659"/>
            </a:xfrm>
          </p:grpSpPr>
          <p:sp>
            <p:nvSpPr>
              <p:cNvPr id="2341" name="Google Shape;2341;p45"/>
              <p:cNvSpPr/>
              <p:nvPr/>
            </p:nvSpPr>
            <p:spPr>
              <a:xfrm>
                <a:off x="3039603" y="2097081"/>
                <a:ext cx="1372888" cy="1214659"/>
              </a:xfrm>
              <a:custGeom>
                <a:avLst/>
                <a:gdLst/>
                <a:ahLst/>
                <a:cxnLst/>
                <a:rect l="l" t="t" r="r" b="b"/>
                <a:pathLst>
                  <a:path w="76484" h="67669" extrusionOk="0">
                    <a:moveTo>
                      <a:pt x="0" y="1"/>
                    </a:moveTo>
                    <a:lnTo>
                      <a:pt x="0" y="67668"/>
                    </a:lnTo>
                    <a:lnTo>
                      <a:pt x="76484" y="67668"/>
                    </a:lnTo>
                    <a:lnTo>
                      <a:pt x="764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42" name="Google Shape;2342;p45"/>
              <p:cNvSpPr/>
              <p:nvPr/>
            </p:nvSpPr>
            <p:spPr>
              <a:xfrm>
                <a:off x="3527987" y="2179974"/>
                <a:ext cx="797142" cy="317212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72" extrusionOk="0">
                    <a:moveTo>
                      <a:pt x="565" y="0"/>
                    </a:moveTo>
                    <a:lnTo>
                      <a:pt x="447" y="14"/>
                    </a:lnTo>
                    <a:lnTo>
                      <a:pt x="342" y="53"/>
                    </a:lnTo>
                    <a:lnTo>
                      <a:pt x="250" y="105"/>
                    </a:lnTo>
                    <a:lnTo>
                      <a:pt x="171" y="171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65"/>
                    </a:lnTo>
                    <a:lnTo>
                      <a:pt x="1" y="17121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14"/>
                    </a:lnTo>
                    <a:lnTo>
                      <a:pt x="250" y="17580"/>
                    </a:lnTo>
                    <a:lnTo>
                      <a:pt x="342" y="17632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32"/>
                    </a:lnTo>
                    <a:lnTo>
                      <a:pt x="44159" y="17580"/>
                    </a:lnTo>
                    <a:lnTo>
                      <a:pt x="44238" y="17514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21"/>
                    </a:lnTo>
                    <a:lnTo>
                      <a:pt x="44408" y="565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71"/>
                    </a:lnTo>
                    <a:lnTo>
                      <a:pt x="44159" y="105"/>
                    </a:lnTo>
                    <a:lnTo>
                      <a:pt x="44067" y="53"/>
                    </a:lnTo>
                    <a:lnTo>
                      <a:pt x="43962" y="14"/>
                    </a:lnTo>
                    <a:lnTo>
                      <a:pt x="43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43" name="Google Shape;2343;p45"/>
              <p:cNvSpPr/>
              <p:nvPr/>
            </p:nvSpPr>
            <p:spPr>
              <a:xfrm>
                <a:off x="3557425" y="2204943"/>
                <a:ext cx="214538" cy="33441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3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44" name="Google Shape;2344;p45"/>
              <p:cNvSpPr/>
              <p:nvPr/>
            </p:nvSpPr>
            <p:spPr>
              <a:xfrm>
                <a:off x="3557425" y="2256746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45" name="Google Shape;2345;p45"/>
              <p:cNvSpPr/>
              <p:nvPr/>
            </p:nvSpPr>
            <p:spPr>
              <a:xfrm>
                <a:off x="3557425" y="2310435"/>
                <a:ext cx="721303" cy="162035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27" extrusionOk="0">
                    <a:moveTo>
                      <a:pt x="1" y="0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46" name="Google Shape;2346;p45"/>
              <p:cNvSpPr/>
              <p:nvPr/>
            </p:nvSpPr>
            <p:spPr>
              <a:xfrm>
                <a:off x="3527987" y="2544270"/>
                <a:ext cx="797142" cy="317212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72" extrusionOk="0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2"/>
                    </a:lnTo>
                    <a:lnTo>
                      <a:pt x="171" y="158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80"/>
                    </a:lnTo>
                    <a:lnTo>
                      <a:pt x="342" y="17619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19"/>
                    </a:lnTo>
                    <a:lnTo>
                      <a:pt x="44159" y="17580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58"/>
                    </a:lnTo>
                    <a:lnTo>
                      <a:pt x="44159" y="92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47" name="Google Shape;2347;p45"/>
              <p:cNvSpPr/>
              <p:nvPr/>
            </p:nvSpPr>
            <p:spPr>
              <a:xfrm>
                <a:off x="3557425" y="2569005"/>
                <a:ext cx="214538" cy="33441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3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48" name="Google Shape;2348;p45"/>
              <p:cNvSpPr/>
              <p:nvPr/>
            </p:nvSpPr>
            <p:spPr>
              <a:xfrm>
                <a:off x="3557425" y="2620808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49" name="Google Shape;2349;p45"/>
              <p:cNvSpPr/>
              <p:nvPr/>
            </p:nvSpPr>
            <p:spPr>
              <a:xfrm>
                <a:off x="3557425" y="2674730"/>
                <a:ext cx="721303" cy="161801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14" extrusionOk="0">
                    <a:moveTo>
                      <a:pt x="1" y="1"/>
                    </a:moveTo>
                    <a:lnTo>
                      <a:pt x="1" y="9013"/>
                    </a:lnTo>
                    <a:lnTo>
                      <a:pt x="40184" y="9013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50" name="Google Shape;2350;p45"/>
              <p:cNvSpPr/>
              <p:nvPr/>
            </p:nvSpPr>
            <p:spPr>
              <a:xfrm>
                <a:off x="3527987" y="2908565"/>
                <a:ext cx="797142" cy="316979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59" extrusionOk="0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3"/>
                    </a:lnTo>
                    <a:lnTo>
                      <a:pt x="171" y="158"/>
                    </a:lnTo>
                    <a:lnTo>
                      <a:pt x="106" y="237"/>
                    </a:lnTo>
                    <a:lnTo>
                      <a:pt x="53" y="342"/>
                    </a:lnTo>
                    <a:lnTo>
                      <a:pt x="14" y="434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67"/>
                    </a:lnTo>
                    <a:lnTo>
                      <a:pt x="342" y="17620"/>
                    </a:lnTo>
                    <a:lnTo>
                      <a:pt x="447" y="17659"/>
                    </a:lnTo>
                    <a:lnTo>
                      <a:pt x="43962" y="17659"/>
                    </a:lnTo>
                    <a:lnTo>
                      <a:pt x="44067" y="17620"/>
                    </a:lnTo>
                    <a:lnTo>
                      <a:pt x="44159" y="17567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34"/>
                    </a:lnTo>
                    <a:lnTo>
                      <a:pt x="44356" y="342"/>
                    </a:lnTo>
                    <a:lnTo>
                      <a:pt x="44317" y="237"/>
                    </a:lnTo>
                    <a:lnTo>
                      <a:pt x="44238" y="158"/>
                    </a:lnTo>
                    <a:lnTo>
                      <a:pt x="44159" y="93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51" name="Google Shape;2351;p45"/>
              <p:cNvSpPr/>
              <p:nvPr/>
            </p:nvSpPr>
            <p:spPr>
              <a:xfrm>
                <a:off x="3557425" y="2933300"/>
                <a:ext cx="214538" cy="3345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4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52" name="Google Shape;2352;p45"/>
              <p:cNvSpPr/>
              <p:nvPr/>
            </p:nvSpPr>
            <p:spPr>
              <a:xfrm>
                <a:off x="3557425" y="2985104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53" name="Google Shape;2353;p45"/>
              <p:cNvSpPr/>
              <p:nvPr/>
            </p:nvSpPr>
            <p:spPr>
              <a:xfrm>
                <a:off x="3557425" y="3038792"/>
                <a:ext cx="721303" cy="162035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27" extrusionOk="0">
                    <a:moveTo>
                      <a:pt x="1" y="1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54" name="Google Shape;2354;p45"/>
              <p:cNvSpPr/>
              <p:nvPr/>
            </p:nvSpPr>
            <p:spPr>
              <a:xfrm>
                <a:off x="3294386" y="2851825"/>
                <a:ext cx="107395" cy="48285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0" extrusionOk="0">
                    <a:moveTo>
                      <a:pt x="1339" y="0"/>
                    </a:moveTo>
                    <a:lnTo>
                      <a:pt x="1208" y="13"/>
                    </a:lnTo>
                    <a:lnTo>
                      <a:pt x="1076" y="26"/>
                    </a:lnTo>
                    <a:lnTo>
                      <a:pt x="945" y="66"/>
                    </a:lnTo>
                    <a:lnTo>
                      <a:pt x="827" y="105"/>
                    </a:lnTo>
                    <a:lnTo>
                      <a:pt x="709" y="157"/>
                    </a:lnTo>
                    <a:lnTo>
                      <a:pt x="591" y="223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5"/>
                    </a:lnTo>
                    <a:lnTo>
                      <a:pt x="224" y="590"/>
                    </a:lnTo>
                    <a:lnTo>
                      <a:pt x="158" y="708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7"/>
                    </a:lnTo>
                    <a:lnTo>
                      <a:pt x="1" y="1351"/>
                    </a:lnTo>
                    <a:lnTo>
                      <a:pt x="1" y="1482"/>
                    </a:lnTo>
                    <a:lnTo>
                      <a:pt x="27" y="1614"/>
                    </a:lnTo>
                    <a:lnTo>
                      <a:pt x="53" y="1745"/>
                    </a:lnTo>
                    <a:lnTo>
                      <a:pt x="106" y="1863"/>
                    </a:lnTo>
                    <a:lnTo>
                      <a:pt x="158" y="1981"/>
                    </a:lnTo>
                    <a:lnTo>
                      <a:pt x="224" y="2099"/>
                    </a:lnTo>
                    <a:lnTo>
                      <a:pt x="302" y="2204"/>
                    </a:lnTo>
                    <a:lnTo>
                      <a:pt x="394" y="2296"/>
                    </a:lnTo>
                    <a:lnTo>
                      <a:pt x="486" y="2388"/>
                    </a:lnTo>
                    <a:lnTo>
                      <a:pt x="591" y="2466"/>
                    </a:lnTo>
                    <a:lnTo>
                      <a:pt x="709" y="2532"/>
                    </a:lnTo>
                    <a:lnTo>
                      <a:pt x="827" y="2584"/>
                    </a:lnTo>
                    <a:lnTo>
                      <a:pt x="945" y="2624"/>
                    </a:lnTo>
                    <a:lnTo>
                      <a:pt x="1076" y="2663"/>
                    </a:lnTo>
                    <a:lnTo>
                      <a:pt x="1208" y="2689"/>
                    </a:lnTo>
                    <a:lnTo>
                      <a:pt x="4776" y="2689"/>
                    </a:lnTo>
                    <a:lnTo>
                      <a:pt x="4907" y="2663"/>
                    </a:lnTo>
                    <a:lnTo>
                      <a:pt x="5038" y="2624"/>
                    </a:lnTo>
                    <a:lnTo>
                      <a:pt x="5156" y="2584"/>
                    </a:lnTo>
                    <a:lnTo>
                      <a:pt x="5275" y="2532"/>
                    </a:lnTo>
                    <a:lnTo>
                      <a:pt x="5393" y="2466"/>
                    </a:lnTo>
                    <a:lnTo>
                      <a:pt x="5498" y="2388"/>
                    </a:lnTo>
                    <a:lnTo>
                      <a:pt x="5589" y="2296"/>
                    </a:lnTo>
                    <a:lnTo>
                      <a:pt x="5681" y="2204"/>
                    </a:lnTo>
                    <a:lnTo>
                      <a:pt x="5747" y="2099"/>
                    </a:lnTo>
                    <a:lnTo>
                      <a:pt x="5826" y="1981"/>
                    </a:lnTo>
                    <a:lnTo>
                      <a:pt x="5878" y="1863"/>
                    </a:lnTo>
                    <a:lnTo>
                      <a:pt x="5917" y="1745"/>
                    </a:lnTo>
                    <a:lnTo>
                      <a:pt x="5957" y="1614"/>
                    </a:lnTo>
                    <a:lnTo>
                      <a:pt x="5970" y="1482"/>
                    </a:lnTo>
                    <a:lnTo>
                      <a:pt x="5983" y="1351"/>
                    </a:lnTo>
                    <a:lnTo>
                      <a:pt x="5970" y="1207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8"/>
                    </a:lnTo>
                    <a:lnTo>
                      <a:pt x="5747" y="590"/>
                    </a:lnTo>
                    <a:lnTo>
                      <a:pt x="5681" y="485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3"/>
                    </a:lnTo>
                    <a:lnTo>
                      <a:pt x="5275" y="157"/>
                    </a:lnTo>
                    <a:lnTo>
                      <a:pt x="5156" y="105"/>
                    </a:lnTo>
                    <a:lnTo>
                      <a:pt x="5038" y="66"/>
                    </a:lnTo>
                    <a:lnTo>
                      <a:pt x="4907" y="26"/>
                    </a:lnTo>
                    <a:lnTo>
                      <a:pt x="4776" y="13"/>
                    </a:lnTo>
                    <a:lnTo>
                      <a:pt x="46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55" name="Google Shape;2355;p45"/>
              <p:cNvSpPr/>
              <p:nvPr/>
            </p:nvSpPr>
            <p:spPr>
              <a:xfrm>
                <a:off x="3300040" y="2857946"/>
                <a:ext cx="36044" cy="36044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08" extrusionOk="0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46"/>
                    </a:lnTo>
                    <a:lnTo>
                      <a:pt x="119" y="525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00"/>
                    </a:lnTo>
                    <a:lnTo>
                      <a:pt x="1" y="905"/>
                    </a:lnTo>
                    <a:lnTo>
                      <a:pt x="1" y="1010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3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84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94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94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84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1010"/>
                    </a:lnTo>
                    <a:lnTo>
                      <a:pt x="2008" y="905"/>
                    </a:lnTo>
                    <a:lnTo>
                      <a:pt x="1995" y="800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25"/>
                    </a:lnTo>
                    <a:lnTo>
                      <a:pt x="1837" y="446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56" name="Google Shape;2356;p45"/>
              <p:cNvSpPr/>
              <p:nvPr/>
            </p:nvSpPr>
            <p:spPr>
              <a:xfrm>
                <a:off x="3304043" y="2861949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30"/>
                    </a:lnTo>
                    <a:lnTo>
                      <a:pt x="1" y="695"/>
                    </a:lnTo>
                    <a:lnTo>
                      <a:pt x="1" y="787"/>
                    </a:lnTo>
                    <a:lnTo>
                      <a:pt x="1" y="866"/>
                    </a:lnTo>
                    <a:lnTo>
                      <a:pt x="14" y="932"/>
                    </a:lnTo>
                    <a:lnTo>
                      <a:pt x="66" y="1089"/>
                    </a:lnTo>
                    <a:lnTo>
                      <a:pt x="132" y="1220"/>
                    </a:lnTo>
                    <a:lnTo>
                      <a:pt x="224" y="1338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61"/>
                    </a:lnTo>
                    <a:lnTo>
                      <a:pt x="866" y="1561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38"/>
                    </a:lnTo>
                    <a:lnTo>
                      <a:pt x="1431" y="1220"/>
                    </a:lnTo>
                    <a:lnTo>
                      <a:pt x="1496" y="1089"/>
                    </a:lnTo>
                    <a:lnTo>
                      <a:pt x="1549" y="932"/>
                    </a:lnTo>
                    <a:lnTo>
                      <a:pt x="1562" y="866"/>
                    </a:lnTo>
                    <a:lnTo>
                      <a:pt x="1562" y="787"/>
                    </a:lnTo>
                    <a:lnTo>
                      <a:pt x="1562" y="695"/>
                    </a:lnTo>
                    <a:lnTo>
                      <a:pt x="1549" y="630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57" name="Google Shape;2357;p45"/>
              <p:cNvSpPr/>
              <p:nvPr/>
            </p:nvSpPr>
            <p:spPr>
              <a:xfrm>
                <a:off x="3294386" y="2916804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71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99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9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9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99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71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58" name="Google Shape;2358;p45"/>
              <p:cNvSpPr/>
              <p:nvPr/>
            </p:nvSpPr>
            <p:spPr>
              <a:xfrm>
                <a:off x="3360083" y="2922925"/>
                <a:ext cx="36062" cy="3629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22" extrusionOk="0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2"/>
                    </a:lnTo>
                    <a:lnTo>
                      <a:pt x="368" y="237"/>
                    </a:lnTo>
                    <a:lnTo>
                      <a:pt x="290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8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08"/>
                    </a:lnTo>
                    <a:lnTo>
                      <a:pt x="40" y="1313"/>
                    </a:lnTo>
                    <a:lnTo>
                      <a:pt x="80" y="1405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90" y="1720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20"/>
                    </a:lnTo>
                    <a:lnTo>
                      <a:pt x="1785" y="1654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405"/>
                    </a:lnTo>
                    <a:lnTo>
                      <a:pt x="1969" y="1313"/>
                    </a:lnTo>
                    <a:lnTo>
                      <a:pt x="1995" y="1208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8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1" y="237"/>
                    </a:lnTo>
                    <a:lnTo>
                      <a:pt x="1562" y="172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59" name="Google Shape;2359;p45"/>
              <p:cNvSpPr/>
              <p:nvPr/>
            </p:nvSpPr>
            <p:spPr>
              <a:xfrm>
                <a:off x="3364085" y="2926928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27"/>
                    </a:lnTo>
                    <a:lnTo>
                      <a:pt x="473" y="67"/>
                    </a:lnTo>
                    <a:lnTo>
                      <a:pt x="342" y="145"/>
                    </a:lnTo>
                    <a:lnTo>
                      <a:pt x="224" y="237"/>
                    </a:lnTo>
                    <a:lnTo>
                      <a:pt x="132" y="355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6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510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510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6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55"/>
                    </a:lnTo>
                    <a:lnTo>
                      <a:pt x="1326" y="237"/>
                    </a:lnTo>
                    <a:lnTo>
                      <a:pt x="1221" y="145"/>
                    </a:lnTo>
                    <a:lnTo>
                      <a:pt x="1090" y="67"/>
                    </a:lnTo>
                    <a:lnTo>
                      <a:pt x="932" y="27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60" name="Google Shape;2360;p45"/>
              <p:cNvSpPr/>
              <p:nvPr/>
            </p:nvSpPr>
            <p:spPr>
              <a:xfrm>
                <a:off x="3294386" y="2982267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5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6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6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5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61" name="Google Shape;2361;p45"/>
              <p:cNvSpPr/>
              <p:nvPr/>
            </p:nvSpPr>
            <p:spPr>
              <a:xfrm>
                <a:off x="3300040" y="2988406"/>
                <a:ext cx="36044" cy="36044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08" extrusionOk="0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33"/>
                    </a:lnTo>
                    <a:lnTo>
                      <a:pt x="119" y="525"/>
                    </a:lnTo>
                    <a:lnTo>
                      <a:pt x="79" y="604"/>
                    </a:lnTo>
                    <a:lnTo>
                      <a:pt x="40" y="708"/>
                    </a:lnTo>
                    <a:lnTo>
                      <a:pt x="14" y="800"/>
                    </a:lnTo>
                    <a:lnTo>
                      <a:pt x="1" y="892"/>
                    </a:lnTo>
                    <a:lnTo>
                      <a:pt x="1" y="997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2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71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81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81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71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2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997"/>
                    </a:lnTo>
                    <a:lnTo>
                      <a:pt x="2008" y="892"/>
                    </a:lnTo>
                    <a:lnTo>
                      <a:pt x="1995" y="800"/>
                    </a:lnTo>
                    <a:lnTo>
                      <a:pt x="1968" y="708"/>
                    </a:lnTo>
                    <a:lnTo>
                      <a:pt x="1929" y="604"/>
                    </a:lnTo>
                    <a:lnTo>
                      <a:pt x="1890" y="525"/>
                    </a:lnTo>
                    <a:lnTo>
                      <a:pt x="1837" y="433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62" name="Google Shape;2362;p45"/>
              <p:cNvSpPr/>
              <p:nvPr/>
            </p:nvSpPr>
            <p:spPr>
              <a:xfrm>
                <a:off x="3304043" y="2992409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2"/>
                    </a:lnTo>
                    <a:lnTo>
                      <a:pt x="66" y="1076"/>
                    </a:lnTo>
                    <a:lnTo>
                      <a:pt x="132" y="1220"/>
                    </a:lnTo>
                    <a:lnTo>
                      <a:pt x="224" y="1325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25"/>
                    </a:lnTo>
                    <a:lnTo>
                      <a:pt x="1431" y="1220"/>
                    </a:lnTo>
                    <a:lnTo>
                      <a:pt x="1496" y="1076"/>
                    </a:lnTo>
                    <a:lnTo>
                      <a:pt x="1549" y="932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63" name="Google Shape;2363;p45"/>
              <p:cNvSpPr/>
              <p:nvPr/>
            </p:nvSpPr>
            <p:spPr>
              <a:xfrm>
                <a:off x="3294386" y="3047264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64" name="Google Shape;2364;p45"/>
              <p:cNvSpPr/>
              <p:nvPr/>
            </p:nvSpPr>
            <p:spPr>
              <a:xfrm>
                <a:off x="3360083" y="3053385"/>
                <a:ext cx="36062" cy="36062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09" extrusionOk="0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90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2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392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90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65" name="Google Shape;2365;p45"/>
              <p:cNvSpPr/>
              <p:nvPr/>
            </p:nvSpPr>
            <p:spPr>
              <a:xfrm>
                <a:off x="3364085" y="3057388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14"/>
                    </a:lnTo>
                    <a:lnTo>
                      <a:pt x="473" y="67"/>
                    </a:lnTo>
                    <a:lnTo>
                      <a:pt x="342" y="132"/>
                    </a:lnTo>
                    <a:lnTo>
                      <a:pt x="224" y="237"/>
                    </a:lnTo>
                    <a:lnTo>
                      <a:pt x="132" y="342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5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5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42"/>
                    </a:lnTo>
                    <a:lnTo>
                      <a:pt x="1326" y="237"/>
                    </a:lnTo>
                    <a:lnTo>
                      <a:pt x="1221" y="132"/>
                    </a:lnTo>
                    <a:lnTo>
                      <a:pt x="1090" y="67"/>
                    </a:lnTo>
                    <a:lnTo>
                      <a:pt x="932" y="14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66" name="Google Shape;2366;p45"/>
              <p:cNvSpPr/>
              <p:nvPr/>
            </p:nvSpPr>
            <p:spPr>
              <a:xfrm>
                <a:off x="3294386" y="3112728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5"/>
                    </a:lnTo>
                    <a:lnTo>
                      <a:pt x="27" y="1064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087"/>
                    </a:lnTo>
                    <a:lnTo>
                      <a:pt x="302" y="2192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192"/>
                    </a:lnTo>
                    <a:lnTo>
                      <a:pt x="5747" y="2087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64"/>
                    </a:lnTo>
                    <a:lnTo>
                      <a:pt x="5917" y="945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67" name="Google Shape;2367;p45"/>
              <p:cNvSpPr/>
              <p:nvPr/>
            </p:nvSpPr>
            <p:spPr>
              <a:xfrm>
                <a:off x="3300040" y="3118616"/>
                <a:ext cx="36044" cy="3629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22" extrusionOk="0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5" y="132"/>
                    </a:lnTo>
                    <a:lnTo>
                      <a:pt x="447" y="185"/>
                    </a:lnTo>
                    <a:lnTo>
                      <a:pt x="368" y="237"/>
                    </a:lnTo>
                    <a:lnTo>
                      <a:pt x="289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39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14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21"/>
                    </a:lnTo>
                    <a:lnTo>
                      <a:pt x="40" y="1313"/>
                    </a:lnTo>
                    <a:lnTo>
                      <a:pt x="79" y="1405"/>
                    </a:lnTo>
                    <a:lnTo>
                      <a:pt x="119" y="1496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89" y="1719"/>
                    </a:lnTo>
                    <a:lnTo>
                      <a:pt x="368" y="1785"/>
                    </a:lnTo>
                    <a:lnTo>
                      <a:pt x="447" y="1851"/>
                    </a:lnTo>
                    <a:lnTo>
                      <a:pt x="525" y="1903"/>
                    </a:lnTo>
                    <a:lnTo>
                      <a:pt x="617" y="1942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299" y="1969"/>
                    </a:lnTo>
                    <a:lnTo>
                      <a:pt x="1391" y="1942"/>
                    </a:lnTo>
                    <a:lnTo>
                      <a:pt x="1483" y="1903"/>
                    </a:lnTo>
                    <a:lnTo>
                      <a:pt x="1562" y="1851"/>
                    </a:lnTo>
                    <a:lnTo>
                      <a:pt x="1640" y="1785"/>
                    </a:lnTo>
                    <a:lnTo>
                      <a:pt x="1719" y="1719"/>
                    </a:lnTo>
                    <a:lnTo>
                      <a:pt x="1785" y="1654"/>
                    </a:lnTo>
                    <a:lnTo>
                      <a:pt x="1837" y="1575"/>
                    </a:lnTo>
                    <a:lnTo>
                      <a:pt x="1890" y="1496"/>
                    </a:lnTo>
                    <a:lnTo>
                      <a:pt x="1929" y="1405"/>
                    </a:lnTo>
                    <a:lnTo>
                      <a:pt x="1968" y="1313"/>
                    </a:lnTo>
                    <a:lnTo>
                      <a:pt x="1995" y="1221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14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39"/>
                    </a:lnTo>
                    <a:lnTo>
                      <a:pt x="1837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0" y="237"/>
                    </a:lnTo>
                    <a:lnTo>
                      <a:pt x="1562" y="185"/>
                    </a:lnTo>
                    <a:lnTo>
                      <a:pt x="1483" y="132"/>
                    </a:lnTo>
                    <a:lnTo>
                      <a:pt x="1391" y="80"/>
                    </a:lnTo>
                    <a:lnTo>
                      <a:pt x="1299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68" name="Google Shape;2368;p45"/>
              <p:cNvSpPr/>
              <p:nvPr/>
            </p:nvSpPr>
            <p:spPr>
              <a:xfrm>
                <a:off x="3304043" y="3122870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52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1"/>
                    </a:lnTo>
                    <a:lnTo>
                      <a:pt x="66" y="1076"/>
                    </a:lnTo>
                    <a:lnTo>
                      <a:pt x="132" y="1207"/>
                    </a:lnTo>
                    <a:lnTo>
                      <a:pt x="224" y="1325"/>
                    </a:lnTo>
                    <a:lnTo>
                      <a:pt x="342" y="1417"/>
                    </a:lnTo>
                    <a:lnTo>
                      <a:pt x="473" y="1496"/>
                    </a:lnTo>
                    <a:lnTo>
                      <a:pt x="617" y="1535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35"/>
                    </a:lnTo>
                    <a:lnTo>
                      <a:pt x="1089" y="1496"/>
                    </a:lnTo>
                    <a:lnTo>
                      <a:pt x="1221" y="1417"/>
                    </a:lnTo>
                    <a:lnTo>
                      <a:pt x="1326" y="1325"/>
                    </a:lnTo>
                    <a:lnTo>
                      <a:pt x="1431" y="1207"/>
                    </a:lnTo>
                    <a:lnTo>
                      <a:pt x="1496" y="1076"/>
                    </a:lnTo>
                    <a:lnTo>
                      <a:pt x="1549" y="931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52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69" name="Google Shape;2369;p45"/>
              <p:cNvSpPr/>
              <p:nvPr/>
            </p:nvSpPr>
            <p:spPr>
              <a:xfrm>
                <a:off x="3294386" y="3177725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54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54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70" name="Google Shape;2370;p45"/>
              <p:cNvSpPr/>
              <p:nvPr/>
            </p:nvSpPr>
            <p:spPr>
              <a:xfrm>
                <a:off x="3360083" y="3183846"/>
                <a:ext cx="36062" cy="36062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09" extrusionOk="0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89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998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1"/>
                    </a:lnTo>
                    <a:lnTo>
                      <a:pt x="119" y="1483"/>
                    </a:lnTo>
                    <a:lnTo>
                      <a:pt x="171" y="1562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7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7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62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998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89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71" name="Google Shape;2371;p45"/>
              <p:cNvSpPr/>
              <p:nvPr/>
            </p:nvSpPr>
            <p:spPr>
              <a:xfrm>
                <a:off x="3364085" y="3187849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696" y="1"/>
                    </a:moveTo>
                    <a:lnTo>
                      <a:pt x="618" y="14"/>
                    </a:lnTo>
                    <a:lnTo>
                      <a:pt x="473" y="66"/>
                    </a:lnTo>
                    <a:lnTo>
                      <a:pt x="342" y="132"/>
                    </a:lnTo>
                    <a:lnTo>
                      <a:pt x="224" y="224"/>
                    </a:lnTo>
                    <a:lnTo>
                      <a:pt x="132" y="342"/>
                    </a:lnTo>
                    <a:lnTo>
                      <a:pt x="67" y="473"/>
                    </a:lnTo>
                    <a:lnTo>
                      <a:pt x="14" y="617"/>
                    </a:lnTo>
                    <a:lnTo>
                      <a:pt x="1" y="696"/>
                    </a:lnTo>
                    <a:lnTo>
                      <a:pt x="1" y="775"/>
                    </a:lnTo>
                    <a:lnTo>
                      <a:pt x="1" y="867"/>
                    </a:lnTo>
                    <a:lnTo>
                      <a:pt x="14" y="932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26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26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32"/>
                    </a:lnTo>
                    <a:lnTo>
                      <a:pt x="1562" y="867"/>
                    </a:lnTo>
                    <a:lnTo>
                      <a:pt x="1562" y="775"/>
                    </a:lnTo>
                    <a:lnTo>
                      <a:pt x="1562" y="696"/>
                    </a:lnTo>
                    <a:lnTo>
                      <a:pt x="1549" y="617"/>
                    </a:lnTo>
                    <a:lnTo>
                      <a:pt x="1496" y="473"/>
                    </a:lnTo>
                    <a:lnTo>
                      <a:pt x="1431" y="342"/>
                    </a:lnTo>
                    <a:lnTo>
                      <a:pt x="1326" y="224"/>
                    </a:lnTo>
                    <a:lnTo>
                      <a:pt x="1221" y="132"/>
                    </a:lnTo>
                    <a:lnTo>
                      <a:pt x="1090" y="66"/>
                    </a:lnTo>
                    <a:lnTo>
                      <a:pt x="932" y="14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72" name="Google Shape;2372;p45"/>
              <p:cNvSpPr/>
              <p:nvPr/>
            </p:nvSpPr>
            <p:spPr>
              <a:xfrm>
                <a:off x="3126248" y="2186095"/>
                <a:ext cx="42183" cy="41931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36" extrusionOk="0">
                    <a:moveTo>
                      <a:pt x="1050" y="1"/>
                    </a:moveTo>
                    <a:lnTo>
                      <a:pt x="932" y="14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32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0"/>
                    </a:lnTo>
                    <a:lnTo>
                      <a:pt x="198" y="512"/>
                    </a:lnTo>
                    <a:lnTo>
                      <a:pt x="132" y="604"/>
                    </a:lnTo>
                    <a:lnTo>
                      <a:pt x="93" y="709"/>
                    </a:lnTo>
                    <a:lnTo>
                      <a:pt x="53" y="814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86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3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44"/>
                    </a:lnTo>
                    <a:lnTo>
                      <a:pt x="814" y="2283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83"/>
                    </a:lnTo>
                    <a:lnTo>
                      <a:pt x="1628" y="2244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3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86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14"/>
                    </a:lnTo>
                    <a:lnTo>
                      <a:pt x="2244" y="709"/>
                    </a:lnTo>
                    <a:lnTo>
                      <a:pt x="2205" y="604"/>
                    </a:lnTo>
                    <a:lnTo>
                      <a:pt x="2139" y="512"/>
                    </a:lnTo>
                    <a:lnTo>
                      <a:pt x="2074" y="420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32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14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73" name="Google Shape;2373;p45"/>
              <p:cNvSpPr/>
              <p:nvPr/>
            </p:nvSpPr>
            <p:spPr>
              <a:xfrm>
                <a:off x="3190311" y="2188680"/>
                <a:ext cx="207951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8" extrusionOk="0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74" name="Google Shape;2374;p45"/>
              <p:cNvSpPr/>
              <p:nvPr/>
            </p:nvSpPr>
            <p:spPr>
              <a:xfrm>
                <a:off x="3126248" y="2272758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75" name="Google Shape;2375;p45"/>
              <p:cNvSpPr/>
              <p:nvPr/>
            </p:nvSpPr>
            <p:spPr>
              <a:xfrm>
                <a:off x="3190311" y="2275343"/>
                <a:ext cx="207951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1" extrusionOk="0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76" name="Google Shape;2376;p45"/>
              <p:cNvSpPr/>
              <p:nvPr/>
            </p:nvSpPr>
            <p:spPr>
              <a:xfrm>
                <a:off x="3126248" y="2416394"/>
                <a:ext cx="42183" cy="42183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50" extrusionOk="0">
                    <a:moveTo>
                      <a:pt x="1050" y="1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198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1"/>
                    </a:lnTo>
                    <a:lnTo>
                      <a:pt x="198" y="513"/>
                    </a:lnTo>
                    <a:lnTo>
                      <a:pt x="132" y="618"/>
                    </a:lnTo>
                    <a:lnTo>
                      <a:pt x="93" y="709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9"/>
                    </a:lnTo>
                    <a:lnTo>
                      <a:pt x="1" y="1287"/>
                    </a:lnTo>
                    <a:lnTo>
                      <a:pt x="14" y="1405"/>
                    </a:lnTo>
                    <a:lnTo>
                      <a:pt x="53" y="1523"/>
                    </a:lnTo>
                    <a:lnTo>
                      <a:pt x="93" y="1628"/>
                    </a:lnTo>
                    <a:lnTo>
                      <a:pt x="132" y="1733"/>
                    </a:lnTo>
                    <a:lnTo>
                      <a:pt x="198" y="1825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4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4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5"/>
                    </a:lnTo>
                    <a:lnTo>
                      <a:pt x="2205" y="1733"/>
                    </a:lnTo>
                    <a:lnTo>
                      <a:pt x="2244" y="1628"/>
                    </a:lnTo>
                    <a:lnTo>
                      <a:pt x="2283" y="1523"/>
                    </a:lnTo>
                    <a:lnTo>
                      <a:pt x="2323" y="1405"/>
                    </a:lnTo>
                    <a:lnTo>
                      <a:pt x="2336" y="1287"/>
                    </a:lnTo>
                    <a:lnTo>
                      <a:pt x="2349" y="1169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09"/>
                    </a:lnTo>
                    <a:lnTo>
                      <a:pt x="2205" y="618"/>
                    </a:lnTo>
                    <a:lnTo>
                      <a:pt x="2139" y="513"/>
                    </a:lnTo>
                    <a:lnTo>
                      <a:pt x="2074" y="421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8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77" name="Google Shape;2377;p45"/>
              <p:cNvSpPr/>
              <p:nvPr/>
            </p:nvSpPr>
            <p:spPr>
              <a:xfrm>
                <a:off x="3190311" y="2418996"/>
                <a:ext cx="207951" cy="36744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7" extrusionOk="0">
                    <a:moveTo>
                      <a:pt x="0" y="0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78" name="Google Shape;2378;p45"/>
              <p:cNvSpPr/>
              <p:nvPr/>
            </p:nvSpPr>
            <p:spPr>
              <a:xfrm>
                <a:off x="3126248" y="2503056"/>
                <a:ext cx="42183" cy="42183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50" extrusionOk="0">
                    <a:moveTo>
                      <a:pt x="1168" y="1"/>
                    </a:moveTo>
                    <a:lnTo>
                      <a:pt x="1050" y="14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211"/>
                    </a:lnTo>
                    <a:lnTo>
                      <a:pt x="421" y="276"/>
                    </a:lnTo>
                    <a:lnTo>
                      <a:pt x="342" y="342"/>
                    </a:lnTo>
                    <a:lnTo>
                      <a:pt x="263" y="434"/>
                    </a:lnTo>
                    <a:lnTo>
                      <a:pt x="198" y="526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300"/>
                    </a:lnTo>
                    <a:lnTo>
                      <a:pt x="14" y="1418"/>
                    </a:lnTo>
                    <a:lnTo>
                      <a:pt x="53" y="1523"/>
                    </a:lnTo>
                    <a:lnTo>
                      <a:pt x="93" y="1641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8"/>
                    </a:lnTo>
                    <a:lnTo>
                      <a:pt x="421" y="2087"/>
                    </a:lnTo>
                    <a:lnTo>
                      <a:pt x="512" y="2152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49"/>
                    </a:lnTo>
                    <a:lnTo>
                      <a:pt x="1286" y="2349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52"/>
                    </a:lnTo>
                    <a:lnTo>
                      <a:pt x="1916" y="2087"/>
                    </a:lnTo>
                    <a:lnTo>
                      <a:pt x="1995" y="2008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41"/>
                    </a:lnTo>
                    <a:lnTo>
                      <a:pt x="2283" y="1523"/>
                    </a:lnTo>
                    <a:lnTo>
                      <a:pt x="2323" y="1418"/>
                    </a:lnTo>
                    <a:lnTo>
                      <a:pt x="2336" y="1300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6"/>
                    </a:lnTo>
                    <a:lnTo>
                      <a:pt x="2074" y="434"/>
                    </a:lnTo>
                    <a:lnTo>
                      <a:pt x="1995" y="342"/>
                    </a:lnTo>
                    <a:lnTo>
                      <a:pt x="1916" y="276"/>
                    </a:lnTo>
                    <a:lnTo>
                      <a:pt x="1824" y="211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4"/>
                    </a:lnTo>
                    <a:lnTo>
                      <a:pt x="11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79" name="Google Shape;2379;p45"/>
              <p:cNvSpPr/>
              <p:nvPr/>
            </p:nvSpPr>
            <p:spPr>
              <a:xfrm>
                <a:off x="3190311" y="2505659"/>
                <a:ext cx="207951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0" extrusionOk="0">
                    <a:moveTo>
                      <a:pt x="0" y="0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80" name="Google Shape;2380;p45"/>
              <p:cNvSpPr/>
              <p:nvPr/>
            </p:nvSpPr>
            <p:spPr>
              <a:xfrm>
                <a:off x="3126248" y="2646710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050" y="0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73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73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81" name="Google Shape;2381;p45"/>
              <p:cNvSpPr/>
              <p:nvPr/>
            </p:nvSpPr>
            <p:spPr>
              <a:xfrm>
                <a:off x="3190311" y="2649295"/>
                <a:ext cx="207951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1" extrusionOk="0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82" name="Google Shape;2382;p45"/>
              <p:cNvSpPr/>
              <p:nvPr/>
            </p:nvSpPr>
            <p:spPr>
              <a:xfrm>
                <a:off x="3126248" y="2733373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6"/>
                    </a:lnTo>
                    <a:lnTo>
                      <a:pt x="814" y="66"/>
                    </a:lnTo>
                    <a:lnTo>
                      <a:pt x="709" y="105"/>
                    </a:lnTo>
                    <a:lnTo>
                      <a:pt x="604" y="144"/>
                    </a:lnTo>
                    <a:lnTo>
                      <a:pt x="512" y="210"/>
                    </a:lnTo>
                    <a:lnTo>
                      <a:pt x="421" y="276"/>
                    </a:lnTo>
                    <a:lnTo>
                      <a:pt x="342" y="354"/>
                    </a:lnTo>
                    <a:lnTo>
                      <a:pt x="263" y="433"/>
                    </a:lnTo>
                    <a:lnTo>
                      <a:pt x="198" y="525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35"/>
                    </a:lnTo>
                    <a:lnTo>
                      <a:pt x="93" y="1640"/>
                    </a:lnTo>
                    <a:lnTo>
                      <a:pt x="132" y="1745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7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17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35"/>
                    </a:lnTo>
                    <a:lnTo>
                      <a:pt x="1050" y="2348"/>
                    </a:lnTo>
                    <a:lnTo>
                      <a:pt x="1286" y="2348"/>
                    </a:lnTo>
                    <a:lnTo>
                      <a:pt x="1405" y="2335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17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7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45"/>
                    </a:lnTo>
                    <a:lnTo>
                      <a:pt x="2244" y="1640"/>
                    </a:lnTo>
                    <a:lnTo>
                      <a:pt x="2283" y="1535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5"/>
                    </a:lnTo>
                    <a:lnTo>
                      <a:pt x="2074" y="433"/>
                    </a:lnTo>
                    <a:lnTo>
                      <a:pt x="1995" y="354"/>
                    </a:lnTo>
                    <a:lnTo>
                      <a:pt x="1916" y="276"/>
                    </a:lnTo>
                    <a:lnTo>
                      <a:pt x="1824" y="210"/>
                    </a:lnTo>
                    <a:lnTo>
                      <a:pt x="1732" y="144"/>
                    </a:lnTo>
                    <a:lnTo>
                      <a:pt x="1628" y="105"/>
                    </a:lnTo>
                    <a:lnTo>
                      <a:pt x="1523" y="66"/>
                    </a:lnTo>
                    <a:lnTo>
                      <a:pt x="1405" y="26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83" name="Google Shape;2383;p45"/>
              <p:cNvSpPr/>
              <p:nvPr/>
            </p:nvSpPr>
            <p:spPr>
              <a:xfrm>
                <a:off x="3190311" y="2736191"/>
                <a:ext cx="207951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8" extrusionOk="0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84" name="Google Shape;2384;p45"/>
              <p:cNvSpPr/>
              <p:nvPr/>
            </p:nvSpPr>
            <p:spPr>
              <a:xfrm>
                <a:off x="3076562" y="236719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0"/>
                    </a:moveTo>
                    <a:lnTo>
                      <a:pt x="20689" y="0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85" name="Google Shape;2385;p45"/>
              <p:cNvSpPr/>
              <p:nvPr/>
            </p:nvSpPr>
            <p:spPr>
              <a:xfrm>
                <a:off x="3076562" y="259607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86" name="Google Shape;2386;p45"/>
              <p:cNvSpPr/>
              <p:nvPr/>
            </p:nvSpPr>
            <p:spPr>
              <a:xfrm>
                <a:off x="3076562" y="281366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87" name="Google Shape;2387;p45"/>
              <p:cNvSpPr/>
              <p:nvPr/>
            </p:nvSpPr>
            <p:spPr>
              <a:xfrm>
                <a:off x="3128133" y="2857461"/>
                <a:ext cx="134248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61" extrusionOk="0">
                    <a:moveTo>
                      <a:pt x="1" y="1"/>
                    </a:moveTo>
                    <a:lnTo>
                      <a:pt x="1" y="2061"/>
                    </a:lnTo>
                    <a:lnTo>
                      <a:pt x="7479" y="2061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88" name="Google Shape;2388;p45"/>
              <p:cNvSpPr/>
              <p:nvPr/>
            </p:nvSpPr>
            <p:spPr>
              <a:xfrm>
                <a:off x="3128133" y="2922691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89" name="Google Shape;2389;p45"/>
              <p:cNvSpPr/>
              <p:nvPr/>
            </p:nvSpPr>
            <p:spPr>
              <a:xfrm>
                <a:off x="3128133" y="2987688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90" name="Google Shape;2390;p45"/>
              <p:cNvSpPr/>
              <p:nvPr/>
            </p:nvSpPr>
            <p:spPr>
              <a:xfrm>
                <a:off x="3128133" y="3052685"/>
                <a:ext cx="134248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61" extrusionOk="0">
                    <a:moveTo>
                      <a:pt x="1" y="1"/>
                    </a:moveTo>
                    <a:lnTo>
                      <a:pt x="1" y="2060"/>
                    </a:lnTo>
                    <a:lnTo>
                      <a:pt x="7479" y="2060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91" name="Google Shape;2391;p45"/>
              <p:cNvSpPr/>
              <p:nvPr/>
            </p:nvSpPr>
            <p:spPr>
              <a:xfrm>
                <a:off x="3128133" y="3117916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92" name="Google Shape;2392;p45"/>
              <p:cNvSpPr/>
              <p:nvPr/>
            </p:nvSpPr>
            <p:spPr>
              <a:xfrm>
                <a:off x="3128133" y="3182913"/>
                <a:ext cx="134248" cy="36744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7" extrusionOk="0">
                    <a:moveTo>
                      <a:pt x="1" y="0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3" name="Google Shape;2393;p45"/>
            <p:cNvGrpSpPr/>
            <p:nvPr/>
          </p:nvGrpSpPr>
          <p:grpSpPr>
            <a:xfrm>
              <a:off x="4962121" y="2452285"/>
              <a:ext cx="1066388" cy="666717"/>
              <a:chOff x="5097171" y="2413221"/>
              <a:chExt cx="931587" cy="582388"/>
            </a:xfrm>
          </p:grpSpPr>
          <p:sp>
            <p:nvSpPr>
              <p:cNvPr id="2394" name="Google Shape;2394;p4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519" extrusionOk="0">
                    <a:moveTo>
                      <a:pt x="0" y="1"/>
                    </a:moveTo>
                    <a:lnTo>
                      <a:pt x="0" y="29518"/>
                    </a:lnTo>
                    <a:lnTo>
                      <a:pt x="51899" y="29518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95" name="Google Shape;2395;p4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519" fill="none" extrusionOk="0">
                    <a:moveTo>
                      <a:pt x="51899" y="29518"/>
                    </a:moveTo>
                    <a:lnTo>
                      <a:pt x="0" y="29518"/>
                    </a:lnTo>
                    <a:lnTo>
                      <a:pt x="0" y="1"/>
                    </a:lnTo>
                    <a:lnTo>
                      <a:pt x="51899" y="1"/>
                    </a:lnTo>
                    <a:lnTo>
                      <a:pt x="51899" y="29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96" name="Google Shape;2396;p45"/>
              <p:cNvSpPr/>
              <p:nvPr/>
            </p:nvSpPr>
            <p:spPr>
              <a:xfrm>
                <a:off x="5097171" y="2865364"/>
                <a:ext cx="931587" cy="130245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7256" extrusionOk="0">
                    <a:moveTo>
                      <a:pt x="0" y="0"/>
                    </a:moveTo>
                    <a:lnTo>
                      <a:pt x="0" y="7255"/>
                    </a:lnTo>
                    <a:lnTo>
                      <a:pt x="51899" y="7255"/>
                    </a:lnTo>
                    <a:lnTo>
                      <a:pt x="518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97" name="Google Shape;2397;p45"/>
              <p:cNvSpPr/>
              <p:nvPr/>
            </p:nvSpPr>
            <p:spPr>
              <a:xfrm>
                <a:off x="5125658" y="2917885"/>
                <a:ext cx="745338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41523" h="1391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41522" y="1391"/>
                    </a:lnTo>
                    <a:lnTo>
                      <a:pt x="415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98" name="Google Shape;2398;p45"/>
              <p:cNvSpPr/>
              <p:nvPr/>
            </p:nvSpPr>
            <p:spPr>
              <a:xfrm>
                <a:off x="5125658" y="2917885"/>
                <a:ext cx="372552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20755" h="1391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20755" y="1391"/>
                    </a:lnTo>
                    <a:lnTo>
                      <a:pt x="20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99" name="Google Shape;2399;p45"/>
              <p:cNvSpPr/>
              <p:nvPr/>
            </p:nvSpPr>
            <p:spPr>
              <a:xfrm>
                <a:off x="5956689" y="2917885"/>
                <a:ext cx="11093" cy="6139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42" extrusionOk="0">
                    <a:moveTo>
                      <a:pt x="1" y="0"/>
                    </a:moveTo>
                    <a:lnTo>
                      <a:pt x="1" y="341"/>
                    </a:lnTo>
                    <a:lnTo>
                      <a:pt x="171" y="341"/>
                    </a:lnTo>
                    <a:lnTo>
                      <a:pt x="171" y="184"/>
                    </a:lnTo>
                    <a:lnTo>
                      <a:pt x="617" y="184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00" name="Google Shape;2400;p45"/>
              <p:cNvSpPr/>
              <p:nvPr/>
            </p:nvSpPr>
            <p:spPr>
              <a:xfrm>
                <a:off x="5989196" y="2917885"/>
                <a:ext cx="11075" cy="613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342" extrusionOk="0">
                    <a:moveTo>
                      <a:pt x="0" y="0"/>
                    </a:moveTo>
                    <a:lnTo>
                      <a:pt x="0" y="184"/>
                    </a:lnTo>
                    <a:lnTo>
                      <a:pt x="446" y="184"/>
                    </a:lnTo>
                    <a:lnTo>
                      <a:pt x="446" y="341"/>
                    </a:lnTo>
                    <a:lnTo>
                      <a:pt x="617" y="341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01" name="Google Shape;2401;p45"/>
              <p:cNvSpPr/>
              <p:nvPr/>
            </p:nvSpPr>
            <p:spPr>
              <a:xfrm>
                <a:off x="5989196" y="2936948"/>
                <a:ext cx="11075" cy="5906"/>
              </a:xfrm>
              <a:custGeom>
                <a:avLst/>
                <a:gdLst/>
                <a:ahLst/>
                <a:cxnLst/>
                <a:rect l="l" t="t" r="r" b="b"/>
                <a:pathLst>
                  <a:path w="617" h="329" extrusionOk="0">
                    <a:moveTo>
                      <a:pt x="446" y="1"/>
                    </a:moveTo>
                    <a:lnTo>
                      <a:pt x="446" y="158"/>
                    </a:lnTo>
                    <a:lnTo>
                      <a:pt x="0" y="158"/>
                    </a:lnTo>
                    <a:lnTo>
                      <a:pt x="0" y="329"/>
                    </a:lnTo>
                    <a:lnTo>
                      <a:pt x="617" y="329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02" name="Google Shape;2402;p45"/>
              <p:cNvSpPr/>
              <p:nvPr/>
            </p:nvSpPr>
            <p:spPr>
              <a:xfrm>
                <a:off x="5956689" y="2936948"/>
                <a:ext cx="11093" cy="590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29" extrusionOk="0">
                    <a:moveTo>
                      <a:pt x="1" y="1"/>
                    </a:moveTo>
                    <a:lnTo>
                      <a:pt x="1" y="329"/>
                    </a:lnTo>
                    <a:lnTo>
                      <a:pt x="617" y="329"/>
                    </a:lnTo>
                    <a:lnTo>
                      <a:pt x="617" y="158"/>
                    </a:lnTo>
                    <a:lnTo>
                      <a:pt x="171" y="15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03" name="Google Shape;2403;p45"/>
              <p:cNvSpPr/>
              <p:nvPr/>
            </p:nvSpPr>
            <p:spPr>
              <a:xfrm>
                <a:off x="5890292" y="2917885"/>
                <a:ext cx="47101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391" extrusionOk="0">
                    <a:moveTo>
                      <a:pt x="0" y="0"/>
                    </a:moveTo>
                    <a:lnTo>
                      <a:pt x="0" y="1391"/>
                    </a:lnTo>
                    <a:lnTo>
                      <a:pt x="2624" y="1391"/>
                    </a:lnTo>
                    <a:lnTo>
                      <a:pt x="26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04" name="Google Shape;2404;p45"/>
              <p:cNvSpPr/>
              <p:nvPr/>
            </p:nvSpPr>
            <p:spPr>
              <a:xfrm>
                <a:off x="5907237" y="2922121"/>
                <a:ext cx="15796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880" h="932" extrusionOk="0">
                    <a:moveTo>
                      <a:pt x="1" y="0"/>
                    </a:moveTo>
                    <a:lnTo>
                      <a:pt x="1" y="459"/>
                    </a:lnTo>
                    <a:lnTo>
                      <a:pt x="1" y="932"/>
                    </a:lnTo>
                    <a:lnTo>
                      <a:pt x="447" y="695"/>
                    </a:lnTo>
                    <a:lnTo>
                      <a:pt x="880" y="459"/>
                    </a:lnTo>
                    <a:lnTo>
                      <a:pt x="447" y="2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05" name="Google Shape;2405;p45"/>
              <p:cNvSpPr/>
              <p:nvPr/>
            </p:nvSpPr>
            <p:spPr>
              <a:xfrm>
                <a:off x="5097171" y="2413221"/>
                <a:ext cx="931587" cy="52540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27" extrusionOk="0">
                    <a:moveTo>
                      <a:pt x="0" y="1"/>
                    </a:moveTo>
                    <a:lnTo>
                      <a:pt x="0" y="2927"/>
                    </a:lnTo>
                    <a:lnTo>
                      <a:pt x="51899" y="2927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06" name="Google Shape;2406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extrusionOk="0"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07" name="Google Shape;2407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fill="none" extrusionOk="0">
                    <a:moveTo>
                      <a:pt x="5720" y="1"/>
                    </a:moveTo>
                    <a:lnTo>
                      <a:pt x="5720" y="1"/>
                    </a:lnTo>
                    <a:lnTo>
                      <a:pt x="5982" y="1"/>
                    </a:lnTo>
                    <a:lnTo>
                      <a:pt x="6245" y="14"/>
                    </a:lnTo>
                    <a:lnTo>
                      <a:pt x="6507" y="53"/>
                    </a:lnTo>
                    <a:lnTo>
                      <a:pt x="6756" y="93"/>
                    </a:lnTo>
                    <a:lnTo>
                      <a:pt x="7019" y="145"/>
                    </a:lnTo>
                    <a:lnTo>
                      <a:pt x="7268" y="197"/>
                    </a:lnTo>
                    <a:lnTo>
                      <a:pt x="7504" y="276"/>
                    </a:lnTo>
                    <a:lnTo>
                      <a:pt x="7740" y="355"/>
                    </a:lnTo>
                    <a:lnTo>
                      <a:pt x="7976" y="460"/>
                    </a:lnTo>
                    <a:lnTo>
                      <a:pt x="8213" y="552"/>
                    </a:lnTo>
                    <a:lnTo>
                      <a:pt x="8436" y="670"/>
                    </a:lnTo>
                    <a:lnTo>
                      <a:pt x="8659" y="801"/>
                    </a:lnTo>
                    <a:lnTo>
                      <a:pt x="8868" y="932"/>
                    </a:lnTo>
                    <a:lnTo>
                      <a:pt x="9078" y="1063"/>
                    </a:lnTo>
                    <a:lnTo>
                      <a:pt x="9275" y="1221"/>
                    </a:lnTo>
                    <a:lnTo>
                      <a:pt x="9472" y="1378"/>
                    </a:lnTo>
                    <a:lnTo>
                      <a:pt x="9656" y="1549"/>
                    </a:lnTo>
                    <a:lnTo>
                      <a:pt x="9839" y="1719"/>
                    </a:lnTo>
                    <a:lnTo>
                      <a:pt x="10010" y="1903"/>
                    </a:lnTo>
                    <a:lnTo>
                      <a:pt x="10167" y="2087"/>
                    </a:lnTo>
                    <a:lnTo>
                      <a:pt x="10325" y="2283"/>
                    </a:lnTo>
                    <a:lnTo>
                      <a:pt x="10482" y="2493"/>
                    </a:lnTo>
                    <a:lnTo>
                      <a:pt x="10613" y="2703"/>
                    </a:lnTo>
                    <a:lnTo>
                      <a:pt x="10745" y="2913"/>
                    </a:lnTo>
                    <a:lnTo>
                      <a:pt x="10863" y="3136"/>
                    </a:lnTo>
                    <a:lnTo>
                      <a:pt x="10981" y="3372"/>
                    </a:lnTo>
                    <a:lnTo>
                      <a:pt x="11072" y="3595"/>
                    </a:lnTo>
                    <a:lnTo>
                      <a:pt x="11164" y="3845"/>
                    </a:lnTo>
                    <a:lnTo>
                      <a:pt x="11256" y="4081"/>
                    </a:lnTo>
                    <a:lnTo>
                      <a:pt x="11322" y="4330"/>
                    </a:lnTo>
                    <a:lnTo>
                      <a:pt x="11374" y="4579"/>
                    </a:lnTo>
                    <a:lnTo>
                      <a:pt x="11427" y="4842"/>
                    </a:lnTo>
                    <a:lnTo>
                      <a:pt x="11427" y="4842"/>
                    </a:lnTo>
                    <a:lnTo>
                      <a:pt x="11610" y="4789"/>
                    </a:lnTo>
                    <a:lnTo>
                      <a:pt x="11794" y="4763"/>
                    </a:lnTo>
                    <a:lnTo>
                      <a:pt x="11991" y="4750"/>
                    </a:lnTo>
                    <a:lnTo>
                      <a:pt x="12188" y="4737"/>
                    </a:lnTo>
                    <a:lnTo>
                      <a:pt x="12188" y="4737"/>
                    </a:lnTo>
                    <a:lnTo>
                      <a:pt x="12384" y="4750"/>
                    </a:lnTo>
                    <a:lnTo>
                      <a:pt x="12581" y="4763"/>
                    </a:lnTo>
                    <a:lnTo>
                      <a:pt x="12778" y="4789"/>
                    </a:lnTo>
                    <a:lnTo>
                      <a:pt x="12988" y="4842"/>
                    </a:lnTo>
                    <a:lnTo>
                      <a:pt x="12988" y="4842"/>
                    </a:lnTo>
                    <a:lnTo>
                      <a:pt x="13040" y="4579"/>
                    </a:lnTo>
                    <a:lnTo>
                      <a:pt x="13093" y="4330"/>
                    </a:lnTo>
                    <a:lnTo>
                      <a:pt x="13172" y="4081"/>
                    </a:lnTo>
                    <a:lnTo>
                      <a:pt x="13250" y="3845"/>
                    </a:lnTo>
                    <a:lnTo>
                      <a:pt x="13342" y="3608"/>
                    </a:lnTo>
                    <a:lnTo>
                      <a:pt x="13434" y="3385"/>
                    </a:lnTo>
                    <a:lnTo>
                      <a:pt x="13552" y="3162"/>
                    </a:lnTo>
                    <a:lnTo>
                      <a:pt x="13670" y="2939"/>
                    </a:lnTo>
                    <a:lnTo>
                      <a:pt x="13801" y="2729"/>
                    </a:lnTo>
                    <a:lnTo>
                      <a:pt x="13932" y="2520"/>
                    </a:lnTo>
                    <a:lnTo>
                      <a:pt x="14077" y="2323"/>
                    </a:lnTo>
                    <a:lnTo>
                      <a:pt x="14234" y="2126"/>
                    </a:lnTo>
                    <a:lnTo>
                      <a:pt x="14392" y="1942"/>
                    </a:lnTo>
                    <a:lnTo>
                      <a:pt x="14562" y="1759"/>
                    </a:lnTo>
                    <a:lnTo>
                      <a:pt x="14746" y="1588"/>
                    </a:lnTo>
                    <a:lnTo>
                      <a:pt x="14929" y="1431"/>
                    </a:lnTo>
                    <a:lnTo>
                      <a:pt x="15113" y="1273"/>
                    </a:lnTo>
                    <a:lnTo>
                      <a:pt x="15310" y="1129"/>
                    </a:lnTo>
                    <a:lnTo>
                      <a:pt x="15520" y="985"/>
                    </a:lnTo>
                    <a:lnTo>
                      <a:pt x="15730" y="853"/>
                    </a:lnTo>
                    <a:lnTo>
                      <a:pt x="15940" y="735"/>
                    </a:lnTo>
                    <a:lnTo>
                      <a:pt x="16163" y="617"/>
                    </a:lnTo>
                    <a:lnTo>
                      <a:pt x="16399" y="525"/>
                    </a:lnTo>
                    <a:lnTo>
                      <a:pt x="16622" y="420"/>
                    </a:lnTo>
                    <a:lnTo>
                      <a:pt x="16858" y="342"/>
                    </a:lnTo>
                    <a:lnTo>
                      <a:pt x="17107" y="276"/>
                    </a:lnTo>
                    <a:lnTo>
                      <a:pt x="17343" y="211"/>
                    </a:lnTo>
                    <a:lnTo>
                      <a:pt x="17593" y="158"/>
                    </a:lnTo>
                    <a:lnTo>
                      <a:pt x="17855" y="119"/>
                    </a:lnTo>
                    <a:lnTo>
                      <a:pt x="18104" y="79"/>
                    </a:lnTo>
                    <a:lnTo>
                      <a:pt x="18367" y="66"/>
                    </a:lnTo>
                    <a:lnTo>
                      <a:pt x="18629" y="53"/>
                    </a:lnTo>
                    <a:lnTo>
                      <a:pt x="18629" y="53"/>
                    </a:lnTo>
                    <a:lnTo>
                      <a:pt x="18918" y="66"/>
                    </a:lnTo>
                    <a:lnTo>
                      <a:pt x="19219" y="93"/>
                    </a:lnTo>
                    <a:lnTo>
                      <a:pt x="19508" y="119"/>
                    </a:lnTo>
                    <a:lnTo>
                      <a:pt x="19783" y="171"/>
                    </a:lnTo>
                    <a:lnTo>
                      <a:pt x="20059" y="237"/>
                    </a:lnTo>
                    <a:lnTo>
                      <a:pt x="20334" y="316"/>
                    </a:lnTo>
                    <a:lnTo>
                      <a:pt x="20610" y="394"/>
                    </a:lnTo>
                    <a:lnTo>
                      <a:pt x="20859" y="499"/>
                    </a:lnTo>
                    <a:lnTo>
                      <a:pt x="21122" y="617"/>
                    </a:lnTo>
                    <a:lnTo>
                      <a:pt x="21371" y="735"/>
                    </a:lnTo>
                    <a:lnTo>
                      <a:pt x="21607" y="880"/>
                    </a:lnTo>
                    <a:lnTo>
                      <a:pt x="21843" y="1024"/>
                    </a:lnTo>
                    <a:lnTo>
                      <a:pt x="22066" y="1181"/>
                    </a:lnTo>
                    <a:lnTo>
                      <a:pt x="22289" y="1352"/>
                    </a:lnTo>
                    <a:lnTo>
                      <a:pt x="22499" y="1536"/>
                    </a:lnTo>
                    <a:lnTo>
                      <a:pt x="22696" y="1732"/>
                    </a:lnTo>
                    <a:lnTo>
                      <a:pt x="22893" y="1929"/>
                    </a:lnTo>
                    <a:lnTo>
                      <a:pt x="23076" y="2139"/>
                    </a:lnTo>
                    <a:lnTo>
                      <a:pt x="23247" y="2349"/>
                    </a:lnTo>
                    <a:lnTo>
                      <a:pt x="23404" y="2572"/>
                    </a:lnTo>
                    <a:lnTo>
                      <a:pt x="23562" y="2808"/>
                    </a:lnTo>
                    <a:lnTo>
                      <a:pt x="23693" y="3044"/>
                    </a:lnTo>
                    <a:lnTo>
                      <a:pt x="23824" y="3294"/>
                    </a:lnTo>
                    <a:lnTo>
                      <a:pt x="23942" y="3543"/>
                    </a:lnTo>
                    <a:lnTo>
                      <a:pt x="24047" y="3805"/>
                    </a:lnTo>
                    <a:lnTo>
                      <a:pt x="24139" y="4081"/>
                    </a:lnTo>
                    <a:lnTo>
                      <a:pt x="24218" y="4343"/>
                    </a:lnTo>
                    <a:lnTo>
                      <a:pt x="24283" y="4632"/>
                    </a:lnTo>
                    <a:lnTo>
                      <a:pt x="24336" y="4907"/>
                    </a:lnTo>
                    <a:lnTo>
                      <a:pt x="24375" y="5196"/>
                    </a:lnTo>
                    <a:lnTo>
                      <a:pt x="24401" y="5484"/>
                    </a:lnTo>
                    <a:lnTo>
                      <a:pt x="24401" y="5786"/>
                    </a:lnTo>
                    <a:lnTo>
                      <a:pt x="24401" y="5786"/>
                    </a:lnTo>
                    <a:lnTo>
                      <a:pt x="24401" y="6075"/>
                    </a:lnTo>
                    <a:lnTo>
                      <a:pt x="24375" y="6377"/>
                    </a:lnTo>
                    <a:lnTo>
                      <a:pt x="24336" y="6652"/>
                    </a:lnTo>
                    <a:lnTo>
                      <a:pt x="24296" y="6941"/>
                    </a:lnTo>
                    <a:lnTo>
                      <a:pt x="24231" y="7216"/>
                    </a:lnTo>
                    <a:lnTo>
                      <a:pt x="24152" y="7492"/>
                    </a:lnTo>
                    <a:lnTo>
                      <a:pt x="24060" y="7754"/>
                    </a:lnTo>
                    <a:lnTo>
                      <a:pt x="23968" y="8016"/>
                    </a:lnTo>
                    <a:lnTo>
                      <a:pt x="23850" y="8279"/>
                    </a:lnTo>
                    <a:lnTo>
                      <a:pt x="23719" y="8528"/>
                    </a:lnTo>
                    <a:lnTo>
                      <a:pt x="23588" y="8764"/>
                    </a:lnTo>
                    <a:lnTo>
                      <a:pt x="23431" y="9000"/>
                    </a:lnTo>
                    <a:lnTo>
                      <a:pt x="23273" y="9223"/>
                    </a:lnTo>
                    <a:lnTo>
                      <a:pt x="23103" y="9446"/>
                    </a:lnTo>
                    <a:lnTo>
                      <a:pt x="22932" y="9656"/>
                    </a:lnTo>
                    <a:lnTo>
                      <a:pt x="22735" y="9853"/>
                    </a:lnTo>
                    <a:lnTo>
                      <a:pt x="22538" y="10050"/>
                    </a:lnTo>
                    <a:lnTo>
                      <a:pt x="22329" y="10234"/>
                    </a:lnTo>
                    <a:lnTo>
                      <a:pt x="22119" y="10404"/>
                    </a:lnTo>
                    <a:lnTo>
                      <a:pt x="21882" y="10561"/>
                    </a:lnTo>
                    <a:lnTo>
                      <a:pt x="21659" y="10719"/>
                    </a:lnTo>
                    <a:lnTo>
                      <a:pt x="21410" y="10850"/>
                    </a:lnTo>
                    <a:lnTo>
                      <a:pt x="21174" y="10981"/>
                    </a:lnTo>
                    <a:lnTo>
                      <a:pt x="20912" y="11099"/>
                    </a:lnTo>
                    <a:lnTo>
                      <a:pt x="20649" y="11204"/>
                    </a:lnTo>
                    <a:lnTo>
                      <a:pt x="20387" y="11296"/>
                    </a:lnTo>
                    <a:lnTo>
                      <a:pt x="20111" y="11375"/>
                    </a:lnTo>
                    <a:lnTo>
                      <a:pt x="19836" y="11440"/>
                    </a:lnTo>
                    <a:lnTo>
                      <a:pt x="19560" y="11493"/>
                    </a:lnTo>
                    <a:lnTo>
                      <a:pt x="19272" y="11532"/>
                    </a:lnTo>
                    <a:lnTo>
                      <a:pt x="18970" y="11545"/>
                    </a:lnTo>
                    <a:lnTo>
                      <a:pt x="18681" y="11559"/>
                    </a:lnTo>
                    <a:lnTo>
                      <a:pt x="18681" y="11559"/>
                    </a:lnTo>
                    <a:lnTo>
                      <a:pt x="18393" y="11559"/>
                    </a:lnTo>
                    <a:lnTo>
                      <a:pt x="18104" y="11532"/>
                    </a:lnTo>
                    <a:lnTo>
                      <a:pt x="17829" y="11506"/>
                    </a:lnTo>
                    <a:lnTo>
                      <a:pt x="17553" y="11454"/>
                    </a:lnTo>
                    <a:lnTo>
                      <a:pt x="17278" y="11388"/>
                    </a:lnTo>
                    <a:lnTo>
                      <a:pt x="17002" y="11322"/>
                    </a:lnTo>
                    <a:lnTo>
                      <a:pt x="16740" y="11231"/>
                    </a:lnTo>
                    <a:lnTo>
                      <a:pt x="16491" y="11139"/>
                    </a:lnTo>
                    <a:lnTo>
                      <a:pt x="16241" y="11034"/>
                    </a:lnTo>
                    <a:lnTo>
                      <a:pt x="15992" y="10903"/>
                    </a:lnTo>
                    <a:lnTo>
                      <a:pt x="15756" y="10771"/>
                    </a:lnTo>
                    <a:lnTo>
                      <a:pt x="15520" y="10627"/>
                    </a:lnTo>
                    <a:lnTo>
                      <a:pt x="15297" y="10483"/>
                    </a:lnTo>
                    <a:lnTo>
                      <a:pt x="15087" y="10312"/>
                    </a:lnTo>
                    <a:lnTo>
                      <a:pt x="14877" y="10142"/>
                    </a:lnTo>
                    <a:lnTo>
                      <a:pt x="14680" y="9958"/>
                    </a:lnTo>
                    <a:lnTo>
                      <a:pt x="14483" y="9774"/>
                    </a:lnTo>
                    <a:lnTo>
                      <a:pt x="14313" y="9564"/>
                    </a:lnTo>
                    <a:lnTo>
                      <a:pt x="14129" y="9355"/>
                    </a:lnTo>
                    <a:lnTo>
                      <a:pt x="13972" y="9145"/>
                    </a:lnTo>
                    <a:lnTo>
                      <a:pt x="13814" y="8922"/>
                    </a:lnTo>
                    <a:lnTo>
                      <a:pt x="13683" y="8685"/>
                    </a:lnTo>
                    <a:lnTo>
                      <a:pt x="13552" y="8449"/>
                    </a:lnTo>
                    <a:lnTo>
                      <a:pt x="13434" y="8200"/>
                    </a:lnTo>
                    <a:lnTo>
                      <a:pt x="13316" y="7951"/>
                    </a:lnTo>
                    <a:lnTo>
                      <a:pt x="13224" y="7688"/>
                    </a:lnTo>
                    <a:lnTo>
                      <a:pt x="13132" y="7426"/>
                    </a:lnTo>
                    <a:lnTo>
                      <a:pt x="13067" y="7151"/>
                    </a:lnTo>
                    <a:lnTo>
                      <a:pt x="13001" y="6875"/>
                    </a:lnTo>
                    <a:lnTo>
                      <a:pt x="12962" y="6600"/>
                    </a:lnTo>
                    <a:lnTo>
                      <a:pt x="12922" y="6311"/>
                    </a:lnTo>
                    <a:lnTo>
                      <a:pt x="12909" y="6022"/>
                    </a:lnTo>
                    <a:lnTo>
                      <a:pt x="12909" y="6022"/>
                    </a:lnTo>
                    <a:lnTo>
                      <a:pt x="12725" y="5970"/>
                    </a:lnTo>
                    <a:lnTo>
                      <a:pt x="12542" y="5930"/>
                    </a:lnTo>
                    <a:lnTo>
                      <a:pt x="12358" y="5904"/>
                    </a:lnTo>
                    <a:lnTo>
                      <a:pt x="12188" y="5904"/>
                    </a:lnTo>
                    <a:lnTo>
                      <a:pt x="12188" y="5904"/>
                    </a:lnTo>
                    <a:lnTo>
                      <a:pt x="11978" y="5917"/>
                    </a:lnTo>
                    <a:lnTo>
                      <a:pt x="11781" y="5944"/>
                    </a:lnTo>
                    <a:lnTo>
                      <a:pt x="11623" y="5996"/>
                    </a:lnTo>
                    <a:lnTo>
                      <a:pt x="11492" y="6049"/>
                    </a:lnTo>
                    <a:lnTo>
                      <a:pt x="11492" y="6049"/>
                    </a:lnTo>
                    <a:lnTo>
                      <a:pt x="11466" y="6324"/>
                    </a:lnTo>
                    <a:lnTo>
                      <a:pt x="11427" y="6600"/>
                    </a:lnTo>
                    <a:lnTo>
                      <a:pt x="11387" y="6875"/>
                    </a:lnTo>
                    <a:lnTo>
                      <a:pt x="11322" y="7137"/>
                    </a:lnTo>
                    <a:lnTo>
                      <a:pt x="11243" y="7413"/>
                    </a:lnTo>
                    <a:lnTo>
                      <a:pt x="11164" y="7662"/>
                    </a:lnTo>
                    <a:lnTo>
                      <a:pt x="11059" y="7925"/>
                    </a:lnTo>
                    <a:lnTo>
                      <a:pt x="10954" y="8161"/>
                    </a:lnTo>
                    <a:lnTo>
                      <a:pt x="10836" y="8410"/>
                    </a:lnTo>
                    <a:lnTo>
                      <a:pt x="10705" y="8646"/>
                    </a:lnTo>
                    <a:lnTo>
                      <a:pt x="10561" y="8869"/>
                    </a:lnTo>
                    <a:lnTo>
                      <a:pt x="10417" y="9092"/>
                    </a:lnTo>
                    <a:lnTo>
                      <a:pt x="10246" y="9302"/>
                    </a:lnTo>
                    <a:lnTo>
                      <a:pt x="10075" y="9512"/>
                    </a:lnTo>
                    <a:lnTo>
                      <a:pt x="9905" y="9709"/>
                    </a:lnTo>
                    <a:lnTo>
                      <a:pt x="9708" y="9892"/>
                    </a:lnTo>
                    <a:lnTo>
                      <a:pt x="9511" y="10076"/>
                    </a:lnTo>
                    <a:lnTo>
                      <a:pt x="9301" y="10247"/>
                    </a:lnTo>
                    <a:lnTo>
                      <a:pt x="9092" y="10404"/>
                    </a:lnTo>
                    <a:lnTo>
                      <a:pt x="8868" y="10561"/>
                    </a:lnTo>
                    <a:lnTo>
                      <a:pt x="8645" y="10706"/>
                    </a:lnTo>
                    <a:lnTo>
                      <a:pt x="8409" y="10837"/>
                    </a:lnTo>
                    <a:lnTo>
                      <a:pt x="8173" y="10955"/>
                    </a:lnTo>
                    <a:lnTo>
                      <a:pt x="7924" y="11060"/>
                    </a:lnTo>
                    <a:lnTo>
                      <a:pt x="7675" y="11165"/>
                    </a:lnTo>
                    <a:lnTo>
                      <a:pt x="7412" y="11244"/>
                    </a:lnTo>
                    <a:lnTo>
                      <a:pt x="7150" y="11322"/>
                    </a:lnTo>
                    <a:lnTo>
                      <a:pt x="6888" y="11388"/>
                    </a:lnTo>
                    <a:lnTo>
                      <a:pt x="6612" y="11427"/>
                    </a:lnTo>
                    <a:lnTo>
                      <a:pt x="6337" y="11467"/>
                    </a:lnTo>
                    <a:lnTo>
                      <a:pt x="6061" y="11493"/>
                    </a:lnTo>
                    <a:lnTo>
                      <a:pt x="5772" y="11493"/>
                    </a:lnTo>
                    <a:lnTo>
                      <a:pt x="5772" y="11493"/>
                    </a:lnTo>
                    <a:lnTo>
                      <a:pt x="5484" y="11493"/>
                    </a:lnTo>
                    <a:lnTo>
                      <a:pt x="5195" y="11467"/>
                    </a:lnTo>
                    <a:lnTo>
                      <a:pt x="4907" y="11440"/>
                    </a:lnTo>
                    <a:lnTo>
                      <a:pt x="4618" y="11388"/>
                    </a:lnTo>
                    <a:lnTo>
                      <a:pt x="4342" y="11322"/>
                    </a:lnTo>
                    <a:lnTo>
                      <a:pt x="4067" y="11244"/>
                    </a:lnTo>
                    <a:lnTo>
                      <a:pt x="3805" y="11152"/>
                    </a:lnTo>
                    <a:lnTo>
                      <a:pt x="3542" y="11060"/>
                    </a:lnTo>
                    <a:lnTo>
                      <a:pt x="3280" y="10942"/>
                    </a:lnTo>
                    <a:lnTo>
                      <a:pt x="3031" y="10811"/>
                    </a:lnTo>
                    <a:lnTo>
                      <a:pt x="2794" y="10680"/>
                    </a:lnTo>
                    <a:lnTo>
                      <a:pt x="2558" y="10522"/>
                    </a:lnTo>
                    <a:lnTo>
                      <a:pt x="2335" y="10365"/>
                    </a:lnTo>
                    <a:lnTo>
                      <a:pt x="2112" y="10194"/>
                    </a:lnTo>
                    <a:lnTo>
                      <a:pt x="1902" y="10024"/>
                    </a:lnTo>
                    <a:lnTo>
                      <a:pt x="1706" y="9827"/>
                    </a:lnTo>
                    <a:lnTo>
                      <a:pt x="1509" y="9630"/>
                    </a:lnTo>
                    <a:lnTo>
                      <a:pt x="1338" y="9420"/>
                    </a:lnTo>
                    <a:lnTo>
                      <a:pt x="1155" y="9210"/>
                    </a:lnTo>
                    <a:lnTo>
                      <a:pt x="997" y="8987"/>
                    </a:lnTo>
                    <a:lnTo>
                      <a:pt x="853" y="8751"/>
                    </a:lnTo>
                    <a:lnTo>
                      <a:pt x="708" y="8515"/>
                    </a:lnTo>
                    <a:lnTo>
                      <a:pt x="577" y="8266"/>
                    </a:lnTo>
                    <a:lnTo>
                      <a:pt x="459" y="8003"/>
                    </a:lnTo>
                    <a:lnTo>
                      <a:pt x="354" y="7741"/>
                    </a:lnTo>
                    <a:lnTo>
                      <a:pt x="262" y="7479"/>
                    </a:lnTo>
                    <a:lnTo>
                      <a:pt x="184" y="7203"/>
                    </a:lnTo>
                    <a:lnTo>
                      <a:pt x="118" y="6928"/>
                    </a:lnTo>
                    <a:lnTo>
                      <a:pt x="66" y="6652"/>
                    </a:lnTo>
                    <a:lnTo>
                      <a:pt x="26" y="6363"/>
                    </a:lnTo>
                    <a:lnTo>
                      <a:pt x="13" y="6075"/>
                    </a:lnTo>
                    <a:lnTo>
                      <a:pt x="0" y="5773"/>
                    </a:lnTo>
                    <a:lnTo>
                      <a:pt x="0" y="5773"/>
                    </a:lnTo>
                    <a:lnTo>
                      <a:pt x="0" y="5471"/>
                    </a:lnTo>
                    <a:lnTo>
                      <a:pt x="26" y="5183"/>
                    </a:lnTo>
                    <a:lnTo>
                      <a:pt x="66" y="4894"/>
                    </a:lnTo>
                    <a:lnTo>
                      <a:pt x="105" y="4619"/>
                    </a:lnTo>
                    <a:lnTo>
                      <a:pt x="171" y="4343"/>
                    </a:lnTo>
                    <a:lnTo>
                      <a:pt x="249" y="4068"/>
                    </a:lnTo>
                    <a:lnTo>
                      <a:pt x="341" y="3792"/>
                    </a:lnTo>
                    <a:lnTo>
                      <a:pt x="446" y="3530"/>
                    </a:lnTo>
                    <a:lnTo>
                      <a:pt x="551" y="3280"/>
                    </a:lnTo>
                    <a:lnTo>
                      <a:pt x="682" y="3031"/>
                    </a:lnTo>
                    <a:lnTo>
                      <a:pt x="813" y="2795"/>
                    </a:lnTo>
                    <a:lnTo>
                      <a:pt x="971" y="2559"/>
                    </a:lnTo>
                    <a:lnTo>
                      <a:pt x="1128" y="2336"/>
                    </a:lnTo>
                    <a:lnTo>
                      <a:pt x="1299" y="2113"/>
                    </a:lnTo>
                    <a:lnTo>
                      <a:pt x="1483" y="1903"/>
                    </a:lnTo>
                    <a:lnTo>
                      <a:pt x="1666" y="1706"/>
                    </a:lnTo>
                    <a:lnTo>
                      <a:pt x="1863" y="1509"/>
                    </a:lnTo>
                    <a:lnTo>
                      <a:pt x="2073" y="1326"/>
                    </a:lnTo>
                    <a:lnTo>
                      <a:pt x="2296" y="1155"/>
                    </a:lnTo>
                    <a:lnTo>
                      <a:pt x="2519" y="998"/>
                    </a:lnTo>
                    <a:lnTo>
                      <a:pt x="2742" y="840"/>
                    </a:lnTo>
                    <a:lnTo>
                      <a:pt x="2991" y="709"/>
                    </a:lnTo>
                    <a:lnTo>
                      <a:pt x="3240" y="578"/>
                    </a:lnTo>
                    <a:lnTo>
                      <a:pt x="3490" y="460"/>
                    </a:lnTo>
                    <a:lnTo>
                      <a:pt x="3752" y="355"/>
                    </a:lnTo>
                    <a:lnTo>
                      <a:pt x="4014" y="263"/>
                    </a:lnTo>
                    <a:lnTo>
                      <a:pt x="4290" y="184"/>
                    </a:lnTo>
                    <a:lnTo>
                      <a:pt x="4565" y="119"/>
                    </a:lnTo>
                    <a:lnTo>
                      <a:pt x="4854" y="66"/>
                    </a:lnTo>
                    <a:lnTo>
                      <a:pt x="5143" y="27"/>
                    </a:lnTo>
                    <a:lnTo>
                      <a:pt x="5431" y="1"/>
                    </a:lnTo>
                    <a:lnTo>
                      <a:pt x="57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08" name="Google Shape;2408;p4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9106" extrusionOk="0">
                    <a:moveTo>
                      <a:pt x="7963" y="1"/>
                    </a:move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09" name="Google Shape;2409;p4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9106" fill="none" extrusionOk="0">
                    <a:moveTo>
                      <a:pt x="7963" y="1"/>
                    </a:moveTo>
                    <a:lnTo>
                      <a:pt x="7963" y="1"/>
                    </a:ln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10" name="Google Shape;2410;p4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9198" extrusionOk="0">
                    <a:moveTo>
                      <a:pt x="7583" y="1"/>
                    </a:move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11" name="Google Shape;2411;p4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9198" fill="none" extrusionOk="0">
                    <a:moveTo>
                      <a:pt x="7583" y="1"/>
                    </a:moveTo>
                    <a:lnTo>
                      <a:pt x="7583" y="1"/>
                    </a:ln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12" name="Google Shape;2412;p4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8463" extrusionOk="0">
                    <a:moveTo>
                      <a:pt x="7859" y="1"/>
                    </a:move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13" name="Google Shape;2413;p4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8463" fill="none" extrusionOk="0">
                    <a:moveTo>
                      <a:pt x="7859" y="1"/>
                    </a:moveTo>
                    <a:lnTo>
                      <a:pt x="1" y="7951"/>
                    </a:ln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14" name="Google Shape;2414;p4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avLst/>
                <a:gdLst/>
                <a:ahLst/>
                <a:cxnLst/>
                <a:rect l="l" t="t" r="r" b="b"/>
                <a:pathLst>
                  <a:path w="7623" h="7702" extrusionOk="0">
                    <a:moveTo>
                      <a:pt x="7452" y="1"/>
                    </a:move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15" name="Google Shape;2415;p4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avLst/>
                <a:gdLst/>
                <a:ahLst/>
                <a:cxnLst/>
                <a:rect l="l" t="t" r="r" b="b"/>
                <a:pathLst>
                  <a:path w="7623" h="7702" fill="none" extrusionOk="0">
                    <a:moveTo>
                      <a:pt x="7452" y="1"/>
                    </a:moveTo>
                    <a:lnTo>
                      <a:pt x="1" y="7518"/>
                    </a:ln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16" name="Google Shape;2416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extrusionOk="0">
                    <a:moveTo>
                      <a:pt x="5733" y="1155"/>
                    </a:moveTo>
                    <a:lnTo>
                      <a:pt x="5969" y="1168"/>
                    </a:lnTo>
                    <a:lnTo>
                      <a:pt x="6192" y="1181"/>
                    </a:lnTo>
                    <a:lnTo>
                      <a:pt x="6428" y="1208"/>
                    </a:lnTo>
                    <a:lnTo>
                      <a:pt x="6651" y="1247"/>
                    </a:lnTo>
                    <a:lnTo>
                      <a:pt x="6874" y="1299"/>
                    </a:lnTo>
                    <a:lnTo>
                      <a:pt x="7097" y="1365"/>
                    </a:lnTo>
                    <a:lnTo>
                      <a:pt x="7307" y="1431"/>
                    </a:lnTo>
                    <a:lnTo>
                      <a:pt x="7517" y="1509"/>
                    </a:lnTo>
                    <a:lnTo>
                      <a:pt x="7714" y="1601"/>
                    </a:lnTo>
                    <a:lnTo>
                      <a:pt x="7911" y="1706"/>
                    </a:lnTo>
                    <a:lnTo>
                      <a:pt x="8108" y="1811"/>
                    </a:lnTo>
                    <a:lnTo>
                      <a:pt x="8291" y="1929"/>
                    </a:lnTo>
                    <a:lnTo>
                      <a:pt x="8475" y="2060"/>
                    </a:lnTo>
                    <a:lnTo>
                      <a:pt x="8645" y="2192"/>
                    </a:lnTo>
                    <a:lnTo>
                      <a:pt x="8816" y="2336"/>
                    </a:lnTo>
                    <a:lnTo>
                      <a:pt x="8973" y="2493"/>
                    </a:lnTo>
                    <a:lnTo>
                      <a:pt x="9131" y="2651"/>
                    </a:lnTo>
                    <a:lnTo>
                      <a:pt x="9275" y="2821"/>
                    </a:lnTo>
                    <a:lnTo>
                      <a:pt x="9406" y="2992"/>
                    </a:lnTo>
                    <a:lnTo>
                      <a:pt x="9538" y="3162"/>
                    </a:lnTo>
                    <a:lnTo>
                      <a:pt x="9656" y="3346"/>
                    </a:lnTo>
                    <a:lnTo>
                      <a:pt x="9774" y="3543"/>
                    </a:lnTo>
                    <a:lnTo>
                      <a:pt x="9879" y="3740"/>
                    </a:lnTo>
                    <a:lnTo>
                      <a:pt x="9970" y="3949"/>
                    </a:lnTo>
                    <a:lnTo>
                      <a:pt x="10049" y="4146"/>
                    </a:lnTo>
                    <a:lnTo>
                      <a:pt x="10128" y="4369"/>
                    </a:lnTo>
                    <a:lnTo>
                      <a:pt x="10180" y="4579"/>
                    </a:lnTo>
                    <a:lnTo>
                      <a:pt x="10233" y="4802"/>
                    </a:lnTo>
                    <a:lnTo>
                      <a:pt x="10285" y="5025"/>
                    </a:lnTo>
                    <a:lnTo>
                      <a:pt x="10312" y="5261"/>
                    </a:lnTo>
                    <a:lnTo>
                      <a:pt x="10325" y="5484"/>
                    </a:lnTo>
                    <a:lnTo>
                      <a:pt x="10338" y="5721"/>
                    </a:lnTo>
                    <a:lnTo>
                      <a:pt x="10325" y="5957"/>
                    </a:lnTo>
                    <a:lnTo>
                      <a:pt x="10312" y="6193"/>
                    </a:lnTo>
                    <a:lnTo>
                      <a:pt x="10285" y="6429"/>
                    </a:lnTo>
                    <a:lnTo>
                      <a:pt x="10246" y="6652"/>
                    </a:lnTo>
                    <a:lnTo>
                      <a:pt x="10194" y="6875"/>
                    </a:lnTo>
                    <a:lnTo>
                      <a:pt x="10141" y="7085"/>
                    </a:lnTo>
                    <a:lnTo>
                      <a:pt x="10062" y="7295"/>
                    </a:lnTo>
                    <a:lnTo>
                      <a:pt x="9984" y="7505"/>
                    </a:lnTo>
                    <a:lnTo>
                      <a:pt x="9892" y="7715"/>
                    </a:lnTo>
                    <a:lnTo>
                      <a:pt x="9787" y="7911"/>
                    </a:lnTo>
                    <a:lnTo>
                      <a:pt x="9682" y="8108"/>
                    </a:lnTo>
                    <a:lnTo>
                      <a:pt x="9564" y="8292"/>
                    </a:lnTo>
                    <a:lnTo>
                      <a:pt x="9433" y="8476"/>
                    </a:lnTo>
                    <a:lnTo>
                      <a:pt x="9301" y="8646"/>
                    </a:lnTo>
                    <a:lnTo>
                      <a:pt x="9157" y="8817"/>
                    </a:lnTo>
                    <a:lnTo>
                      <a:pt x="9013" y="8974"/>
                    </a:lnTo>
                    <a:lnTo>
                      <a:pt x="8842" y="9118"/>
                    </a:lnTo>
                    <a:lnTo>
                      <a:pt x="8685" y="9276"/>
                    </a:lnTo>
                    <a:lnTo>
                      <a:pt x="8514" y="9407"/>
                    </a:lnTo>
                    <a:lnTo>
                      <a:pt x="8331" y="9538"/>
                    </a:lnTo>
                    <a:lnTo>
                      <a:pt x="8147" y="9656"/>
                    </a:lnTo>
                    <a:lnTo>
                      <a:pt x="7950" y="9761"/>
                    </a:lnTo>
                    <a:lnTo>
                      <a:pt x="7753" y="9866"/>
                    </a:lnTo>
                    <a:lnTo>
                      <a:pt x="7557" y="9958"/>
                    </a:lnTo>
                    <a:lnTo>
                      <a:pt x="7347" y="10050"/>
                    </a:lnTo>
                    <a:lnTo>
                      <a:pt x="7137" y="10115"/>
                    </a:lnTo>
                    <a:lnTo>
                      <a:pt x="6914" y="10181"/>
                    </a:lnTo>
                    <a:lnTo>
                      <a:pt x="6691" y="10234"/>
                    </a:lnTo>
                    <a:lnTo>
                      <a:pt x="6468" y="10273"/>
                    </a:lnTo>
                    <a:lnTo>
                      <a:pt x="6245" y="10299"/>
                    </a:lnTo>
                    <a:lnTo>
                      <a:pt x="6009" y="10325"/>
                    </a:lnTo>
                    <a:lnTo>
                      <a:pt x="5536" y="10325"/>
                    </a:lnTo>
                    <a:lnTo>
                      <a:pt x="5300" y="10312"/>
                    </a:lnTo>
                    <a:lnTo>
                      <a:pt x="5077" y="10286"/>
                    </a:lnTo>
                    <a:lnTo>
                      <a:pt x="4854" y="10247"/>
                    </a:lnTo>
                    <a:lnTo>
                      <a:pt x="4631" y="10194"/>
                    </a:lnTo>
                    <a:lnTo>
                      <a:pt x="4408" y="10129"/>
                    </a:lnTo>
                    <a:lnTo>
                      <a:pt x="4198" y="10063"/>
                    </a:lnTo>
                    <a:lnTo>
                      <a:pt x="3988" y="9984"/>
                    </a:lnTo>
                    <a:lnTo>
                      <a:pt x="3778" y="9892"/>
                    </a:lnTo>
                    <a:lnTo>
                      <a:pt x="3582" y="9787"/>
                    </a:lnTo>
                    <a:lnTo>
                      <a:pt x="3398" y="9683"/>
                    </a:lnTo>
                    <a:lnTo>
                      <a:pt x="3201" y="9564"/>
                    </a:lnTo>
                    <a:lnTo>
                      <a:pt x="3031" y="9433"/>
                    </a:lnTo>
                    <a:lnTo>
                      <a:pt x="2847" y="9302"/>
                    </a:lnTo>
                    <a:lnTo>
                      <a:pt x="2689" y="9158"/>
                    </a:lnTo>
                    <a:lnTo>
                      <a:pt x="2519" y="9000"/>
                    </a:lnTo>
                    <a:lnTo>
                      <a:pt x="2375" y="8843"/>
                    </a:lnTo>
                    <a:lnTo>
                      <a:pt x="2230" y="8672"/>
                    </a:lnTo>
                    <a:lnTo>
                      <a:pt x="2086" y="8502"/>
                    </a:lnTo>
                    <a:lnTo>
                      <a:pt x="1968" y="8331"/>
                    </a:lnTo>
                    <a:lnTo>
                      <a:pt x="1837" y="8134"/>
                    </a:lnTo>
                    <a:lnTo>
                      <a:pt x="1732" y="7951"/>
                    </a:lnTo>
                    <a:lnTo>
                      <a:pt x="1627" y="7754"/>
                    </a:lnTo>
                    <a:lnTo>
                      <a:pt x="1535" y="7544"/>
                    </a:lnTo>
                    <a:lnTo>
                      <a:pt x="1456" y="7347"/>
                    </a:lnTo>
                    <a:lnTo>
                      <a:pt x="1378" y="7124"/>
                    </a:lnTo>
                    <a:lnTo>
                      <a:pt x="1312" y="6914"/>
                    </a:lnTo>
                    <a:lnTo>
                      <a:pt x="1259" y="6691"/>
                    </a:lnTo>
                    <a:lnTo>
                      <a:pt x="1220" y="6468"/>
                    </a:lnTo>
                    <a:lnTo>
                      <a:pt x="1194" y="6232"/>
                    </a:lnTo>
                    <a:lnTo>
                      <a:pt x="1168" y="6009"/>
                    </a:lnTo>
                    <a:lnTo>
                      <a:pt x="1168" y="5773"/>
                    </a:lnTo>
                    <a:lnTo>
                      <a:pt x="1168" y="5537"/>
                    </a:lnTo>
                    <a:lnTo>
                      <a:pt x="1181" y="5301"/>
                    </a:lnTo>
                    <a:lnTo>
                      <a:pt x="1220" y="5065"/>
                    </a:lnTo>
                    <a:lnTo>
                      <a:pt x="1259" y="4842"/>
                    </a:lnTo>
                    <a:lnTo>
                      <a:pt x="1299" y="4619"/>
                    </a:lnTo>
                    <a:lnTo>
                      <a:pt x="1364" y="4409"/>
                    </a:lnTo>
                    <a:lnTo>
                      <a:pt x="1443" y="4186"/>
                    </a:lnTo>
                    <a:lnTo>
                      <a:pt x="1522" y="3989"/>
                    </a:lnTo>
                    <a:lnTo>
                      <a:pt x="1614" y="3779"/>
                    </a:lnTo>
                    <a:lnTo>
                      <a:pt x="1706" y="3582"/>
                    </a:lnTo>
                    <a:lnTo>
                      <a:pt x="1824" y="3385"/>
                    </a:lnTo>
                    <a:lnTo>
                      <a:pt x="1942" y="3202"/>
                    </a:lnTo>
                    <a:lnTo>
                      <a:pt x="2060" y="3018"/>
                    </a:lnTo>
                    <a:lnTo>
                      <a:pt x="2204" y="2847"/>
                    </a:lnTo>
                    <a:lnTo>
                      <a:pt x="2348" y="2677"/>
                    </a:lnTo>
                    <a:lnTo>
                      <a:pt x="2493" y="2520"/>
                    </a:lnTo>
                    <a:lnTo>
                      <a:pt x="2650" y="2362"/>
                    </a:lnTo>
                    <a:lnTo>
                      <a:pt x="2821" y="2218"/>
                    </a:lnTo>
                    <a:lnTo>
                      <a:pt x="2991" y="2087"/>
                    </a:lnTo>
                    <a:lnTo>
                      <a:pt x="3175" y="1955"/>
                    </a:lnTo>
                    <a:lnTo>
                      <a:pt x="3359" y="1837"/>
                    </a:lnTo>
                    <a:lnTo>
                      <a:pt x="3542" y="1719"/>
                    </a:lnTo>
                    <a:lnTo>
                      <a:pt x="3739" y="1627"/>
                    </a:lnTo>
                    <a:lnTo>
                      <a:pt x="3949" y="1536"/>
                    </a:lnTo>
                    <a:lnTo>
                      <a:pt x="4159" y="1444"/>
                    </a:lnTo>
                    <a:lnTo>
                      <a:pt x="4369" y="1378"/>
                    </a:lnTo>
                    <a:lnTo>
                      <a:pt x="4592" y="1313"/>
                    </a:lnTo>
                    <a:lnTo>
                      <a:pt x="4802" y="1260"/>
                    </a:lnTo>
                    <a:lnTo>
                      <a:pt x="5038" y="1221"/>
                    </a:lnTo>
                    <a:lnTo>
                      <a:pt x="5261" y="1181"/>
                    </a:lnTo>
                    <a:lnTo>
                      <a:pt x="5497" y="1168"/>
                    </a:lnTo>
                    <a:lnTo>
                      <a:pt x="5733" y="1155"/>
                    </a:lnTo>
                    <a:close/>
                    <a:moveTo>
                      <a:pt x="18629" y="1221"/>
                    </a:moveTo>
                    <a:lnTo>
                      <a:pt x="18865" y="1234"/>
                    </a:lnTo>
                    <a:lnTo>
                      <a:pt x="19101" y="1247"/>
                    </a:lnTo>
                    <a:lnTo>
                      <a:pt x="19324" y="1273"/>
                    </a:lnTo>
                    <a:lnTo>
                      <a:pt x="19560" y="1313"/>
                    </a:lnTo>
                    <a:lnTo>
                      <a:pt x="19783" y="1365"/>
                    </a:lnTo>
                    <a:lnTo>
                      <a:pt x="19993" y="1431"/>
                    </a:lnTo>
                    <a:lnTo>
                      <a:pt x="20203" y="1496"/>
                    </a:lnTo>
                    <a:lnTo>
                      <a:pt x="20413" y="1575"/>
                    </a:lnTo>
                    <a:lnTo>
                      <a:pt x="20623" y="1667"/>
                    </a:lnTo>
                    <a:lnTo>
                      <a:pt x="20820" y="1772"/>
                    </a:lnTo>
                    <a:lnTo>
                      <a:pt x="21017" y="1877"/>
                    </a:lnTo>
                    <a:lnTo>
                      <a:pt x="21200" y="1995"/>
                    </a:lnTo>
                    <a:lnTo>
                      <a:pt x="21384" y="2126"/>
                    </a:lnTo>
                    <a:lnTo>
                      <a:pt x="21555" y="2257"/>
                    </a:lnTo>
                    <a:lnTo>
                      <a:pt x="21725" y="2401"/>
                    </a:lnTo>
                    <a:lnTo>
                      <a:pt x="21882" y="2559"/>
                    </a:lnTo>
                    <a:lnTo>
                      <a:pt x="22027" y="2716"/>
                    </a:lnTo>
                    <a:lnTo>
                      <a:pt x="22171" y="2874"/>
                    </a:lnTo>
                    <a:lnTo>
                      <a:pt x="22315" y="3057"/>
                    </a:lnTo>
                    <a:lnTo>
                      <a:pt x="22447" y="3228"/>
                    </a:lnTo>
                    <a:lnTo>
                      <a:pt x="22565" y="3412"/>
                    </a:lnTo>
                    <a:lnTo>
                      <a:pt x="22670" y="3608"/>
                    </a:lnTo>
                    <a:lnTo>
                      <a:pt x="22775" y="3805"/>
                    </a:lnTo>
                    <a:lnTo>
                      <a:pt x="22866" y="4002"/>
                    </a:lnTo>
                    <a:lnTo>
                      <a:pt x="22958" y="4212"/>
                    </a:lnTo>
                    <a:lnTo>
                      <a:pt x="23024" y="4422"/>
                    </a:lnTo>
                    <a:lnTo>
                      <a:pt x="23089" y="4645"/>
                    </a:lnTo>
                    <a:lnTo>
                      <a:pt x="23142" y="4868"/>
                    </a:lnTo>
                    <a:lnTo>
                      <a:pt x="23181" y="5091"/>
                    </a:lnTo>
                    <a:lnTo>
                      <a:pt x="23208" y="5327"/>
                    </a:lnTo>
                    <a:lnTo>
                      <a:pt x="23234" y="5550"/>
                    </a:lnTo>
                    <a:lnTo>
                      <a:pt x="23234" y="5786"/>
                    </a:lnTo>
                    <a:lnTo>
                      <a:pt x="23234" y="6022"/>
                    </a:lnTo>
                    <a:lnTo>
                      <a:pt x="23221" y="6258"/>
                    </a:lnTo>
                    <a:lnTo>
                      <a:pt x="23194" y="6481"/>
                    </a:lnTo>
                    <a:lnTo>
                      <a:pt x="23155" y="6718"/>
                    </a:lnTo>
                    <a:lnTo>
                      <a:pt x="23103" y="6928"/>
                    </a:lnTo>
                    <a:lnTo>
                      <a:pt x="23037" y="7151"/>
                    </a:lnTo>
                    <a:lnTo>
                      <a:pt x="22971" y="7360"/>
                    </a:lnTo>
                    <a:lnTo>
                      <a:pt x="22893" y="7570"/>
                    </a:lnTo>
                    <a:lnTo>
                      <a:pt x="22801" y="7780"/>
                    </a:lnTo>
                    <a:lnTo>
                      <a:pt x="22696" y="7977"/>
                    </a:lnTo>
                    <a:lnTo>
                      <a:pt x="22591" y="8174"/>
                    </a:lnTo>
                    <a:lnTo>
                      <a:pt x="22473" y="8357"/>
                    </a:lnTo>
                    <a:lnTo>
                      <a:pt x="22342" y="8528"/>
                    </a:lnTo>
                    <a:lnTo>
                      <a:pt x="22210" y="8712"/>
                    </a:lnTo>
                    <a:lnTo>
                      <a:pt x="22066" y="8869"/>
                    </a:lnTo>
                    <a:lnTo>
                      <a:pt x="21909" y="9040"/>
                    </a:lnTo>
                    <a:lnTo>
                      <a:pt x="21751" y="9184"/>
                    </a:lnTo>
                    <a:lnTo>
                      <a:pt x="21581" y="9328"/>
                    </a:lnTo>
                    <a:lnTo>
                      <a:pt x="21410" y="9473"/>
                    </a:lnTo>
                    <a:lnTo>
                      <a:pt x="21240" y="9604"/>
                    </a:lnTo>
                    <a:lnTo>
                      <a:pt x="21043" y="9722"/>
                    </a:lnTo>
                    <a:lnTo>
                      <a:pt x="20859" y="9827"/>
                    </a:lnTo>
                    <a:lnTo>
                      <a:pt x="20662" y="9932"/>
                    </a:lnTo>
                    <a:lnTo>
                      <a:pt x="20453" y="10024"/>
                    </a:lnTo>
                    <a:lnTo>
                      <a:pt x="20243" y="10115"/>
                    </a:lnTo>
                    <a:lnTo>
                      <a:pt x="20033" y="10181"/>
                    </a:lnTo>
                    <a:lnTo>
                      <a:pt x="19823" y="10247"/>
                    </a:lnTo>
                    <a:lnTo>
                      <a:pt x="19600" y="10299"/>
                    </a:lnTo>
                    <a:lnTo>
                      <a:pt x="19377" y="10338"/>
                    </a:lnTo>
                    <a:lnTo>
                      <a:pt x="19141" y="10365"/>
                    </a:lnTo>
                    <a:lnTo>
                      <a:pt x="18904" y="10391"/>
                    </a:lnTo>
                    <a:lnTo>
                      <a:pt x="18472" y="10391"/>
                    </a:lnTo>
                    <a:lnTo>
                      <a:pt x="18275" y="10378"/>
                    </a:lnTo>
                    <a:lnTo>
                      <a:pt x="18065" y="10352"/>
                    </a:lnTo>
                    <a:lnTo>
                      <a:pt x="17868" y="10325"/>
                    </a:lnTo>
                    <a:lnTo>
                      <a:pt x="17671" y="10286"/>
                    </a:lnTo>
                    <a:lnTo>
                      <a:pt x="17475" y="10234"/>
                    </a:lnTo>
                    <a:lnTo>
                      <a:pt x="17278" y="10181"/>
                    </a:lnTo>
                    <a:lnTo>
                      <a:pt x="17081" y="10115"/>
                    </a:lnTo>
                    <a:lnTo>
                      <a:pt x="16897" y="10050"/>
                    </a:lnTo>
                    <a:lnTo>
                      <a:pt x="16714" y="9958"/>
                    </a:lnTo>
                    <a:lnTo>
                      <a:pt x="16530" y="9866"/>
                    </a:lnTo>
                    <a:lnTo>
                      <a:pt x="16359" y="9774"/>
                    </a:lnTo>
                    <a:lnTo>
                      <a:pt x="16176" y="9669"/>
                    </a:lnTo>
                    <a:lnTo>
                      <a:pt x="16018" y="9551"/>
                    </a:lnTo>
                    <a:lnTo>
                      <a:pt x="15848" y="9433"/>
                    </a:lnTo>
                    <a:lnTo>
                      <a:pt x="15690" y="9302"/>
                    </a:lnTo>
                    <a:lnTo>
                      <a:pt x="15480" y="9118"/>
                    </a:lnTo>
                    <a:lnTo>
                      <a:pt x="15284" y="8908"/>
                    </a:lnTo>
                    <a:lnTo>
                      <a:pt x="15100" y="8699"/>
                    </a:lnTo>
                    <a:lnTo>
                      <a:pt x="14929" y="8476"/>
                    </a:lnTo>
                    <a:lnTo>
                      <a:pt x="14772" y="8239"/>
                    </a:lnTo>
                    <a:lnTo>
                      <a:pt x="14628" y="7990"/>
                    </a:lnTo>
                    <a:lnTo>
                      <a:pt x="14497" y="7741"/>
                    </a:lnTo>
                    <a:lnTo>
                      <a:pt x="14392" y="7492"/>
                    </a:lnTo>
                    <a:lnTo>
                      <a:pt x="14300" y="7216"/>
                    </a:lnTo>
                    <a:lnTo>
                      <a:pt x="14221" y="6954"/>
                    </a:lnTo>
                    <a:lnTo>
                      <a:pt x="14155" y="6678"/>
                    </a:lnTo>
                    <a:lnTo>
                      <a:pt x="14116" y="6403"/>
                    </a:lnTo>
                    <a:lnTo>
                      <a:pt x="14090" y="6114"/>
                    </a:lnTo>
                    <a:lnTo>
                      <a:pt x="14077" y="5839"/>
                    </a:lnTo>
                    <a:lnTo>
                      <a:pt x="14077" y="5550"/>
                    </a:lnTo>
                    <a:lnTo>
                      <a:pt x="14103" y="5261"/>
                    </a:lnTo>
                    <a:lnTo>
                      <a:pt x="14129" y="5051"/>
                    </a:lnTo>
                    <a:lnTo>
                      <a:pt x="14182" y="4842"/>
                    </a:lnTo>
                    <a:lnTo>
                      <a:pt x="14221" y="4645"/>
                    </a:lnTo>
                    <a:lnTo>
                      <a:pt x="14287" y="4448"/>
                    </a:lnTo>
                    <a:lnTo>
                      <a:pt x="14352" y="4238"/>
                    </a:lnTo>
                    <a:lnTo>
                      <a:pt x="14431" y="4054"/>
                    </a:lnTo>
                    <a:lnTo>
                      <a:pt x="14510" y="3858"/>
                    </a:lnTo>
                    <a:lnTo>
                      <a:pt x="14601" y="3674"/>
                    </a:lnTo>
                    <a:lnTo>
                      <a:pt x="14706" y="3503"/>
                    </a:lnTo>
                    <a:lnTo>
                      <a:pt x="14811" y="3320"/>
                    </a:lnTo>
                    <a:lnTo>
                      <a:pt x="14929" y="3149"/>
                    </a:lnTo>
                    <a:lnTo>
                      <a:pt x="15048" y="2992"/>
                    </a:lnTo>
                    <a:lnTo>
                      <a:pt x="15179" y="2834"/>
                    </a:lnTo>
                    <a:lnTo>
                      <a:pt x="15310" y="2677"/>
                    </a:lnTo>
                    <a:lnTo>
                      <a:pt x="15454" y="2533"/>
                    </a:lnTo>
                    <a:lnTo>
                      <a:pt x="15599" y="2401"/>
                    </a:lnTo>
                    <a:lnTo>
                      <a:pt x="15756" y="2270"/>
                    </a:lnTo>
                    <a:lnTo>
                      <a:pt x="15913" y="2139"/>
                    </a:lnTo>
                    <a:lnTo>
                      <a:pt x="16084" y="2021"/>
                    </a:lnTo>
                    <a:lnTo>
                      <a:pt x="16254" y="1903"/>
                    </a:lnTo>
                    <a:lnTo>
                      <a:pt x="16438" y="1811"/>
                    </a:lnTo>
                    <a:lnTo>
                      <a:pt x="16609" y="1706"/>
                    </a:lnTo>
                    <a:lnTo>
                      <a:pt x="16792" y="1627"/>
                    </a:lnTo>
                    <a:lnTo>
                      <a:pt x="16989" y="1536"/>
                    </a:lnTo>
                    <a:lnTo>
                      <a:pt x="17186" y="1470"/>
                    </a:lnTo>
                    <a:lnTo>
                      <a:pt x="17383" y="1404"/>
                    </a:lnTo>
                    <a:lnTo>
                      <a:pt x="17579" y="1352"/>
                    </a:lnTo>
                    <a:lnTo>
                      <a:pt x="17789" y="1313"/>
                    </a:lnTo>
                    <a:lnTo>
                      <a:pt x="17999" y="1273"/>
                    </a:lnTo>
                    <a:lnTo>
                      <a:pt x="18209" y="1247"/>
                    </a:lnTo>
                    <a:lnTo>
                      <a:pt x="18419" y="1234"/>
                    </a:lnTo>
                    <a:lnTo>
                      <a:pt x="18629" y="1221"/>
                    </a:lnTo>
                    <a:close/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17" name="Google Shape;2417;p45"/>
            <p:cNvGrpSpPr/>
            <p:nvPr/>
          </p:nvGrpSpPr>
          <p:grpSpPr>
            <a:xfrm>
              <a:off x="3124753" y="2097067"/>
              <a:ext cx="2904005" cy="2628275"/>
              <a:chOff x="735516" y="1544617"/>
              <a:chExt cx="2904005" cy="2628275"/>
            </a:xfrm>
          </p:grpSpPr>
          <p:sp>
            <p:nvSpPr>
              <p:cNvPr id="2418" name="Google Shape;2418;p45"/>
              <p:cNvSpPr/>
              <p:nvPr/>
            </p:nvSpPr>
            <p:spPr>
              <a:xfrm>
                <a:off x="1961914" y="2680601"/>
                <a:ext cx="305922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17043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17042" y="919"/>
                    </a:lnTo>
                    <a:lnTo>
                      <a:pt x="17042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19" name="Google Shape;2419;p45"/>
              <p:cNvSpPr/>
              <p:nvPr/>
            </p:nvSpPr>
            <p:spPr>
              <a:xfrm>
                <a:off x="2274872" y="2680601"/>
                <a:ext cx="97738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5445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5445" y="919"/>
                    </a:lnTo>
                    <a:lnTo>
                      <a:pt x="5445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20" name="Google Shape;2420;p45"/>
              <p:cNvSpPr/>
              <p:nvPr/>
            </p:nvSpPr>
            <p:spPr>
              <a:xfrm>
                <a:off x="2379664" y="2680601"/>
                <a:ext cx="115167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6416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6416" y="919"/>
                    </a:lnTo>
                    <a:lnTo>
                      <a:pt x="6416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21" name="Google Shape;2421;p45"/>
              <p:cNvSpPr/>
              <p:nvPr/>
            </p:nvSpPr>
            <p:spPr>
              <a:xfrm>
                <a:off x="1896683" y="2717111"/>
                <a:ext cx="254818" cy="16496"/>
              </a:xfrm>
              <a:custGeom>
                <a:avLst/>
                <a:gdLst/>
                <a:ahLst/>
                <a:cxnLst/>
                <a:rect l="l" t="t" r="r" b="b"/>
                <a:pathLst>
                  <a:path w="14196" h="919" extrusionOk="0">
                    <a:moveTo>
                      <a:pt x="1" y="0"/>
                    </a:moveTo>
                    <a:lnTo>
                      <a:pt x="1" y="919"/>
                    </a:lnTo>
                    <a:lnTo>
                      <a:pt x="14195" y="919"/>
                    </a:lnTo>
                    <a:lnTo>
                      <a:pt x="14195" y="0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22" name="Google Shape;2422;p45"/>
              <p:cNvSpPr/>
              <p:nvPr/>
            </p:nvSpPr>
            <p:spPr>
              <a:xfrm>
                <a:off x="2159723" y="2717111"/>
                <a:ext cx="83378" cy="16496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919" extrusionOk="0">
                    <a:moveTo>
                      <a:pt x="0" y="0"/>
                    </a:moveTo>
                    <a:lnTo>
                      <a:pt x="0" y="919"/>
                    </a:lnTo>
                    <a:lnTo>
                      <a:pt x="4645" y="919"/>
                    </a:lnTo>
                    <a:lnTo>
                      <a:pt x="4645" y="0"/>
                    </a:lnTo>
                    <a:close/>
                  </a:path>
                </a:pathLst>
              </a:custGeom>
              <a:solidFill>
                <a:srgbClr val="E7C95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23" name="Google Shape;2423;p45"/>
              <p:cNvSpPr/>
              <p:nvPr/>
            </p:nvSpPr>
            <p:spPr>
              <a:xfrm>
                <a:off x="2050928" y="4038428"/>
                <a:ext cx="116119" cy="75139"/>
              </a:xfrm>
              <a:custGeom>
                <a:avLst/>
                <a:gdLst/>
                <a:ahLst/>
                <a:cxnLst/>
                <a:rect l="l" t="t" r="r" b="b"/>
                <a:pathLst>
                  <a:path w="6469" h="4186" extrusionOk="0">
                    <a:moveTo>
                      <a:pt x="1" y="0"/>
                    </a:moveTo>
                    <a:lnTo>
                      <a:pt x="132" y="4185"/>
                    </a:lnTo>
                    <a:lnTo>
                      <a:pt x="1483" y="4185"/>
                    </a:lnTo>
                    <a:lnTo>
                      <a:pt x="1732" y="4172"/>
                    </a:lnTo>
                    <a:lnTo>
                      <a:pt x="1995" y="4146"/>
                    </a:lnTo>
                    <a:lnTo>
                      <a:pt x="2244" y="4106"/>
                    </a:lnTo>
                    <a:lnTo>
                      <a:pt x="2493" y="4054"/>
                    </a:lnTo>
                    <a:lnTo>
                      <a:pt x="2729" y="4001"/>
                    </a:lnTo>
                    <a:lnTo>
                      <a:pt x="2979" y="3923"/>
                    </a:lnTo>
                    <a:lnTo>
                      <a:pt x="3215" y="3844"/>
                    </a:lnTo>
                    <a:lnTo>
                      <a:pt x="3451" y="3765"/>
                    </a:lnTo>
                    <a:lnTo>
                      <a:pt x="3674" y="3660"/>
                    </a:lnTo>
                    <a:lnTo>
                      <a:pt x="3910" y="3555"/>
                    </a:lnTo>
                    <a:lnTo>
                      <a:pt x="4120" y="3437"/>
                    </a:lnTo>
                    <a:lnTo>
                      <a:pt x="4343" y="3306"/>
                    </a:lnTo>
                    <a:lnTo>
                      <a:pt x="4553" y="3162"/>
                    </a:lnTo>
                    <a:lnTo>
                      <a:pt x="4763" y="3017"/>
                    </a:lnTo>
                    <a:lnTo>
                      <a:pt x="4959" y="2860"/>
                    </a:lnTo>
                    <a:lnTo>
                      <a:pt x="6245" y="1797"/>
                    </a:lnTo>
                    <a:lnTo>
                      <a:pt x="6311" y="1732"/>
                    </a:lnTo>
                    <a:lnTo>
                      <a:pt x="6363" y="1666"/>
                    </a:lnTo>
                    <a:lnTo>
                      <a:pt x="6403" y="1601"/>
                    </a:lnTo>
                    <a:lnTo>
                      <a:pt x="6429" y="1522"/>
                    </a:lnTo>
                    <a:lnTo>
                      <a:pt x="6455" y="1443"/>
                    </a:lnTo>
                    <a:lnTo>
                      <a:pt x="6468" y="1364"/>
                    </a:lnTo>
                    <a:lnTo>
                      <a:pt x="6468" y="1286"/>
                    </a:lnTo>
                    <a:lnTo>
                      <a:pt x="6455" y="1207"/>
                    </a:lnTo>
                    <a:lnTo>
                      <a:pt x="6416" y="1076"/>
                    </a:lnTo>
                    <a:lnTo>
                      <a:pt x="6363" y="945"/>
                    </a:lnTo>
                    <a:lnTo>
                      <a:pt x="6298" y="827"/>
                    </a:lnTo>
                    <a:lnTo>
                      <a:pt x="6232" y="722"/>
                    </a:lnTo>
                    <a:lnTo>
                      <a:pt x="6153" y="617"/>
                    </a:lnTo>
                    <a:lnTo>
                      <a:pt x="6075" y="512"/>
                    </a:lnTo>
                    <a:lnTo>
                      <a:pt x="5983" y="420"/>
                    </a:lnTo>
                    <a:lnTo>
                      <a:pt x="5878" y="341"/>
                    </a:lnTo>
                    <a:lnTo>
                      <a:pt x="5773" y="262"/>
                    </a:lnTo>
                    <a:lnTo>
                      <a:pt x="5668" y="197"/>
                    </a:lnTo>
                    <a:lnTo>
                      <a:pt x="5550" y="131"/>
                    </a:lnTo>
                    <a:lnTo>
                      <a:pt x="5419" y="92"/>
                    </a:lnTo>
                    <a:lnTo>
                      <a:pt x="5301" y="53"/>
                    </a:lnTo>
                    <a:lnTo>
                      <a:pt x="5169" y="26"/>
                    </a:lnTo>
                    <a:lnTo>
                      <a:pt x="50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24" name="Google Shape;2424;p45"/>
              <p:cNvSpPr/>
              <p:nvPr/>
            </p:nvSpPr>
            <p:spPr>
              <a:xfrm>
                <a:off x="2212711" y="4039128"/>
                <a:ext cx="116101" cy="75139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4186" extrusionOk="0">
                    <a:moveTo>
                      <a:pt x="1443" y="0"/>
                    </a:moveTo>
                    <a:lnTo>
                      <a:pt x="1312" y="14"/>
                    </a:lnTo>
                    <a:lnTo>
                      <a:pt x="1168" y="53"/>
                    </a:lnTo>
                    <a:lnTo>
                      <a:pt x="1050" y="92"/>
                    </a:lnTo>
                    <a:lnTo>
                      <a:pt x="919" y="132"/>
                    </a:lnTo>
                    <a:lnTo>
                      <a:pt x="800" y="197"/>
                    </a:lnTo>
                    <a:lnTo>
                      <a:pt x="696" y="263"/>
                    </a:lnTo>
                    <a:lnTo>
                      <a:pt x="591" y="342"/>
                    </a:lnTo>
                    <a:lnTo>
                      <a:pt x="486" y="420"/>
                    </a:lnTo>
                    <a:lnTo>
                      <a:pt x="394" y="512"/>
                    </a:lnTo>
                    <a:lnTo>
                      <a:pt x="315" y="617"/>
                    </a:lnTo>
                    <a:lnTo>
                      <a:pt x="236" y="722"/>
                    </a:lnTo>
                    <a:lnTo>
                      <a:pt x="171" y="827"/>
                    </a:lnTo>
                    <a:lnTo>
                      <a:pt x="105" y="945"/>
                    </a:lnTo>
                    <a:lnTo>
                      <a:pt x="66" y="1076"/>
                    </a:lnTo>
                    <a:lnTo>
                      <a:pt x="26" y="1194"/>
                    </a:lnTo>
                    <a:lnTo>
                      <a:pt x="0" y="1286"/>
                    </a:lnTo>
                    <a:lnTo>
                      <a:pt x="0" y="1365"/>
                    </a:lnTo>
                    <a:lnTo>
                      <a:pt x="13" y="1443"/>
                    </a:lnTo>
                    <a:lnTo>
                      <a:pt x="40" y="1522"/>
                    </a:lnTo>
                    <a:lnTo>
                      <a:pt x="66" y="1601"/>
                    </a:lnTo>
                    <a:lnTo>
                      <a:pt x="118" y="1667"/>
                    </a:lnTo>
                    <a:lnTo>
                      <a:pt x="171" y="1732"/>
                    </a:lnTo>
                    <a:lnTo>
                      <a:pt x="223" y="1798"/>
                    </a:lnTo>
                    <a:lnTo>
                      <a:pt x="1509" y="2860"/>
                    </a:lnTo>
                    <a:lnTo>
                      <a:pt x="1706" y="3018"/>
                    </a:lnTo>
                    <a:lnTo>
                      <a:pt x="1916" y="3162"/>
                    </a:lnTo>
                    <a:lnTo>
                      <a:pt x="2126" y="3306"/>
                    </a:lnTo>
                    <a:lnTo>
                      <a:pt x="2349" y="3424"/>
                    </a:lnTo>
                    <a:lnTo>
                      <a:pt x="2572" y="3556"/>
                    </a:lnTo>
                    <a:lnTo>
                      <a:pt x="2795" y="3661"/>
                    </a:lnTo>
                    <a:lnTo>
                      <a:pt x="3018" y="3766"/>
                    </a:lnTo>
                    <a:lnTo>
                      <a:pt x="3254" y="3844"/>
                    </a:lnTo>
                    <a:lnTo>
                      <a:pt x="3503" y="3923"/>
                    </a:lnTo>
                    <a:lnTo>
                      <a:pt x="3739" y="4002"/>
                    </a:lnTo>
                    <a:lnTo>
                      <a:pt x="3988" y="4054"/>
                    </a:lnTo>
                    <a:lnTo>
                      <a:pt x="4238" y="4107"/>
                    </a:lnTo>
                    <a:lnTo>
                      <a:pt x="4487" y="4146"/>
                    </a:lnTo>
                    <a:lnTo>
                      <a:pt x="4736" y="4172"/>
                    </a:lnTo>
                    <a:lnTo>
                      <a:pt x="4985" y="4185"/>
                    </a:lnTo>
                    <a:lnTo>
                      <a:pt x="6337" y="4185"/>
                    </a:lnTo>
                    <a:lnTo>
                      <a:pt x="64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25" name="Google Shape;2425;p45"/>
              <p:cNvSpPr/>
              <p:nvPr/>
            </p:nvSpPr>
            <p:spPr>
              <a:xfrm>
                <a:off x="735516" y="2825188"/>
                <a:ext cx="2904005" cy="59845"/>
              </a:xfrm>
              <a:custGeom>
                <a:avLst/>
                <a:gdLst/>
                <a:ahLst/>
                <a:cxnLst/>
                <a:rect l="l" t="t" r="r" b="b"/>
                <a:pathLst>
                  <a:path w="161783" h="3334" extrusionOk="0">
                    <a:moveTo>
                      <a:pt x="0" y="1"/>
                    </a:moveTo>
                    <a:lnTo>
                      <a:pt x="0" y="3333"/>
                    </a:lnTo>
                    <a:lnTo>
                      <a:pt x="161783" y="3333"/>
                    </a:lnTo>
                    <a:lnTo>
                      <a:pt x="16178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26" name="Google Shape;2426;p45"/>
              <p:cNvSpPr/>
              <p:nvPr/>
            </p:nvSpPr>
            <p:spPr>
              <a:xfrm>
                <a:off x="2005245" y="4066448"/>
                <a:ext cx="86914" cy="4758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651" extrusionOk="0">
                    <a:moveTo>
                      <a:pt x="0" y="0"/>
                    </a:moveTo>
                    <a:lnTo>
                      <a:pt x="0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5" y="1837"/>
                    </a:lnTo>
                    <a:lnTo>
                      <a:pt x="158" y="1955"/>
                    </a:lnTo>
                    <a:lnTo>
                      <a:pt x="223" y="2060"/>
                    </a:lnTo>
                    <a:lnTo>
                      <a:pt x="302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696" y="2493"/>
                    </a:lnTo>
                    <a:lnTo>
                      <a:pt x="814" y="2545"/>
                    </a:lnTo>
                    <a:lnTo>
                      <a:pt x="945" y="2585"/>
                    </a:lnTo>
                    <a:lnTo>
                      <a:pt x="1063" y="2624"/>
                    </a:lnTo>
                    <a:lnTo>
                      <a:pt x="1207" y="2637"/>
                    </a:lnTo>
                    <a:lnTo>
                      <a:pt x="1339" y="2650"/>
                    </a:lnTo>
                    <a:lnTo>
                      <a:pt x="3490" y="2650"/>
                    </a:lnTo>
                    <a:lnTo>
                      <a:pt x="3634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43" y="2349"/>
                    </a:lnTo>
                    <a:lnTo>
                      <a:pt x="4448" y="2257"/>
                    </a:lnTo>
                    <a:lnTo>
                      <a:pt x="4526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6" y="1837"/>
                    </a:lnTo>
                    <a:lnTo>
                      <a:pt x="4776" y="1706"/>
                    </a:lnTo>
                    <a:lnTo>
                      <a:pt x="4802" y="1574"/>
                    </a:lnTo>
                    <a:lnTo>
                      <a:pt x="4828" y="1443"/>
                    </a:lnTo>
                    <a:lnTo>
                      <a:pt x="4841" y="1312"/>
                    </a:lnTo>
                    <a:lnTo>
                      <a:pt x="48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27" name="Google Shape;2427;p45"/>
              <p:cNvSpPr/>
              <p:nvPr/>
            </p:nvSpPr>
            <p:spPr>
              <a:xfrm>
                <a:off x="1903900" y="3163581"/>
                <a:ext cx="191688" cy="90477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50405" extrusionOk="0">
                    <a:moveTo>
                      <a:pt x="0" y="1"/>
                    </a:moveTo>
                    <a:lnTo>
                      <a:pt x="4723" y="50404"/>
                    </a:lnTo>
                    <a:lnTo>
                      <a:pt x="10679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28" name="Google Shape;2428;p45"/>
              <p:cNvSpPr/>
              <p:nvPr/>
            </p:nvSpPr>
            <p:spPr>
              <a:xfrm>
                <a:off x="2267477" y="4066448"/>
                <a:ext cx="86914" cy="4758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651" extrusionOk="0">
                    <a:moveTo>
                      <a:pt x="1" y="0"/>
                    </a:moveTo>
                    <a:lnTo>
                      <a:pt x="1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6" y="1837"/>
                    </a:lnTo>
                    <a:lnTo>
                      <a:pt x="171" y="1955"/>
                    </a:lnTo>
                    <a:lnTo>
                      <a:pt x="237" y="2060"/>
                    </a:lnTo>
                    <a:lnTo>
                      <a:pt x="316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709" y="2493"/>
                    </a:lnTo>
                    <a:lnTo>
                      <a:pt x="827" y="2545"/>
                    </a:lnTo>
                    <a:lnTo>
                      <a:pt x="945" y="2585"/>
                    </a:lnTo>
                    <a:lnTo>
                      <a:pt x="1076" y="2624"/>
                    </a:lnTo>
                    <a:lnTo>
                      <a:pt x="1208" y="2637"/>
                    </a:lnTo>
                    <a:lnTo>
                      <a:pt x="1339" y="2650"/>
                    </a:lnTo>
                    <a:lnTo>
                      <a:pt x="3503" y="2650"/>
                    </a:lnTo>
                    <a:lnTo>
                      <a:pt x="3635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56" y="2349"/>
                    </a:lnTo>
                    <a:lnTo>
                      <a:pt x="4448" y="2257"/>
                    </a:lnTo>
                    <a:lnTo>
                      <a:pt x="4527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7" y="1837"/>
                    </a:lnTo>
                    <a:lnTo>
                      <a:pt x="4776" y="1706"/>
                    </a:lnTo>
                    <a:lnTo>
                      <a:pt x="4815" y="1574"/>
                    </a:lnTo>
                    <a:lnTo>
                      <a:pt x="4828" y="1443"/>
                    </a:lnTo>
                    <a:lnTo>
                      <a:pt x="4842" y="1312"/>
                    </a:lnTo>
                    <a:lnTo>
                      <a:pt x="48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29" name="Google Shape;2429;p45"/>
              <p:cNvSpPr/>
              <p:nvPr/>
            </p:nvSpPr>
            <p:spPr>
              <a:xfrm>
                <a:off x="2260423" y="3163581"/>
                <a:ext cx="191688" cy="90477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50405" extrusionOk="0">
                    <a:moveTo>
                      <a:pt x="0" y="1"/>
                    </a:moveTo>
                    <a:lnTo>
                      <a:pt x="0" y="50404"/>
                    </a:lnTo>
                    <a:lnTo>
                      <a:pt x="5956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30" name="Google Shape;2430;p45"/>
              <p:cNvSpPr/>
              <p:nvPr/>
            </p:nvSpPr>
            <p:spPr>
              <a:xfrm>
                <a:off x="1640950" y="2743246"/>
                <a:ext cx="66415" cy="99622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5550" extrusionOk="0">
                    <a:moveTo>
                      <a:pt x="3503" y="0"/>
                    </a:moveTo>
                    <a:lnTo>
                      <a:pt x="3319" y="14"/>
                    </a:lnTo>
                    <a:lnTo>
                      <a:pt x="3136" y="40"/>
                    </a:lnTo>
                    <a:lnTo>
                      <a:pt x="2952" y="66"/>
                    </a:lnTo>
                    <a:lnTo>
                      <a:pt x="2769" y="119"/>
                    </a:lnTo>
                    <a:lnTo>
                      <a:pt x="2598" y="158"/>
                    </a:lnTo>
                    <a:lnTo>
                      <a:pt x="2427" y="224"/>
                    </a:lnTo>
                    <a:lnTo>
                      <a:pt x="2257" y="289"/>
                    </a:lnTo>
                    <a:lnTo>
                      <a:pt x="2086" y="368"/>
                    </a:lnTo>
                    <a:lnTo>
                      <a:pt x="1929" y="447"/>
                    </a:lnTo>
                    <a:lnTo>
                      <a:pt x="1771" y="538"/>
                    </a:lnTo>
                    <a:lnTo>
                      <a:pt x="1627" y="630"/>
                    </a:lnTo>
                    <a:lnTo>
                      <a:pt x="1483" y="735"/>
                    </a:lnTo>
                    <a:lnTo>
                      <a:pt x="1339" y="840"/>
                    </a:lnTo>
                    <a:lnTo>
                      <a:pt x="1207" y="958"/>
                    </a:lnTo>
                    <a:lnTo>
                      <a:pt x="1076" y="1076"/>
                    </a:lnTo>
                    <a:lnTo>
                      <a:pt x="958" y="1207"/>
                    </a:lnTo>
                    <a:lnTo>
                      <a:pt x="840" y="1339"/>
                    </a:lnTo>
                    <a:lnTo>
                      <a:pt x="735" y="1483"/>
                    </a:lnTo>
                    <a:lnTo>
                      <a:pt x="630" y="1627"/>
                    </a:lnTo>
                    <a:lnTo>
                      <a:pt x="525" y="1772"/>
                    </a:lnTo>
                    <a:lnTo>
                      <a:pt x="446" y="1929"/>
                    </a:lnTo>
                    <a:lnTo>
                      <a:pt x="355" y="2086"/>
                    </a:lnTo>
                    <a:lnTo>
                      <a:pt x="289" y="2257"/>
                    </a:lnTo>
                    <a:lnTo>
                      <a:pt x="223" y="2427"/>
                    </a:lnTo>
                    <a:lnTo>
                      <a:pt x="158" y="2598"/>
                    </a:lnTo>
                    <a:lnTo>
                      <a:pt x="118" y="2769"/>
                    </a:lnTo>
                    <a:lnTo>
                      <a:pt x="66" y="2952"/>
                    </a:lnTo>
                    <a:lnTo>
                      <a:pt x="40" y="3136"/>
                    </a:lnTo>
                    <a:lnTo>
                      <a:pt x="14" y="3320"/>
                    </a:lnTo>
                    <a:lnTo>
                      <a:pt x="0" y="3503"/>
                    </a:lnTo>
                    <a:lnTo>
                      <a:pt x="0" y="3700"/>
                    </a:ln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31" name="Google Shape;2431;p45"/>
              <p:cNvSpPr/>
              <p:nvPr/>
            </p:nvSpPr>
            <p:spPr>
              <a:xfrm>
                <a:off x="1640716" y="2524005"/>
                <a:ext cx="235019" cy="38504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21451" extrusionOk="0">
                    <a:moveTo>
                      <a:pt x="6442" y="1"/>
                    </a:moveTo>
                    <a:lnTo>
                      <a:pt x="145" y="17134"/>
                    </a:lnTo>
                    <a:lnTo>
                      <a:pt x="66" y="17370"/>
                    </a:lnTo>
                    <a:lnTo>
                      <a:pt x="13" y="17620"/>
                    </a:lnTo>
                    <a:lnTo>
                      <a:pt x="0" y="17869"/>
                    </a:lnTo>
                    <a:lnTo>
                      <a:pt x="0" y="18118"/>
                    </a:lnTo>
                    <a:lnTo>
                      <a:pt x="27" y="18367"/>
                    </a:lnTo>
                    <a:lnTo>
                      <a:pt x="79" y="18603"/>
                    </a:lnTo>
                    <a:lnTo>
                      <a:pt x="145" y="18853"/>
                    </a:lnTo>
                    <a:lnTo>
                      <a:pt x="250" y="19076"/>
                    </a:lnTo>
                    <a:lnTo>
                      <a:pt x="761" y="20099"/>
                    </a:lnTo>
                    <a:lnTo>
                      <a:pt x="866" y="20283"/>
                    </a:lnTo>
                    <a:lnTo>
                      <a:pt x="984" y="20453"/>
                    </a:lnTo>
                    <a:lnTo>
                      <a:pt x="1115" y="20624"/>
                    </a:lnTo>
                    <a:lnTo>
                      <a:pt x="1247" y="20768"/>
                    </a:lnTo>
                    <a:lnTo>
                      <a:pt x="1404" y="20899"/>
                    </a:lnTo>
                    <a:lnTo>
                      <a:pt x="1561" y="21017"/>
                    </a:lnTo>
                    <a:lnTo>
                      <a:pt x="1732" y="21135"/>
                    </a:lnTo>
                    <a:lnTo>
                      <a:pt x="1916" y="21227"/>
                    </a:lnTo>
                    <a:lnTo>
                      <a:pt x="2099" y="21306"/>
                    </a:lnTo>
                    <a:lnTo>
                      <a:pt x="2283" y="21358"/>
                    </a:lnTo>
                    <a:lnTo>
                      <a:pt x="2480" y="21411"/>
                    </a:lnTo>
                    <a:lnTo>
                      <a:pt x="2690" y="21437"/>
                    </a:lnTo>
                    <a:lnTo>
                      <a:pt x="2886" y="21450"/>
                    </a:lnTo>
                    <a:lnTo>
                      <a:pt x="3096" y="21450"/>
                    </a:lnTo>
                    <a:lnTo>
                      <a:pt x="3306" y="21437"/>
                    </a:lnTo>
                    <a:lnTo>
                      <a:pt x="3503" y="21398"/>
                    </a:lnTo>
                    <a:lnTo>
                      <a:pt x="3844" y="21306"/>
                    </a:lnTo>
                    <a:lnTo>
                      <a:pt x="4172" y="21201"/>
                    </a:lnTo>
                    <a:lnTo>
                      <a:pt x="4500" y="21070"/>
                    </a:lnTo>
                    <a:lnTo>
                      <a:pt x="4802" y="20912"/>
                    </a:lnTo>
                    <a:lnTo>
                      <a:pt x="5104" y="20755"/>
                    </a:lnTo>
                    <a:lnTo>
                      <a:pt x="5392" y="20571"/>
                    </a:lnTo>
                    <a:lnTo>
                      <a:pt x="5668" y="20361"/>
                    </a:lnTo>
                    <a:lnTo>
                      <a:pt x="5930" y="20151"/>
                    </a:lnTo>
                    <a:lnTo>
                      <a:pt x="6179" y="19915"/>
                    </a:lnTo>
                    <a:lnTo>
                      <a:pt x="6415" y="19666"/>
                    </a:lnTo>
                    <a:lnTo>
                      <a:pt x="6638" y="19404"/>
                    </a:lnTo>
                    <a:lnTo>
                      <a:pt x="6835" y="19128"/>
                    </a:lnTo>
                    <a:lnTo>
                      <a:pt x="7019" y="18840"/>
                    </a:lnTo>
                    <a:lnTo>
                      <a:pt x="7189" y="18538"/>
                    </a:lnTo>
                    <a:lnTo>
                      <a:pt x="7334" y="18223"/>
                    </a:lnTo>
                    <a:lnTo>
                      <a:pt x="7465" y="17895"/>
                    </a:lnTo>
                    <a:lnTo>
                      <a:pt x="13093" y="2598"/>
                    </a:lnTo>
                    <a:lnTo>
                      <a:pt x="6442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32" name="Google Shape;2432;p45"/>
              <p:cNvSpPr/>
              <p:nvPr/>
            </p:nvSpPr>
            <p:spPr>
              <a:xfrm>
                <a:off x="2667672" y="2743246"/>
                <a:ext cx="66415" cy="99622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5550" extrusionOk="0">
                    <a:moveTo>
                      <a:pt x="0" y="0"/>
                    </a:move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3700"/>
                    </a:lnTo>
                    <a:lnTo>
                      <a:pt x="3700" y="3503"/>
                    </a:lnTo>
                    <a:lnTo>
                      <a:pt x="3686" y="3320"/>
                    </a:lnTo>
                    <a:lnTo>
                      <a:pt x="3660" y="3136"/>
                    </a:lnTo>
                    <a:lnTo>
                      <a:pt x="3634" y="2952"/>
                    </a:lnTo>
                    <a:lnTo>
                      <a:pt x="3582" y="2769"/>
                    </a:lnTo>
                    <a:lnTo>
                      <a:pt x="3542" y="2598"/>
                    </a:lnTo>
                    <a:lnTo>
                      <a:pt x="3477" y="2427"/>
                    </a:lnTo>
                    <a:lnTo>
                      <a:pt x="3411" y="2257"/>
                    </a:lnTo>
                    <a:lnTo>
                      <a:pt x="3332" y="2086"/>
                    </a:lnTo>
                    <a:lnTo>
                      <a:pt x="3254" y="1929"/>
                    </a:lnTo>
                    <a:lnTo>
                      <a:pt x="3162" y="1772"/>
                    </a:lnTo>
                    <a:lnTo>
                      <a:pt x="3070" y="1627"/>
                    </a:lnTo>
                    <a:lnTo>
                      <a:pt x="2965" y="1483"/>
                    </a:lnTo>
                    <a:lnTo>
                      <a:pt x="2860" y="1339"/>
                    </a:lnTo>
                    <a:lnTo>
                      <a:pt x="2742" y="1207"/>
                    </a:lnTo>
                    <a:lnTo>
                      <a:pt x="2624" y="1076"/>
                    </a:lnTo>
                    <a:lnTo>
                      <a:pt x="2493" y="958"/>
                    </a:lnTo>
                    <a:lnTo>
                      <a:pt x="2361" y="840"/>
                    </a:lnTo>
                    <a:lnTo>
                      <a:pt x="2217" y="735"/>
                    </a:lnTo>
                    <a:lnTo>
                      <a:pt x="2073" y="630"/>
                    </a:lnTo>
                    <a:lnTo>
                      <a:pt x="1929" y="538"/>
                    </a:lnTo>
                    <a:lnTo>
                      <a:pt x="1771" y="447"/>
                    </a:lnTo>
                    <a:lnTo>
                      <a:pt x="1614" y="368"/>
                    </a:lnTo>
                    <a:lnTo>
                      <a:pt x="1443" y="289"/>
                    </a:lnTo>
                    <a:lnTo>
                      <a:pt x="1273" y="224"/>
                    </a:lnTo>
                    <a:lnTo>
                      <a:pt x="1102" y="158"/>
                    </a:lnTo>
                    <a:lnTo>
                      <a:pt x="932" y="119"/>
                    </a:lnTo>
                    <a:lnTo>
                      <a:pt x="748" y="66"/>
                    </a:lnTo>
                    <a:lnTo>
                      <a:pt x="564" y="40"/>
                    </a:lnTo>
                    <a:lnTo>
                      <a:pt x="381" y="14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33" name="Google Shape;2433;p45"/>
              <p:cNvSpPr/>
              <p:nvPr/>
            </p:nvSpPr>
            <p:spPr>
              <a:xfrm>
                <a:off x="2499301" y="2524005"/>
                <a:ext cx="235019" cy="38504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21451" extrusionOk="0">
                    <a:moveTo>
                      <a:pt x="6651" y="1"/>
                    </a:moveTo>
                    <a:lnTo>
                      <a:pt x="0" y="2598"/>
                    </a:lnTo>
                    <a:lnTo>
                      <a:pt x="5615" y="17895"/>
                    </a:lnTo>
                    <a:lnTo>
                      <a:pt x="5746" y="18223"/>
                    </a:lnTo>
                    <a:lnTo>
                      <a:pt x="5904" y="18538"/>
                    </a:lnTo>
                    <a:lnTo>
                      <a:pt x="6074" y="18840"/>
                    </a:lnTo>
                    <a:lnTo>
                      <a:pt x="6258" y="19128"/>
                    </a:lnTo>
                    <a:lnTo>
                      <a:pt x="6455" y="19404"/>
                    </a:lnTo>
                    <a:lnTo>
                      <a:pt x="6678" y="19666"/>
                    </a:lnTo>
                    <a:lnTo>
                      <a:pt x="6914" y="19915"/>
                    </a:lnTo>
                    <a:lnTo>
                      <a:pt x="7163" y="20151"/>
                    </a:lnTo>
                    <a:lnTo>
                      <a:pt x="7425" y="20361"/>
                    </a:lnTo>
                    <a:lnTo>
                      <a:pt x="7701" y="20571"/>
                    </a:lnTo>
                    <a:lnTo>
                      <a:pt x="7989" y="20755"/>
                    </a:lnTo>
                    <a:lnTo>
                      <a:pt x="8278" y="20912"/>
                    </a:lnTo>
                    <a:lnTo>
                      <a:pt x="8593" y="21070"/>
                    </a:lnTo>
                    <a:lnTo>
                      <a:pt x="8921" y="21201"/>
                    </a:lnTo>
                    <a:lnTo>
                      <a:pt x="9249" y="21306"/>
                    </a:lnTo>
                    <a:lnTo>
                      <a:pt x="9577" y="21398"/>
                    </a:lnTo>
                    <a:lnTo>
                      <a:pt x="9787" y="21437"/>
                    </a:lnTo>
                    <a:lnTo>
                      <a:pt x="9997" y="21450"/>
                    </a:lnTo>
                    <a:lnTo>
                      <a:pt x="10207" y="21450"/>
                    </a:lnTo>
                    <a:lnTo>
                      <a:pt x="10403" y="21437"/>
                    </a:lnTo>
                    <a:lnTo>
                      <a:pt x="10600" y="21411"/>
                    </a:lnTo>
                    <a:lnTo>
                      <a:pt x="10797" y="21358"/>
                    </a:lnTo>
                    <a:lnTo>
                      <a:pt x="10994" y="21306"/>
                    </a:lnTo>
                    <a:lnTo>
                      <a:pt x="11177" y="21227"/>
                    </a:lnTo>
                    <a:lnTo>
                      <a:pt x="11361" y="21135"/>
                    </a:lnTo>
                    <a:lnTo>
                      <a:pt x="11532" y="21017"/>
                    </a:lnTo>
                    <a:lnTo>
                      <a:pt x="11689" y="20899"/>
                    </a:lnTo>
                    <a:lnTo>
                      <a:pt x="11846" y="20768"/>
                    </a:lnTo>
                    <a:lnTo>
                      <a:pt x="11978" y="20624"/>
                    </a:lnTo>
                    <a:lnTo>
                      <a:pt x="12109" y="20453"/>
                    </a:lnTo>
                    <a:lnTo>
                      <a:pt x="12227" y="20283"/>
                    </a:lnTo>
                    <a:lnTo>
                      <a:pt x="12332" y="20099"/>
                    </a:lnTo>
                    <a:lnTo>
                      <a:pt x="12843" y="19076"/>
                    </a:lnTo>
                    <a:lnTo>
                      <a:pt x="12935" y="18853"/>
                    </a:lnTo>
                    <a:lnTo>
                      <a:pt x="13014" y="18603"/>
                    </a:lnTo>
                    <a:lnTo>
                      <a:pt x="13066" y="18367"/>
                    </a:lnTo>
                    <a:lnTo>
                      <a:pt x="13093" y="18118"/>
                    </a:lnTo>
                    <a:lnTo>
                      <a:pt x="13093" y="17869"/>
                    </a:lnTo>
                    <a:lnTo>
                      <a:pt x="13066" y="17620"/>
                    </a:lnTo>
                    <a:lnTo>
                      <a:pt x="13027" y="17370"/>
                    </a:lnTo>
                    <a:lnTo>
                      <a:pt x="12948" y="17134"/>
                    </a:lnTo>
                    <a:lnTo>
                      <a:pt x="6651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34" name="Google Shape;2434;p45"/>
              <p:cNvSpPr/>
              <p:nvPr/>
            </p:nvSpPr>
            <p:spPr>
              <a:xfrm>
                <a:off x="1896683" y="3002516"/>
                <a:ext cx="581670" cy="312276"/>
              </a:xfrm>
              <a:custGeom>
                <a:avLst/>
                <a:gdLst/>
                <a:ahLst/>
                <a:cxnLst/>
                <a:rect l="l" t="t" r="r" b="b"/>
                <a:pathLst>
                  <a:path w="32405" h="17397" extrusionOk="0">
                    <a:moveTo>
                      <a:pt x="1" y="1"/>
                    </a:moveTo>
                    <a:lnTo>
                      <a:pt x="14" y="1076"/>
                    </a:lnTo>
                    <a:lnTo>
                      <a:pt x="1" y="2165"/>
                    </a:lnTo>
                    <a:lnTo>
                      <a:pt x="1" y="4277"/>
                    </a:lnTo>
                    <a:lnTo>
                      <a:pt x="1" y="5314"/>
                    </a:lnTo>
                    <a:lnTo>
                      <a:pt x="14" y="6324"/>
                    </a:lnTo>
                    <a:lnTo>
                      <a:pt x="53" y="7308"/>
                    </a:lnTo>
                    <a:lnTo>
                      <a:pt x="106" y="8252"/>
                    </a:lnTo>
                    <a:lnTo>
                      <a:pt x="145" y="8698"/>
                    </a:lnTo>
                    <a:lnTo>
                      <a:pt x="184" y="9144"/>
                    </a:lnTo>
                    <a:lnTo>
                      <a:pt x="237" y="9577"/>
                    </a:lnTo>
                    <a:lnTo>
                      <a:pt x="289" y="9997"/>
                    </a:lnTo>
                    <a:lnTo>
                      <a:pt x="355" y="10404"/>
                    </a:lnTo>
                    <a:lnTo>
                      <a:pt x="434" y="10797"/>
                    </a:lnTo>
                    <a:lnTo>
                      <a:pt x="525" y="11165"/>
                    </a:lnTo>
                    <a:lnTo>
                      <a:pt x="630" y="11532"/>
                    </a:lnTo>
                    <a:lnTo>
                      <a:pt x="735" y="11873"/>
                    </a:lnTo>
                    <a:lnTo>
                      <a:pt x="853" y="12201"/>
                    </a:lnTo>
                    <a:lnTo>
                      <a:pt x="998" y="12503"/>
                    </a:lnTo>
                    <a:lnTo>
                      <a:pt x="1142" y="12805"/>
                    </a:lnTo>
                    <a:lnTo>
                      <a:pt x="1299" y="13067"/>
                    </a:lnTo>
                    <a:lnTo>
                      <a:pt x="1483" y="13316"/>
                    </a:lnTo>
                    <a:lnTo>
                      <a:pt x="1680" y="13552"/>
                    </a:lnTo>
                    <a:lnTo>
                      <a:pt x="1877" y="13762"/>
                    </a:lnTo>
                    <a:lnTo>
                      <a:pt x="2139" y="13985"/>
                    </a:lnTo>
                    <a:lnTo>
                      <a:pt x="2414" y="14195"/>
                    </a:lnTo>
                    <a:lnTo>
                      <a:pt x="2703" y="14405"/>
                    </a:lnTo>
                    <a:lnTo>
                      <a:pt x="3018" y="14615"/>
                    </a:lnTo>
                    <a:lnTo>
                      <a:pt x="3346" y="14812"/>
                    </a:lnTo>
                    <a:lnTo>
                      <a:pt x="3687" y="14996"/>
                    </a:lnTo>
                    <a:lnTo>
                      <a:pt x="4041" y="15179"/>
                    </a:lnTo>
                    <a:lnTo>
                      <a:pt x="4409" y="15350"/>
                    </a:lnTo>
                    <a:lnTo>
                      <a:pt x="4802" y="15520"/>
                    </a:lnTo>
                    <a:lnTo>
                      <a:pt x="5196" y="15678"/>
                    </a:lnTo>
                    <a:lnTo>
                      <a:pt x="5602" y="15822"/>
                    </a:lnTo>
                    <a:lnTo>
                      <a:pt x="6035" y="15966"/>
                    </a:lnTo>
                    <a:lnTo>
                      <a:pt x="6468" y="16111"/>
                    </a:lnTo>
                    <a:lnTo>
                      <a:pt x="6914" y="16242"/>
                    </a:lnTo>
                    <a:lnTo>
                      <a:pt x="7373" y="16360"/>
                    </a:lnTo>
                    <a:lnTo>
                      <a:pt x="7846" y="16478"/>
                    </a:lnTo>
                    <a:lnTo>
                      <a:pt x="8318" y="16596"/>
                    </a:lnTo>
                    <a:lnTo>
                      <a:pt x="8803" y="16701"/>
                    </a:lnTo>
                    <a:lnTo>
                      <a:pt x="9302" y="16793"/>
                    </a:lnTo>
                    <a:lnTo>
                      <a:pt x="9800" y="16885"/>
                    </a:lnTo>
                    <a:lnTo>
                      <a:pt x="10312" y="16963"/>
                    </a:lnTo>
                    <a:lnTo>
                      <a:pt x="10824" y="17029"/>
                    </a:lnTo>
                    <a:lnTo>
                      <a:pt x="11873" y="17160"/>
                    </a:lnTo>
                    <a:lnTo>
                      <a:pt x="12936" y="17265"/>
                    </a:lnTo>
                    <a:lnTo>
                      <a:pt x="14012" y="17331"/>
                    </a:lnTo>
                    <a:lnTo>
                      <a:pt x="15114" y="17370"/>
                    </a:lnTo>
                    <a:lnTo>
                      <a:pt x="16203" y="17396"/>
                    </a:lnTo>
                    <a:lnTo>
                      <a:pt x="17291" y="17370"/>
                    </a:lnTo>
                    <a:lnTo>
                      <a:pt x="18380" y="17331"/>
                    </a:lnTo>
                    <a:lnTo>
                      <a:pt x="19469" y="17265"/>
                    </a:lnTo>
                    <a:lnTo>
                      <a:pt x="20532" y="17160"/>
                    </a:lnTo>
                    <a:lnTo>
                      <a:pt x="21581" y="17029"/>
                    </a:lnTo>
                    <a:lnTo>
                      <a:pt x="22093" y="16963"/>
                    </a:lnTo>
                    <a:lnTo>
                      <a:pt x="22605" y="16885"/>
                    </a:lnTo>
                    <a:lnTo>
                      <a:pt x="23103" y="16793"/>
                    </a:lnTo>
                    <a:lnTo>
                      <a:pt x="23602" y="16701"/>
                    </a:lnTo>
                    <a:lnTo>
                      <a:pt x="24087" y="16596"/>
                    </a:lnTo>
                    <a:lnTo>
                      <a:pt x="24559" y="16478"/>
                    </a:lnTo>
                    <a:lnTo>
                      <a:pt x="25032" y="16360"/>
                    </a:lnTo>
                    <a:lnTo>
                      <a:pt x="25491" y="16242"/>
                    </a:lnTo>
                    <a:lnTo>
                      <a:pt x="25937" y="16111"/>
                    </a:lnTo>
                    <a:lnTo>
                      <a:pt x="26370" y="15966"/>
                    </a:lnTo>
                    <a:lnTo>
                      <a:pt x="26790" y="15822"/>
                    </a:lnTo>
                    <a:lnTo>
                      <a:pt x="27209" y="15678"/>
                    </a:lnTo>
                    <a:lnTo>
                      <a:pt x="27603" y="15520"/>
                    </a:lnTo>
                    <a:lnTo>
                      <a:pt x="27996" y="15350"/>
                    </a:lnTo>
                    <a:lnTo>
                      <a:pt x="28364" y="15179"/>
                    </a:lnTo>
                    <a:lnTo>
                      <a:pt x="28718" y="14996"/>
                    </a:lnTo>
                    <a:lnTo>
                      <a:pt x="29059" y="14812"/>
                    </a:lnTo>
                    <a:lnTo>
                      <a:pt x="29387" y="14615"/>
                    </a:lnTo>
                    <a:lnTo>
                      <a:pt x="29702" y="14405"/>
                    </a:lnTo>
                    <a:lnTo>
                      <a:pt x="29991" y="14195"/>
                    </a:lnTo>
                    <a:lnTo>
                      <a:pt x="30266" y="13985"/>
                    </a:lnTo>
                    <a:lnTo>
                      <a:pt x="30515" y="13762"/>
                    </a:lnTo>
                    <a:lnTo>
                      <a:pt x="30725" y="13552"/>
                    </a:lnTo>
                    <a:lnTo>
                      <a:pt x="30922" y="13316"/>
                    </a:lnTo>
                    <a:lnTo>
                      <a:pt x="31093" y="13067"/>
                    </a:lnTo>
                    <a:lnTo>
                      <a:pt x="31263" y="12805"/>
                    </a:lnTo>
                    <a:lnTo>
                      <a:pt x="31407" y="12503"/>
                    </a:lnTo>
                    <a:lnTo>
                      <a:pt x="31539" y="12201"/>
                    </a:lnTo>
                    <a:lnTo>
                      <a:pt x="31670" y="11873"/>
                    </a:lnTo>
                    <a:lnTo>
                      <a:pt x="31775" y="11532"/>
                    </a:lnTo>
                    <a:lnTo>
                      <a:pt x="31880" y="11165"/>
                    </a:lnTo>
                    <a:lnTo>
                      <a:pt x="31958" y="10797"/>
                    </a:lnTo>
                    <a:lnTo>
                      <a:pt x="32037" y="10404"/>
                    </a:lnTo>
                    <a:lnTo>
                      <a:pt x="32116" y="9997"/>
                    </a:lnTo>
                    <a:lnTo>
                      <a:pt x="32168" y="9577"/>
                    </a:lnTo>
                    <a:lnTo>
                      <a:pt x="32221" y="9144"/>
                    </a:lnTo>
                    <a:lnTo>
                      <a:pt x="32260" y="8698"/>
                    </a:lnTo>
                    <a:lnTo>
                      <a:pt x="32299" y="8252"/>
                    </a:lnTo>
                    <a:lnTo>
                      <a:pt x="32352" y="7308"/>
                    </a:lnTo>
                    <a:lnTo>
                      <a:pt x="32391" y="6324"/>
                    </a:lnTo>
                    <a:lnTo>
                      <a:pt x="32404" y="5314"/>
                    </a:lnTo>
                    <a:lnTo>
                      <a:pt x="32404" y="4277"/>
                    </a:lnTo>
                    <a:lnTo>
                      <a:pt x="32391" y="2165"/>
                    </a:lnTo>
                    <a:lnTo>
                      <a:pt x="32391" y="1076"/>
                    </a:lnTo>
                    <a:lnTo>
                      <a:pt x="324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35" name="Google Shape;2435;p45"/>
              <p:cNvSpPr/>
              <p:nvPr/>
            </p:nvSpPr>
            <p:spPr>
              <a:xfrm>
                <a:off x="1715604" y="2185378"/>
                <a:ext cx="943829" cy="944080"/>
              </a:xfrm>
              <a:custGeom>
                <a:avLst/>
                <a:gdLst/>
                <a:ahLst/>
                <a:cxnLst/>
                <a:rect l="l" t="t" r="r" b="b"/>
                <a:pathLst>
                  <a:path w="52581" h="52595" extrusionOk="0">
                    <a:moveTo>
                      <a:pt x="22053" y="1"/>
                    </a:moveTo>
                    <a:lnTo>
                      <a:pt x="21436" y="14"/>
                    </a:lnTo>
                    <a:lnTo>
                      <a:pt x="20833" y="40"/>
                    </a:lnTo>
                    <a:lnTo>
                      <a:pt x="20230" y="92"/>
                    </a:lnTo>
                    <a:lnTo>
                      <a:pt x="19626" y="158"/>
                    </a:lnTo>
                    <a:lnTo>
                      <a:pt x="19036" y="237"/>
                    </a:lnTo>
                    <a:lnTo>
                      <a:pt x="18432" y="342"/>
                    </a:lnTo>
                    <a:lnTo>
                      <a:pt x="17842" y="460"/>
                    </a:lnTo>
                    <a:lnTo>
                      <a:pt x="17252" y="591"/>
                    </a:lnTo>
                    <a:lnTo>
                      <a:pt x="16674" y="748"/>
                    </a:lnTo>
                    <a:lnTo>
                      <a:pt x="16097" y="919"/>
                    </a:lnTo>
                    <a:lnTo>
                      <a:pt x="15520" y="1116"/>
                    </a:lnTo>
                    <a:lnTo>
                      <a:pt x="14956" y="1326"/>
                    </a:lnTo>
                    <a:lnTo>
                      <a:pt x="14392" y="1549"/>
                    </a:lnTo>
                    <a:lnTo>
                      <a:pt x="13841" y="1798"/>
                    </a:lnTo>
                    <a:lnTo>
                      <a:pt x="13303" y="2073"/>
                    </a:lnTo>
                    <a:lnTo>
                      <a:pt x="12765" y="2349"/>
                    </a:lnTo>
                    <a:lnTo>
                      <a:pt x="12345" y="2585"/>
                    </a:lnTo>
                    <a:lnTo>
                      <a:pt x="11912" y="2834"/>
                    </a:lnTo>
                    <a:lnTo>
                      <a:pt x="11492" y="3097"/>
                    </a:lnTo>
                    <a:lnTo>
                      <a:pt x="11059" y="3385"/>
                    </a:lnTo>
                    <a:lnTo>
                      <a:pt x="10613" y="3674"/>
                    </a:lnTo>
                    <a:lnTo>
                      <a:pt x="10180" y="3989"/>
                    </a:lnTo>
                    <a:lnTo>
                      <a:pt x="9734" y="4317"/>
                    </a:lnTo>
                    <a:lnTo>
                      <a:pt x="9288" y="4671"/>
                    </a:lnTo>
                    <a:lnTo>
                      <a:pt x="8842" y="5038"/>
                    </a:lnTo>
                    <a:lnTo>
                      <a:pt x="8396" y="5419"/>
                    </a:lnTo>
                    <a:lnTo>
                      <a:pt x="7963" y="5825"/>
                    </a:lnTo>
                    <a:lnTo>
                      <a:pt x="7517" y="6245"/>
                    </a:lnTo>
                    <a:lnTo>
                      <a:pt x="7071" y="6678"/>
                    </a:lnTo>
                    <a:lnTo>
                      <a:pt x="6638" y="7150"/>
                    </a:lnTo>
                    <a:lnTo>
                      <a:pt x="6205" y="7623"/>
                    </a:lnTo>
                    <a:lnTo>
                      <a:pt x="5772" y="8134"/>
                    </a:lnTo>
                    <a:lnTo>
                      <a:pt x="5340" y="8659"/>
                    </a:lnTo>
                    <a:lnTo>
                      <a:pt x="4920" y="9197"/>
                    </a:lnTo>
                    <a:lnTo>
                      <a:pt x="4513" y="9774"/>
                    </a:lnTo>
                    <a:lnTo>
                      <a:pt x="4106" y="10365"/>
                    </a:lnTo>
                    <a:lnTo>
                      <a:pt x="3700" y="10968"/>
                    </a:lnTo>
                    <a:lnTo>
                      <a:pt x="3306" y="11611"/>
                    </a:lnTo>
                    <a:lnTo>
                      <a:pt x="2926" y="12267"/>
                    </a:lnTo>
                    <a:lnTo>
                      <a:pt x="2558" y="12962"/>
                    </a:lnTo>
                    <a:lnTo>
                      <a:pt x="2191" y="13671"/>
                    </a:lnTo>
                    <a:lnTo>
                      <a:pt x="1837" y="14405"/>
                    </a:lnTo>
                    <a:lnTo>
                      <a:pt x="1496" y="15166"/>
                    </a:lnTo>
                    <a:lnTo>
                      <a:pt x="1168" y="15953"/>
                    </a:lnTo>
                    <a:lnTo>
                      <a:pt x="866" y="16767"/>
                    </a:lnTo>
                    <a:lnTo>
                      <a:pt x="564" y="17606"/>
                    </a:lnTo>
                    <a:lnTo>
                      <a:pt x="276" y="18485"/>
                    </a:lnTo>
                    <a:lnTo>
                      <a:pt x="0" y="19377"/>
                    </a:lnTo>
                    <a:lnTo>
                      <a:pt x="10679" y="23720"/>
                    </a:lnTo>
                    <a:lnTo>
                      <a:pt x="10574" y="24638"/>
                    </a:lnTo>
                    <a:lnTo>
                      <a:pt x="10469" y="25701"/>
                    </a:lnTo>
                    <a:lnTo>
                      <a:pt x="10351" y="27091"/>
                    </a:lnTo>
                    <a:lnTo>
                      <a:pt x="10233" y="28757"/>
                    </a:lnTo>
                    <a:lnTo>
                      <a:pt x="10180" y="29676"/>
                    </a:lnTo>
                    <a:lnTo>
                      <a:pt x="10128" y="30647"/>
                    </a:lnTo>
                    <a:lnTo>
                      <a:pt x="10089" y="31657"/>
                    </a:lnTo>
                    <a:lnTo>
                      <a:pt x="10049" y="32693"/>
                    </a:lnTo>
                    <a:lnTo>
                      <a:pt x="10023" y="33756"/>
                    </a:lnTo>
                    <a:lnTo>
                      <a:pt x="10010" y="34845"/>
                    </a:lnTo>
                    <a:lnTo>
                      <a:pt x="10010" y="35947"/>
                    </a:lnTo>
                    <a:lnTo>
                      <a:pt x="10023" y="37049"/>
                    </a:lnTo>
                    <a:lnTo>
                      <a:pt x="10062" y="38151"/>
                    </a:lnTo>
                    <a:lnTo>
                      <a:pt x="10115" y="39240"/>
                    </a:lnTo>
                    <a:lnTo>
                      <a:pt x="10194" y="40315"/>
                    </a:lnTo>
                    <a:lnTo>
                      <a:pt x="10285" y="41378"/>
                    </a:lnTo>
                    <a:lnTo>
                      <a:pt x="10403" y="42401"/>
                    </a:lnTo>
                    <a:lnTo>
                      <a:pt x="10469" y="42900"/>
                    </a:lnTo>
                    <a:lnTo>
                      <a:pt x="10548" y="43398"/>
                    </a:lnTo>
                    <a:lnTo>
                      <a:pt x="10640" y="43884"/>
                    </a:lnTo>
                    <a:lnTo>
                      <a:pt x="10731" y="44343"/>
                    </a:lnTo>
                    <a:lnTo>
                      <a:pt x="10823" y="44802"/>
                    </a:lnTo>
                    <a:lnTo>
                      <a:pt x="10928" y="45248"/>
                    </a:lnTo>
                    <a:lnTo>
                      <a:pt x="11046" y="45668"/>
                    </a:lnTo>
                    <a:lnTo>
                      <a:pt x="11164" y="46088"/>
                    </a:lnTo>
                    <a:lnTo>
                      <a:pt x="11296" y="46481"/>
                    </a:lnTo>
                    <a:lnTo>
                      <a:pt x="11440" y="46862"/>
                    </a:lnTo>
                    <a:lnTo>
                      <a:pt x="11584" y="47229"/>
                    </a:lnTo>
                    <a:lnTo>
                      <a:pt x="11742" y="47570"/>
                    </a:lnTo>
                    <a:lnTo>
                      <a:pt x="11912" y="47898"/>
                    </a:lnTo>
                    <a:lnTo>
                      <a:pt x="12083" y="48200"/>
                    </a:lnTo>
                    <a:lnTo>
                      <a:pt x="12266" y="48488"/>
                    </a:lnTo>
                    <a:lnTo>
                      <a:pt x="12463" y="48751"/>
                    </a:lnTo>
                    <a:lnTo>
                      <a:pt x="12673" y="48987"/>
                    </a:lnTo>
                    <a:lnTo>
                      <a:pt x="12883" y="49197"/>
                    </a:lnTo>
                    <a:lnTo>
                      <a:pt x="13119" y="49407"/>
                    </a:lnTo>
                    <a:lnTo>
                      <a:pt x="13381" y="49617"/>
                    </a:lnTo>
                    <a:lnTo>
                      <a:pt x="13657" y="49813"/>
                    </a:lnTo>
                    <a:lnTo>
                      <a:pt x="13946" y="49997"/>
                    </a:lnTo>
                    <a:lnTo>
                      <a:pt x="14247" y="50181"/>
                    </a:lnTo>
                    <a:lnTo>
                      <a:pt x="14562" y="50351"/>
                    </a:lnTo>
                    <a:lnTo>
                      <a:pt x="14903" y="50522"/>
                    </a:lnTo>
                    <a:lnTo>
                      <a:pt x="15244" y="50692"/>
                    </a:lnTo>
                    <a:lnTo>
                      <a:pt x="15612" y="50837"/>
                    </a:lnTo>
                    <a:lnTo>
                      <a:pt x="15979" y="50994"/>
                    </a:lnTo>
                    <a:lnTo>
                      <a:pt x="16373" y="51138"/>
                    </a:lnTo>
                    <a:lnTo>
                      <a:pt x="16766" y="51270"/>
                    </a:lnTo>
                    <a:lnTo>
                      <a:pt x="17173" y="51401"/>
                    </a:lnTo>
                    <a:lnTo>
                      <a:pt x="17593" y="51519"/>
                    </a:lnTo>
                    <a:lnTo>
                      <a:pt x="18026" y="51637"/>
                    </a:lnTo>
                    <a:lnTo>
                      <a:pt x="18458" y="51755"/>
                    </a:lnTo>
                    <a:lnTo>
                      <a:pt x="18905" y="51847"/>
                    </a:lnTo>
                    <a:lnTo>
                      <a:pt x="19364" y="51952"/>
                    </a:lnTo>
                    <a:lnTo>
                      <a:pt x="20295" y="52122"/>
                    </a:lnTo>
                    <a:lnTo>
                      <a:pt x="21253" y="52267"/>
                    </a:lnTo>
                    <a:lnTo>
                      <a:pt x="22237" y="52385"/>
                    </a:lnTo>
                    <a:lnTo>
                      <a:pt x="23234" y="52477"/>
                    </a:lnTo>
                    <a:lnTo>
                      <a:pt x="24244" y="52542"/>
                    </a:lnTo>
                    <a:lnTo>
                      <a:pt x="25267" y="52582"/>
                    </a:lnTo>
                    <a:lnTo>
                      <a:pt x="26291" y="52595"/>
                    </a:lnTo>
                    <a:lnTo>
                      <a:pt x="27314" y="52582"/>
                    </a:lnTo>
                    <a:lnTo>
                      <a:pt x="28337" y="52542"/>
                    </a:lnTo>
                    <a:lnTo>
                      <a:pt x="29347" y="52477"/>
                    </a:lnTo>
                    <a:lnTo>
                      <a:pt x="30344" y="52385"/>
                    </a:lnTo>
                    <a:lnTo>
                      <a:pt x="31328" y="52267"/>
                    </a:lnTo>
                    <a:lnTo>
                      <a:pt x="32286" y="52122"/>
                    </a:lnTo>
                    <a:lnTo>
                      <a:pt x="33217" y="51952"/>
                    </a:lnTo>
                    <a:lnTo>
                      <a:pt x="33676" y="51847"/>
                    </a:lnTo>
                    <a:lnTo>
                      <a:pt x="34123" y="51755"/>
                    </a:lnTo>
                    <a:lnTo>
                      <a:pt x="34555" y="51637"/>
                    </a:lnTo>
                    <a:lnTo>
                      <a:pt x="34988" y="51519"/>
                    </a:lnTo>
                    <a:lnTo>
                      <a:pt x="35408" y="51401"/>
                    </a:lnTo>
                    <a:lnTo>
                      <a:pt x="35815" y="51270"/>
                    </a:lnTo>
                    <a:lnTo>
                      <a:pt x="36208" y="51138"/>
                    </a:lnTo>
                    <a:lnTo>
                      <a:pt x="36589" y="50994"/>
                    </a:lnTo>
                    <a:lnTo>
                      <a:pt x="36969" y="50837"/>
                    </a:lnTo>
                    <a:lnTo>
                      <a:pt x="37324" y="50692"/>
                    </a:lnTo>
                    <a:lnTo>
                      <a:pt x="37678" y="50522"/>
                    </a:lnTo>
                    <a:lnTo>
                      <a:pt x="38006" y="50351"/>
                    </a:lnTo>
                    <a:lnTo>
                      <a:pt x="38334" y="50181"/>
                    </a:lnTo>
                    <a:lnTo>
                      <a:pt x="38635" y="49997"/>
                    </a:lnTo>
                    <a:lnTo>
                      <a:pt x="38924" y="49813"/>
                    </a:lnTo>
                    <a:lnTo>
                      <a:pt x="39200" y="49617"/>
                    </a:lnTo>
                    <a:lnTo>
                      <a:pt x="39462" y="49407"/>
                    </a:lnTo>
                    <a:lnTo>
                      <a:pt x="39698" y="49197"/>
                    </a:lnTo>
                    <a:lnTo>
                      <a:pt x="39908" y="48987"/>
                    </a:lnTo>
                    <a:lnTo>
                      <a:pt x="40118" y="48751"/>
                    </a:lnTo>
                    <a:lnTo>
                      <a:pt x="40315" y="48488"/>
                    </a:lnTo>
                    <a:lnTo>
                      <a:pt x="40498" y="48200"/>
                    </a:lnTo>
                    <a:lnTo>
                      <a:pt x="40669" y="47898"/>
                    </a:lnTo>
                    <a:lnTo>
                      <a:pt x="40839" y="47570"/>
                    </a:lnTo>
                    <a:lnTo>
                      <a:pt x="40997" y="47229"/>
                    </a:lnTo>
                    <a:lnTo>
                      <a:pt x="41141" y="46862"/>
                    </a:lnTo>
                    <a:lnTo>
                      <a:pt x="41285" y="46481"/>
                    </a:lnTo>
                    <a:lnTo>
                      <a:pt x="41417" y="46088"/>
                    </a:lnTo>
                    <a:lnTo>
                      <a:pt x="41535" y="45668"/>
                    </a:lnTo>
                    <a:lnTo>
                      <a:pt x="41653" y="45248"/>
                    </a:lnTo>
                    <a:lnTo>
                      <a:pt x="41758" y="44802"/>
                    </a:lnTo>
                    <a:lnTo>
                      <a:pt x="41850" y="44343"/>
                    </a:lnTo>
                    <a:lnTo>
                      <a:pt x="41941" y="43884"/>
                    </a:lnTo>
                    <a:lnTo>
                      <a:pt x="42033" y="43398"/>
                    </a:lnTo>
                    <a:lnTo>
                      <a:pt x="42112" y="42900"/>
                    </a:lnTo>
                    <a:lnTo>
                      <a:pt x="42178" y="42401"/>
                    </a:lnTo>
                    <a:lnTo>
                      <a:pt x="42296" y="41378"/>
                    </a:lnTo>
                    <a:lnTo>
                      <a:pt x="42387" y="40315"/>
                    </a:lnTo>
                    <a:lnTo>
                      <a:pt x="42466" y="39240"/>
                    </a:lnTo>
                    <a:lnTo>
                      <a:pt x="42519" y="38151"/>
                    </a:lnTo>
                    <a:lnTo>
                      <a:pt x="42545" y="37049"/>
                    </a:lnTo>
                    <a:lnTo>
                      <a:pt x="42571" y="35947"/>
                    </a:lnTo>
                    <a:lnTo>
                      <a:pt x="42571" y="34845"/>
                    </a:lnTo>
                    <a:lnTo>
                      <a:pt x="42558" y="33756"/>
                    </a:lnTo>
                    <a:lnTo>
                      <a:pt x="42532" y="32693"/>
                    </a:lnTo>
                    <a:lnTo>
                      <a:pt x="42492" y="31657"/>
                    </a:lnTo>
                    <a:lnTo>
                      <a:pt x="42453" y="30647"/>
                    </a:lnTo>
                    <a:lnTo>
                      <a:pt x="42401" y="29676"/>
                    </a:lnTo>
                    <a:lnTo>
                      <a:pt x="42335" y="28757"/>
                    </a:lnTo>
                    <a:lnTo>
                      <a:pt x="42217" y="27091"/>
                    </a:lnTo>
                    <a:lnTo>
                      <a:pt x="42099" y="25701"/>
                    </a:lnTo>
                    <a:lnTo>
                      <a:pt x="42007" y="24638"/>
                    </a:lnTo>
                    <a:lnTo>
                      <a:pt x="41902" y="23720"/>
                    </a:lnTo>
                    <a:lnTo>
                      <a:pt x="52581" y="19377"/>
                    </a:lnTo>
                    <a:lnTo>
                      <a:pt x="52292" y="18459"/>
                    </a:lnTo>
                    <a:lnTo>
                      <a:pt x="52004" y="17554"/>
                    </a:lnTo>
                    <a:lnTo>
                      <a:pt x="51689" y="16688"/>
                    </a:lnTo>
                    <a:lnTo>
                      <a:pt x="51361" y="15861"/>
                    </a:lnTo>
                    <a:lnTo>
                      <a:pt x="51033" y="15048"/>
                    </a:lnTo>
                    <a:lnTo>
                      <a:pt x="50679" y="14274"/>
                    </a:lnTo>
                    <a:lnTo>
                      <a:pt x="50311" y="13513"/>
                    </a:lnTo>
                    <a:lnTo>
                      <a:pt x="49931" y="12792"/>
                    </a:lnTo>
                    <a:lnTo>
                      <a:pt x="49550" y="12083"/>
                    </a:lnTo>
                    <a:lnTo>
                      <a:pt x="49144" y="11414"/>
                    </a:lnTo>
                    <a:lnTo>
                      <a:pt x="48737" y="10758"/>
                    </a:lnTo>
                    <a:lnTo>
                      <a:pt x="48330" y="10142"/>
                    </a:lnTo>
                    <a:lnTo>
                      <a:pt x="47911" y="9538"/>
                    </a:lnTo>
                    <a:lnTo>
                      <a:pt x="47478" y="8961"/>
                    </a:lnTo>
                    <a:lnTo>
                      <a:pt x="47045" y="8410"/>
                    </a:lnTo>
                    <a:lnTo>
                      <a:pt x="46599" y="7885"/>
                    </a:lnTo>
                    <a:lnTo>
                      <a:pt x="46153" y="7373"/>
                    </a:lnTo>
                    <a:lnTo>
                      <a:pt x="45707" y="6888"/>
                    </a:lnTo>
                    <a:lnTo>
                      <a:pt x="45247" y="6429"/>
                    </a:lnTo>
                    <a:lnTo>
                      <a:pt x="44788" y="5983"/>
                    </a:lnTo>
                    <a:lnTo>
                      <a:pt x="44342" y="5563"/>
                    </a:lnTo>
                    <a:lnTo>
                      <a:pt x="43883" y="5156"/>
                    </a:lnTo>
                    <a:lnTo>
                      <a:pt x="43424" y="4776"/>
                    </a:lnTo>
                    <a:lnTo>
                      <a:pt x="42965" y="4409"/>
                    </a:lnTo>
                    <a:lnTo>
                      <a:pt x="42506" y="4067"/>
                    </a:lnTo>
                    <a:lnTo>
                      <a:pt x="42046" y="3739"/>
                    </a:lnTo>
                    <a:lnTo>
                      <a:pt x="41600" y="3425"/>
                    </a:lnTo>
                    <a:lnTo>
                      <a:pt x="41154" y="3136"/>
                    </a:lnTo>
                    <a:lnTo>
                      <a:pt x="40708" y="2860"/>
                    </a:lnTo>
                    <a:lnTo>
                      <a:pt x="40275" y="2598"/>
                    </a:lnTo>
                    <a:lnTo>
                      <a:pt x="39842" y="2362"/>
                    </a:lnTo>
                    <a:lnTo>
                      <a:pt x="39423" y="2139"/>
                    </a:lnTo>
                    <a:lnTo>
                      <a:pt x="38898" y="1877"/>
                    </a:lnTo>
                    <a:lnTo>
                      <a:pt x="38373" y="1627"/>
                    </a:lnTo>
                    <a:lnTo>
                      <a:pt x="37848" y="1404"/>
                    </a:lnTo>
                    <a:lnTo>
                      <a:pt x="37310" y="1194"/>
                    </a:lnTo>
                    <a:lnTo>
                      <a:pt x="36773" y="1011"/>
                    </a:lnTo>
                    <a:lnTo>
                      <a:pt x="36222" y="827"/>
                    </a:lnTo>
                    <a:lnTo>
                      <a:pt x="35671" y="670"/>
                    </a:lnTo>
                    <a:lnTo>
                      <a:pt x="35106" y="538"/>
                    </a:lnTo>
                    <a:lnTo>
                      <a:pt x="34555" y="407"/>
                    </a:lnTo>
                    <a:lnTo>
                      <a:pt x="33978" y="302"/>
                    </a:lnTo>
                    <a:lnTo>
                      <a:pt x="33414" y="210"/>
                    </a:lnTo>
                    <a:lnTo>
                      <a:pt x="32850" y="132"/>
                    </a:lnTo>
                    <a:lnTo>
                      <a:pt x="32273" y="79"/>
                    </a:lnTo>
                    <a:lnTo>
                      <a:pt x="31696" y="40"/>
                    </a:lnTo>
                    <a:lnTo>
                      <a:pt x="31118" y="14"/>
                    </a:lnTo>
                    <a:lnTo>
                      <a:pt x="305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36" name="Google Shape;2436;p45"/>
              <p:cNvSpPr/>
              <p:nvPr/>
            </p:nvSpPr>
            <p:spPr>
              <a:xfrm>
                <a:off x="1737269" y="3217521"/>
                <a:ext cx="900498" cy="138484"/>
              </a:xfrm>
              <a:custGeom>
                <a:avLst/>
                <a:gdLst/>
                <a:ahLst/>
                <a:cxnLst/>
                <a:rect l="l" t="t" r="r" b="b"/>
                <a:pathLst>
                  <a:path w="50167" h="7715" extrusionOk="0">
                    <a:moveTo>
                      <a:pt x="5143" y="0"/>
                    </a:moveTo>
                    <a:lnTo>
                      <a:pt x="4880" y="26"/>
                    </a:lnTo>
                    <a:lnTo>
                      <a:pt x="4605" y="53"/>
                    </a:lnTo>
                    <a:lnTo>
                      <a:pt x="4329" y="105"/>
                    </a:lnTo>
                    <a:lnTo>
                      <a:pt x="4067" y="158"/>
                    </a:lnTo>
                    <a:lnTo>
                      <a:pt x="3805" y="223"/>
                    </a:lnTo>
                    <a:lnTo>
                      <a:pt x="3555" y="315"/>
                    </a:lnTo>
                    <a:lnTo>
                      <a:pt x="3306" y="407"/>
                    </a:lnTo>
                    <a:lnTo>
                      <a:pt x="3057" y="512"/>
                    </a:lnTo>
                    <a:lnTo>
                      <a:pt x="2821" y="630"/>
                    </a:lnTo>
                    <a:lnTo>
                      <a:pt x="2584" y="761"/>
                    </a:lnTo>
                    <a:lnTo>
                      <a:pt x="2361" y="905"/>
                    </a:lnTo>
                    <a:lnTo>
                      <a:pt x="2152" y="1050"/>
                    </a:lnTo>
                    <a:lnTo>
                      <a:pt x="1942" y="1207"/>
                    </a:lnTo>
                    <a:lnTo>
                      <a:pt x="1732" y="1378"/>
                    </a:lnTo>
                    <a:lnTo>
                      <a:pt x="1548" y="1561"/>
                    </a:lnTo>
                    <a:lnTo>
                      <a:pt x="1364" y="1758"/>
                    </a:lnTo>
                    <a:lnTo>
                      <a:pt x="1194" y="1955"/>
                    </a:lnTo>
                    <a:lnTo>
                      <a:pt x="1023" y="2152"/>
                    </a:lnTo>
                    <a:lnTo>
                      <a:pt x="866" y="2375"/>
                    </a:lnTo>
                    <a:lnTo>
                      <a:pt x="722" y="2598"/>
                    </a:lnTo>
                    <a:lnTo>
                      <a:pt x="590" y="2821"/>
                    </a:lnTo>
                    <a:lnTo>
                      <a:pt x="472" y="3070"/>
                    </a:lnTo>
                    <a:lnTo>
                      <a:pt x="367" y="3306"/>
                    </a:lnTo>
                    <a:lnTo>
                      <a:pt x="276" y="3555"/>
                    </a:lnTo>
                    <a:lnTo>
                      <a:pt x="197" y="3818"/>
                    </a:lnTo>
                    <a:lnTo>
                      <a:pt x="131" y="4080"/>
                    </a:lnTo>
                    <a:lnTo>
                      <a:pt x="66" y="4356"/>
                    </a:lnTo>
                    <a:lnTo>
                      <a:pt x="26" y="4631"/>
                    </a:lnTo>
                    <a:lnTo>
                      <a:pt x="0" y="4907"/>
                    </a:lnTo>
                    <a:lnTo>
                      <a:pt x="0" y="4999"/>
                    </a:lnTo>
                    <a:lnTo>
                      <a:pt x="0" y="5274"/>
                    </a:lnTo>
                    <a:lnTo>
                      <a:pt x="26" y="5536"/>
                    </a:lnTo>
                    <a:lnTo>
                      <a:pt x="92" y="5799"/>
                    </a:lnTo>
                    <a:lnTo>
                      <a:pt x="171" y="6048"/>
                    </a:lnTo>
                    <a:lnTo>
                      <a:pt x="276" y="6284"/>
                    </a:lnTo>
                    <a:lnTo>
                      <a:pt x="407" y="6507"/>
                    </a:lnTo>
                    <a:lnTo>
                      <a:pt x="564" y="6717"/>
                    </a:lnTo>
                    <a:lnTo>
                      <a:pt x="735" y="6914"/>
                    </a:lnTo>
                    <a:lnTo>
                      <a:pt x="932" y="7084"/>
                    </a:lnTo>
                    <a:lnTo>
                      <a:pt x="1128" y="7242"/>
                    </a:lnTo>
                    <a:lnTo>
                      <a:pt x="1351" y="7373"/>
                    </a:lnTo>
                    <a:lnTo>
                      <a:pt x="1587" y="7491"/>
                    </a:lnTo>
                    <a:lnTo>
                      <a:pt x="1837" y="7583"/>
                    </a:lnTo>
                    <a:lnTo>
                      <a:pt x="2099" y="7649"/>
                    </a:lnTo>
                    <a:lnTo>
                      <a:pt x="2361" y="7701"/>
                    </a:lnTo>
                    <a:lnTo>
                      <a:pt x="2637" y="7714"/>
                    </a:lnTo>
                    <a:lnTo>
                      <a:pt x="47530" y="7714"/>
                    </a:lnTo>
                    <a:lnTo>
                      <a:pt x="47806" y="7701"/>
                    </a:lnTo>
                    <a:lnTo>
                      <a:pt x="48068" y="7649"/>
                    </a:lnTo>
                    <a:lnTo>
                      <a:pt x="48330" y="7583"/>
                    </a:lnTo>
                    <a:lnTo>
                      <a:pt x="48580" y="7491"/>
                    </a:lnTo>
                    <a:lnTo>
                      <a:pt x="48816" y="7373"/>
                    </a:lnTo>
                    <a:lnTo>
                      <a:pt x="49039" y="7242"/>
                    </a:lnTo>
                    <a:lnTo>
                      <a:pt x="49236" y="7084"/>
                    </a:lnTo>
                    <a:lnTo>
                      <a:pt x="49432" y="6914"/>
                    </a:lnTo>
                    <a:lnTo>
                      <a:pt x="49603" y="6717"/>
                    </a:lnTo>
                    <a:lnTo>
                      <a:pt x="49747" y="6507"/>
                    </a:lnTo>
                    <a:lnTo>
                      <a:pt x="49878" y="6284"/>
                    </a:lnTo>
                    <a:lnTo>
                      <a:pt x="49996" y="6048"/>
                    </a:lnTo>
                    <a:lnTo>
                      <a:pt x="50075" y="5799"/>
                    </a:lnTo>
                    <a:lnTo>
                      <a:pt x="50128" y="5536"/>
                    </a:lnTo>
                    <a:lnTo>
                      <a:pt x="50167" y="5274"/>
                    </a:lnTo>
                    <a:lnTo>
                      <a:pt x="50167" y="4999"/>
                    </a:lnTo>
                    <a:lnTo>
                      <a:pt x="50167" y="4907"/>
                    </a:lnTo>
                    <a:lnTo>
                      <a:pt x="50141" y="4631"/>
                    </a:lnTo>
                    <a:lnTo>
                      <a:pt x="50101" y="4356"/>
                    </a:lnTo>
                    <a:lnTo>
                      <a:pt x="50036" y="4080"/>
                    </a:lnTo>
                    <a:lnTo>
                      <a:pt x="49970" y="3818"/>
                    </a:lnTo>
                    <a:lnTo>
                      <a:pt x="49891" y="3555"/>
                    </a:lnTo>
                    <a:lnTo>
                      <a:pt x="49800" y="3306"/>
                    </a:lnTo>
                    <a:lnTo>
                      <a:pt x="49695" y="3070"/>
                    </a:lnTo>
                    <a:lnTo>
                      <a:pt x="49563" y="2821"/>
                    </a:lnTo>
                    <a:lnTo>
                      <a:pt x="49432" y="2598"/>
                    </a:lnTo>
                    <a:lnTo>
                      <a:pt x="49301" y="2375"/>
                    </a:lnTo>
                    <a:lnTo>
                      <a:pt x="49144" y="2152"/>
                    </a:lnTo>
                    <a:lnTo>
                      <a:pt x="48973" y="1955"/>
                    </a:lnTo>
                    <a:lnTo>
                      <a:pt x="48803" y="1758"/>
                    </a:lnTo>
                    <a:lnTo>
                      <a:pt x="48619" y="1561"/>
                    </a:lnTo>
                    <a:lnTo>
                      <a:pt x="48422" y="1378"/>
                    </a:lnTo>
                    <a:lnTo>
                      <a:pt x="48225" y="1207"/>
                    </a:lnTo>
                    <a:lnTo>
                      <a:pt x="48015" y="1050"/>
                    </a:lnTo>
                    <a:lnTo>
                      <a:pt x="47806" y="905"/>
                    </a:lnTo>
                    <a:lnTo>
                      <a:pt x="47569" y="761"/>
                    </a:lnTo>
                    <a:lnTo>
                      <a:pt x="47346" y="630"/>
                    </a:lnTo>
                    <a:lnTo>
                      <a:pt x="47110" y="512"/>
                    </a:lnTo>
                    <a:lnTo>
                      <a:pt x="46861" y="407"/>
                    </a:lnTo>
                    <a:lnTo>
                      <a:pt x="46612" y="315"/>
                    </a:lnTo>
                    <a:lnTo>
                      <a:pt x="46362" y="223"/>
                    </a:lnTo>
                    <a:lnTo>
                      <a:pt x="46100" y="158"/>
                    </a:lnTo>
                    <a:lnTo>
                      <a:pt x="45838" y="105"/>
                    </a:lnTo>
                    <a:lnTo>
                      <a:pt x="45562" y="53"/>
                    </a:lnTo>
                    <a:lnTo>
                      <a:pt x="45287" y="26"/>
                    </a:lnTo>
                    <a:lnTo>
                      <a:pt x="45011" y="0"/>
                    </a:lnTo>
                    <a:lnTo>
                      <a:pt x="44736" y="0"/>
                    </a:lnTo>
                    <a:lnTo>
                      <a:pt x="44460" y="13"/>
                    </a:lnTo>
                    <a:lnTo>
                      <a:pt x="44172" y="26"/>
                    </a:lnTo>
                    <a:lnTo>
                      <a:pt x="38622" y="643"/>
                    </a:lnTo>
                    <a:lnTo>
                      <a:pt x="36943" y="827"/>
                    </a:lnTo>
                    <a:lnTo>
                      <a:pt x="35251" y="971"/>
                    </a:lnTo>
                    <a:lnTo>
                      <a:pt x="33558" y="1102"/>
                    </a:lnTo>
                    <a:lnTo>
                      <a:pt x="31866" y="1207"/>
                    </a:lnTo>
                    <a:lnTo>
                      <a:pt x="30174" y="1299"/>
                    </a:lnTo>
                    <a:lnTo>
                      <a:pt x="28468" y="1351"/>
                    </a:lnTo>
                    <a:lnTo>
                      <a:pt x="26776" y="1391"/>
                    </a:lnTo>
                    <a:lnTo>
                      <a:pt x="25084" y="1404"/>
                    </a:lnTo>
                    <a:lnTo>
                      <a:pt x="23391" y="1391"/>
                    </a:lnTo>
                    <a:lnTo>
                      <a:pt x="21686" y="1351"/>
                    </a:lnTo>
                    <a:lnTo>
                      <a:pt x="19993" y="1299"/>
                    </a:lnTo>
                    <a:lnTo>
                      <a:pt x="18301" y="1207"/>
                    </a:lnTo>
                    <a:lnTo>
                      <a:pt x="16609" y="1102"/>
                    </a:lnTo>
                    <a:lnTo>
                      <a:pt x="14916" y="971"/>
                    </a:lnTo>
                    <a:lnTo>
                      <a:pt x="13224" y="827"/>
                    </a:lnTo>
                    <a:lnTo>
                      <a:pt x="11545" y="643"/>
                    </a:lnTo>
                    <a:lnTo>
                      <a:pt x="5982" y="26"/>
                    </a:lnTo>
                    <a:lnTo>
                      <a:pt x="5707" y="13"/>
                    </a:lnTo>
                    <a:lnTo>
                      <a:pt x="5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37" name="Google Shape;2437;p45"/>
              <p:cNvSpPr/>
              <p:nvPr/>
            </p:nvSpPr>
            <p:spPr>
              <a:xfrm>
                <a:off x="1845813" y="2327380"/>
                <a:ext cx="683159" cy="855766"/>
              </a:xfrm>
              <a:custGeom>
                <a:avLst/>
                <a:gdLst/>
                <a:ahLst/>
                <a:cxnLst/>
                <a:rect l="l" t="t" r="r" b="b"/>
                <a:pathLst>
                  <a:path w="38059" h="47675" extrusionOk="0">
                    <a:moveTo>
                      <a:pt x="18958" y="0"/>
                    </a:moveTo>
                    <a:lnTo>
                      <a:pt x="18381" y="13"/>
                    </a:lnTo>
                    <a:lnTo>
                      <a:pt x="17790" y="40"/>
                    </a:lnTo>
                    <a:lnTo>
                      <a:pt x="17200" y="79"/>
                    </a:lnTo>
                    <a:lnTo>
                      <a:pt x="16610" y="158"/>
                    </a:lnTo>
                    <a:lnTo>
                      <a:pt x="16019" y="236"/>
                    </a:lnTo>
                    <a:lnTo>
                      <a:pt x="15429" y="341"/>
                    </a:lnTo>
                    <a:lnTo>
                      <a:pt x="14825" y="473"/>
                    </a:lnTo>
                    <a:lnTo>
                      <a:pt x="14235" y="617"/>
                    </a:lnTo>
                    <a:lnTo>
                      <a:pt x="13631" y="787"/>
                    </a:lnTo>
                    <a:lnTo>
                      <a:pt x="13185" y="932"/>
                    </a:lnTo>
                    <a:lnTo>
                      <a:pt x="12739" y="1076"/>
                    </a:lnTo>
                    <a:lnTo>
                      <a:pt x="12359" y="1207"/>
                    </a:lnTo>
                    <a:lnTo>
                      <a:pt x="11979" y="1352"/>
                    </a:lnTo>
                    <a:lnTo>
                      <a:pt x="11611" y="1509"/>
                    </a:lnTo>
                    <a:lnTo>
                      <a:pt x="11244" y="1653"/>
                    </a:lnTo>
                    <a:lnTo>
                      <a:pt x="10890" y="1824"/>
                    </a:lnTo>
                    <a:lnTo>
                      <a:pt x="10522" y="1994"/>
                    </a:lnTo>
                    <a:lnTo>
                      <a:pt x="10181" y="2178"/>
                    </a:lnTo>
                    <a:lnTo>
                      <a:pt x="9827" y="2362"/>
                    </a:lnTo>
                    <a:lnTo>
                      <a:pt x="9486" y="2559"/>
                    </a:lnTo>
                    <a:lnTo>
                      <a:pt x="9145" y="2755"/>
                    </a:lnTo>
                    <a:lnTo>
                      <a:pt x="8817" y="2952"/>
                    </a:lnTo>
                    <a:lnTo>
                      <a:pt x="8489" y="3175"/>
                    </a:lnTo>
                    <a:lnTo>
                      <a:pt x="8174" y="3385"/>
                    </a:lnTo>
                    <a:lnTo>
                      <a:pt x="7859" y="3608"/>
                    </a:lnTo>
                    <a:lnTo>
                      <a:pt x="7544" y="3844"/>
                    </a:lnTo>
                    <a:lnTo>
                      <a:pt x="7243" y="4080"/>
                    </a:lnTo>
                    <a:lnTo>
                      <a:pt x="6941" y="4330"/>
                    </a:lnTo>
                    <a:lnTo>
                      <a:pt x="6639" y="4579"/>
                    </a:lnTo>
                    <a:lnTo>
                      <a:pt x="6350" y="4828"/>
                    </a:lnTo>
                    <a:lnTo>
                      <a:pt x="6062" y="5090"/>
                    </a:lnTo>
                    <a:lnTo>
                      <a:pt x="5786" y="5353"/>
                    </a:lnTo>
                    <a:lnTo>
                      <a:pt x="5511" y="5628"/>
                    </a:lnTo>
                    <a:lnTo>
                      <a:pt x="4986" y="6192"/>
                    </a:lnTo>
                    <a:lnTo>
                      <a:pt x="4488" y="6770"/>
                    </a:lnTo>
                    <a:lnTo>
                      <a:pt x="4002" y="7373"/>
                    </a:lnTo>
                    <a:lnTo>
                      <a:pt x="3556" y="7990"/>
                    </a:lnTo>
                    <a:lnTo>
                      <a:pt x="3123" y="8619"/>
                    </a:lnTo>
                    <a:lnTo>
                      <a:pt x="2717" y="9275"/>
                    </a:lnTo>
                    <a:lnTo>
                      <a:pt x="2336" y="9945"/>
                    </a:lnTo>
                    <a:lnTo>
                      <a:pt x="1982" y="10627"/>
                    </a:lnTo>
                    <a:lnTo>
                      <a:pt x="1654" y="11322"/>
                    </a:lnTo>
                    <a:lnTo>
                      <a:pt x="1365" y="12044"/>
                    </a:lnTo>
                    <a:lnTo>
                      <a:pt x="1090" y="12765"/>
                    </a:lnTo>
                    <a:lnTo>
                      <a:pt x="854" y="13500"/>
                    </a:lnTo>
                    <a:lnTo>
                      <a:pt x="644" y="14248"/>
                    </a:lnTo>
                    <a:lnTo>
                      <a:pt x="460" y="15008"/>
                    </a:lnTo>
                    <a:lnTo>
                      <a:pt x="303" y="15769"/>
                    </a:lnTo>
                    <a:lnTo>
                      <a:pt x="237" y="16163"/>
                    </a:lnTo>
                    <a:lnTo>
                      <a:pt x="185" y="16543"/>
                    </a:lnTo>
                    <a:lnTo>
                      <a:pt x="132" y="16937"/>
                    </a:lnTo>
                    <a:lnTo>
                      <a:pt x="93" y="17331"/>
                    </a:lnTo>
                    <a:lnTo>
                      <a:pt x="53" y="17724"/>
                    </a:lnTo>
                    <a:lnTo>
                      <a:pt x="27" y="18118"/>
                    </a:lnTo>
                    <a:lnTo>
                      <a:pt x="14" y="18511"/>
                    </a:lnTo>
                    <a:lnTo>
                      <a:pt x="1" y="18918"/>
                    </a:lnTo>
                    <a:lnTo>
                      <a:pt x="1" y="19311"/>
                    </a:lnTo>
                    <a:lnTo>
                      <a:pt x="14" y="19718"/>
                    </a:lnTo>
                    <a:lnTo>
                      <a:pt x="27" y="20112"/>
                    </a:lnTo>
                    <a:lnTo>
                      <a:pt x="53" y="20518"/>
                    </a:lnTo>
                    <a:lnTo>
                      <a:pt x="906" y="33060"/>
                    </a:lnTo>
                    <a:lnTo>
                      <a:pt x="932" y="33493"/>
                    </a:lnTo>
                    <a:lnTo>
                      <a:pt x="985" y="33939"/>
                    </a:lnTo>
                    <a:lnTo>
                      <a:pt x="1037" y="34372"/>
                    </a:lnTo>
                    <a:lnTo>
                      <a:pt x="1103" y="34792"/>
                    </a:lnTo>
                    <a:lnTo>
                      <a:pt x="1182" y="35212"/>
                    </a:lnTo>
                    <a:lnTo>
                      <a:pt x="1273" y="35618"/>
                    </a:lnTo>
                    <a:lnTo>
                      <a:pt x="1365" y="36025"/>
                    </a:lnTo>
                    <a:lnTo>
                      <a:pt x="1470" y="36419"/>
                    </a:lnTo>
                    <a:lnTo>
                      <a:pt x="1588" y="36812"/>
                    </a:lnTo>
                    <a:lnTo>
                      <a:pt x="1719" y="37193"/>
                    </a:lnTo>
                    <a:lnTo>
                      <a:pt x="1851" y="37573"/>
                    </a:lnTo>
                    <a:lnTo>
                      <a:pt x="1995" y="37940"/>
                    </a:lnTo>
                    <a:lnTo>
                      <a:pt x="2152" y="38308"/>
                    </a:lnTo>
                    <a:lnTo>
                      <a:pt x="2310" y="38662"/>
                    </a:lnTo>
                    <a:lnTo>
                      <a:pt x="2480" y="39016"/>
                    </a:lnTo>
                    <a:lnTo>
                      <a:pt x="2664" y="39357"/>
                    </a:lnTo>
                    <a:lnTo>
                      <a:pt x="2861" y="39698"/>
                    </a:lnTo>
                    <a:lnTo>
                      <a:pt x="3058" y="40026"/>
                    </a:lnTo>
                    <a:lnTo>
                      <a:pt x="3254" y="40354"/>
                    </a:lnTo>
                    <a:lnTo>
                      <a:pt x="3477" y="40669"/>
                    </a:lnTo>
                    <a:lnTo>
                      <a:pt x="3687" y="40984"/>
                    </a:lnTo>
                    <a:lnTo>
                      <a:pt x="3923" y="41286"/>
                    </a:lnTo>
                    <a:lnTo>
                      <a:pt x="4160" y="41588"/>
                    </a:lnTo>
                    <a:lnTo>
                      <a:pt x="4409" y="41876"/>
                    </a:lnTo>
                    <a:lnTo>
                      <a:pt x="4724" y="42230"/>
                    </a:lnTo>
                    <a:lnTo>
                      <a:pt x="5052" y="42571"/>
                    </a:lnTo>
                    <a:lnTo>
                      <a:pt x="5393" y="42899"/>
                    </a:lnTo>
                    <a:lnTo>
                      <a:pt x="5747" y="43214"/>
                    </a:lnTo>
                    <a:lnTo>
                      <a:pt x="6101" y="43529"/>
                    </a:lnTo>
                    <a:lnTo>
                      <a:pt x="6482" y="43831"/>
                    </a:lnTo>
                    <a:lnTo>
                      <a:pt x="6862" y="44120"/>
                    </a:lnTo>
                    <a:lnTo>
                      <a:pt x="7256" y="44395"/>
                    </a:lnTo>
                    <a:lnTo>
                      <a:pt x="7649" y="44657"/>
                    </a:lnTo>
                    <a:lnTo>
                      <a:pt x="8069" y="44907"/>
                    </a:lnTo>
                    <a:lnTo>
                      <a:pt x="8489" y="45156"/>
                    </a:lnTo>
                    <a:lnTo>
                      <a:pt x="8922" y="45392"/>
                    </a:lnTo>
                    <a:lnTo>
                      <a:pt x="9355" y="45615"/>
                    </a:lnTo>
                    <a:lnTo>
                      <a:pt x="9801" y="45825"/>
                    </a:lnTo>
                    <a:lnTo>
                      <a:pt x="10260" y="46022"/>
                    </a:lnTo>
                    <a:lnTo>
                      <a:pt x="10719" y="46205"/>
                    </a:lnTo>
                    <a:lnTo>
                      <a:pt x="11191" y="46389"/>
                    </a:lnTo>
                    <a:lnTo>
                      <a:pt x="11677" y="46547"/>
                    </a:lnTo>
                    <a:lnTo>
                      <a:pt x="12162" y="46704"/>
                    </a:lnTo>
                    <a:lnTo>
                      <a:pt x="12661" y="46848"/>
                    </a:lnTo>
                    <a:lnTo>
                      <a:pt x="13159" y="46979"/>
                    </a:lnTo>
                    <a:lnTo>
                      <a:pt x="13658" y="47098"/>
                    </a:lnTo>
                    <a:lnTo>
                      <a:pt x="14182" y="47216"/>
                    </a:lnTo>
                    <a:lnTo>
                      <a:pt x="14694" y="47307"/>
                    </a:lnTo>
                    <a:lnTo>
                      <a:pt x="15219" y="47399"/>
                    </a:lnTo>
                    <a:lnTo>
                      <a:pt x="15757" y="47465"/>
                    </a:lnTo>
                    <a:lnTo>
                      <a:pt x="16282" y="47530"/>
                    </a:lnTo>
                    <a:lnTo>
                      <a:pt x="16833" y="47583"/>
                    </a:lnTo>
                    <a:lnTo>
                      <a:pt x="17370" y="47622"/>
                    </a:lnTo>
                    <a:lnTo>
                      <a:pt x="17921" y="47662"/>
                    </a:lnTo>
                    <a:lnTo>
                      <a:pt x="18472" y="47675"/>
                    </a:lnTo>
                    <a:lnTo>
                      <a:pt x="19037" y="47675"/>
                    </a:lnTo>
                    <a:lnTo>
                      <a:pt x="19929" y="47662"/>
                    </a:lnTo>
                    <a:lnTo>
                      <a:pt x="20808" y="47622"/>
                    </a:lnTo>
                    <a:lnTo>
                      <a:pt x="21673" y="47544"/>
                    </a:lnTo>
                    <a:lnTo>
                      <a:pt x="22526" y="47439"/>
                    </a:lnTo>
                    <a:lnTo>
                      <a:pt x="23379" y="47307"/>
                    </a:lnTo>
                    <a:lnTo>
                      <a:pt x="23786" y="47229"/>
                    </a:lnTo>
                    <a:lnTo>
                      <a:pt x="24205" y="47150"/>
                    </a:lnTo>
                    <a:lnTo>
                      <a:pt x="24612" y="47058"/>
                    </a:lnTo>
                    <a:lnTo>
                      <a:pt x="25019" y="46953"/>
                    </a:lnTo>
                    <a:lnTo>
                      <a:pt x="25412" y="46848"/>
                    </a:lnTo>
                    <a:lnTo>
                      <a:pt x="25806" y="46730"/>
                    </a:lnTo>
                    <a:lnTo>
                      <a:pt x="26199" y="46612"/>
                    </a:lnTo>
                    <a:lnTo>
                      <a:pt x="26593" y="46481"/>
                    </a:lnTo>
                    <a:lnTo>
                      <a:pt x="26973" y="46350"/>
                    </a:lnTo>
                    <a:lnTo>
                      <a:pt x="27341" y="46205"/>
                    </a:lnTo>
                    <a:lnTo>
                      <a:pt x="27721" y="46061"/>
                    </a:lnTo>
                    <a:lnTo>
                      <a:pt x="28089" y="45904"/>
                    </a:lnTo>
                    <a:lnTo>
                      <a:pt x="28443" y="45733"/>
                    </a:lnTo>
                    <a:lnTo>
                      <a:pt x="28797" y="45563"/>
                    </a:lnTo>
                    <a:lnTo>
                      <a:pt x="29151" y="45392"/>
                    </a:lnTo>
                    <a:lnTo>
                      <a:pt x="29492" y="45208"/>
                    </a:lnTo>
                    <a:lnTo>
                      <a:pt x="29833" y="45012"/>
                    </a:lnTo>
                    <a:lnTo>
                      <a:pt x="30175" y="44815"/>
                    </a:lnTo>
                    <a:lnTo>
                      <a:pt x="30502" y="44605"/>
                    </a:lnTo>
                    <a:lnTo>
                      <a:pt x="30817" y="44395"/>
                    </a:lnTo>
                    <a:lnTo>
                      <a:pt x="31132" y="44172"/>
                    </a:lnTo>
                    <a:lnTo>
                      <a:pt x="31447" y="43949"/>
                    </a:lnTo>
                    <a:lnTo>
                      <a:pt x="31749" y="43713"/>
                    </a:lnTo>
                    <a:lnTo>
                      <a:pt x="32037" y="43464"/>
                    </a:lnTo>
                    <a:lnTo>
                      <a:pt x="32326" y="43214"/>
                    </a:lnTo>
                    <a:lnTo>
                      <a:pt x="32615" y="42965"/>
                    </a:lnTo>
                    <a:lnTo>
                      <a:pt x="32890" y="42703"/>
                    </a:lnTo>
                    <a:lnTo>
                      <a:pt x="33153" y="42427"/>
                    </a:lnTo>
                    <a:lnTo>
                      <a:pt x="33415" y="42152"/>
                    </a:lnTo>
                    <a:lnTo>
                      <a:pt x="33664" y="41876"/>
                    </a:lnTo>
                    <a:lnTo>
                      <a:pt x="33913" y="41588"/>
                    </a:lnTo>
                    <a:lnTo>
                      <a:pt x="34150" y="41286"/>
                    </a:lnTo>
                    <a:lnTo>
                      <a:pt x="34373" y="40984"/>
                    </a:lnTo>
                    <a:lnTo>
                      <a:pt x="34596" y="40669"/>
                    </a:lnTo>
                    <a:lnTo>
                      <a:pt x="34819" y="40354"/>
                    </a:lnTo>
                    <a:lnTo>
                      <a:pt x="35015" y="40026"/>
                    </a:lnTo>
                    <a:lnTo>
                      <a:pt x="35212" y="39698"/>
                    </a:lnTo>
                    <a:lnTo>
                      <a:pt x="35409" y="39357"/>
                    </a:lnTo>
                    <a:lnTo>
                      <a:pt x="35580" y="39016"/>
                    </a:lnTo>
                    <a:lnTo>
                      <a:pt x="35763" y="38662"/>
                    </a:lnTo>
                    <a:lnTo>
                      <a:pt x="35921" y="38308"/>
                    </a:lnTo>
                    <a:lnTo>
                      <a:pt x="36078" y="37940"/>
                    </a:lnTo>
                    <a:lnTo>
                      <a:pt x="36222" y="37573"/>
                    </a:lnTo>
                    <a:lnTo>
                      <a:pt x="36354" y="37193"/>
                    </a:lnTo>
                    <a:lnTo>
                      <a:pt x="36485" y="36812"/>
                    </a:lnTo>
                    <a:lnTo>
                      <a:pt x="36590" y="36419"/>
                    </a:lnTo>
                    <a:lnTo>
                      <a:pt x="36708" y="36025"/>
                    </a:lnTo>
                    <a:lnTo>
                      <a:pt x="36800" y="35618"/>
                    </a:lnTo>
                    <a:lnTo>
                      <a:pt x="36891" y="35212"/>
                    </a:lnTo>
                    <a:lnTo>
                      <a:pt x="36970" y="34792"/>
                    </a:lnTo>
                    <a:lnTo>
                      <a:pt x="37036" y="34372"/>
                    </a:lnTo>
                    <a:lnTo>
                      <a:pt x="37088" y="33939"/>
                    </a:lnTo>
                    <a:lnTo>
                      <a:pt x="37128" y="33493"/>
                    </a:lnTo>
                    <a:lnTo>
                      <a:pt x="37167" y="33060"/>
                    </a:lnTo>
                    <a:lnTo>
                      <a:pt x="37062" y="33349"/>
                    </a:lnTo>
                    <a:lnTo>
                      <a:pt x="36931" y="33690"/>
                    </a:lnTo>
                    <a:lnTo>
                      <a:pt x="36747" y="34136"/>
                    </a:lnTo>
                    <a:lnTo>
                      <a:pt x="36852" y="33703"/>
                    </a:lnTo>
                    <a:lnTo>
                      <a:pt x="36957" y="33270"/>
                    </a:lnTo>
                    <a:lnTo>
                      <a:pt x="37049" y="32837"/>
                    </a:lnTo>
                    <a:lnTo>
                      <a:pt x="37128" y="32391"/>
                    </a:lnTo>
                    <a:lnTo>
                      <a:pt x="37193" y="31945"/>
                    </a:lnTo>
                    <a:lnTo>
                      <a:pt x="37259" y="31499"/>
                    </a:lnTo>
                    <a:lnTo>
                      <a:pt x="37298" y="31040"/>
                    </a:lnTo>
                    <a:lnTo>
                      <a:pt x="37337" y="30581"/>
                    </a:lnTo>
                    <a:lnTo>
                      <a:pt x="38020" y="20676"/>
                    </a:lnTo>
                    <a:lnTo>
                      <a:pt x="38046" y="20046"/>
                    </a:lnTo>
                    <a:lnTo>
                      <a:pt x="38059" y="19430"/>
                    </a:lnTo>
                    <a:lnTo>
                      <a:pt x="38059" y="18826"/>
                    </a:lnTo>
                    <a:lnTo>
                      <a:pt x="38033" y="18223"/>
                    </a:lnTo>
                    <a:lnTo>
                      <a:pt x="37980" y="17619"/>
                    </a:lnTo>
                    <a:lnTo>
                      <a:pt x="37928" y="17029"/>
                    </a:lnTo>
                    <a:lnTo>
                      <a:pt x="37849" y="16438"/>
                    </a:lnTo>
                    <a:lnTo>
                      <a:pt x="37744" y="15848"/>
                    </a:lnTo>
                    <a:lnTo>
                      <a:pt x="37639" y="15271"/>
                    </a:lnTo>
                    <a:lnTo>
                      <a:pt x="37508" y="14707"/>
                    </a:lnTo>
                    <a:lnTo>
                      <a:pt x="37351" y="14143"/>
                    </a:lnTo>
                    <a:lnTo>
                      <a:pt x="37193" y="13592"/>
                    </a:lnTo>
                    <a:lnTo>
                      <a:pt x="37009" y="13041"/>
                    </a:lnTo>
                    <a:lnTo>
                      <a:pt x="36813" y="12490"/>
                    </a:lnTo>
                    <a:lnTo>
                      <a:pt x="36603" y="11965"/>
                    </a:lnTo>
                    <a:lnTo>
                      <a:pt x="36380" y="11440"/>
                    </a:lnTo>
                    <a:lnTo>
                      <a:pt x="36131" y="10915"/>
                    </a:lnTo>
                    <a:lnTo>
                      <a:pt x="35881" y="10404"/>
                    </a:lnTo>
                    <a:lnTo>
                      <a:pt x="35606" y="9905"/>
                    </a:lnTo>
                    <a:lnTo>
                      <a:pt x="35330" y="9420"/>
                    </a:lnTo>
                    <a:lnTo>
                      <a:pt x="35029" y="8934"/>
                    </a:lnTo>
                    <a:lnTo>
                      <a:pt x="34714" y="8462"/>
                    </a:lnTo>
                    <a:lnTo>
                      <a:pt x="34399" y="8003"/>
                    </a:lnTo>
                    <a:lnTo>
                      <a:pt x="34058" y="7557"/>
                    </a:lnTo>
                    <a:lnTo>
                      <a:pt x="33704" y="7111"/>
                    </a:lnTo>
                    <a:lnTo>
                      <a:pt x="33349" y="6678"/>
                    </a:lnTo>
                    <a:lnTo>
                      <a:pt x="32969" y="6258"/>
                    </a:lnTo>
                    <a:lnTo>
                      <a:pt x="32588" y="5851"/>
                    </a:lnTo>
                    <a:lnTo>
                      <a:pt x="32195" y="5458"/>
                    </a:lnTo>
                    <a:lnTo>
                      <a:pt x="31788" y="5064"/>
                    </a:lnTo>
                    <a:lnTo>
                      <a:pt x="31368" y="4697"/>
                    </a:lnTo>
                    <a:lnTo>
                      <a:pt x="30935" y="4330"/>
                    </a:lnTo>
                    <a:lnTo>
                      <a:pt x="30502" y="3988"/>
                    </a:lnTo>
                    <a:lnTo>
                      <a:pt x="30056" y="3647"/>
                    </a:lnTo>
                    <a:lnTo>
                      <a:pt x="29597" y="3319"/>
                    </a:lnTo>
                    <a:lnTo>
                      <a:pt x="29138" y="3018"/>
                    </a:lnTo>
                    <a:lnTo>
                      <a:pt x="28653" y="2716"/>
                    </a:lnTo>
                    <a:lnTo>
                      <a:pt x="28180" y="2440"/>
                    </a:lnTo>
                    <a:lnTo>
                      <a:pt x="27682" y="2165"/>
                    </a:lnTo>
                    <a:lnTo>
                      <a:pt x="27183" y="1916"/>
                    </a:lnTo>
                    <a:lnTo>
                      <a:pt x="26685" y="1680"/>
                    </a:lnTo>
                    <a:lnTo>
                      <a:pt x="26160" y="1443"/>
                    </a:lnTo>
                    <a:lnTo>
                      <a:pt x="25648" y="1233"/>
                    </a:lnTo>
                    <a:lnTo>
                      <a:pt x="25111" y="1050"/>
                    </a:lnTo>
                    <a:lnTo>
                      <a:pt x="24586" y="866"/>
                    </a:lnTo>
                    <a:lnTo>
                      <a:pt x="24048" y="709"/>
                    </a:lnTo>
                    <a:lnTo>
                      <a:pt x="23497" y="551"/>
                    </a:lnTo>
                    <a:lnTo>
                      <a:pt x="22946" y="433"/>
                    </a:lnTo>
                    <a:lnTo>
                      <a:pt x="22395" y="315"/>
                    </a:lnTo>
                    <a:lnTo>
                      <a:pt x="21831" y="223"/>
                    </a:lnTo>
                    <a:lnTo>
                      <a:pt x="21267" y="145"/>
                    </a:lnTo>
                    <a:lnTo>
                      <a:pt x="20689" y="79"/>
                    </a:lnTo>
                    <a:lnTo>
                      <a:pt x="20125" y="27"/>
                    </a:lnTo>
                    <a:lnTo>
                      <a:pt x="195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38" name="Google Shape;2438;p45"/>
              <p:cNvSpPr/>
              <p:nvPr/>
            </p:nvSpPr>
            <p:spPr>
              <a:xfrm>
                <a:off x="2064354" y="2534129"/>
                <a:ext cx="246328" cy="126942"/>
              </a:xfrm>
              <a:custGeom>
                <a:avLst/>
                <a:gdLst/>
                <a:ahLst/>
                <a:cxnLst/>
                <a:rect l="l" t="t" r="r" b="b"/>
                <a:pathLst>
                  <a:path w="13723" h="7072" extrusionOk="0">
                    <a:moveTo>
                      <a:pt x="3346" y="1"/>
                    </a:moveTo>
                    <a:lnTo>
                      <a:pt x="3175" y="14"/>
                    </a:lnTo>
                    <a:lnTo>
                      <a:pt x="2991" y="40"/>
                    </a:lnTo>
                    <a:lnTo>
                      <a:pt x="2821" y="66"/>
                    </a:lnTo>
                    <a:lnTo>
                      <a:pt x="2650" y="106"/>
                    </a:lnTo>
                    <a:lnTo>
                      <a:pt x="2480" y="158"/>
                    </a:lnTo>
                    <a:lnTo>
                      <a:pt x="2322" y="211"/>
                    </a:lnTo>
                    <a:lnTo>
                      <a:pt x="2152" y="276"/>
                    </a:lnTo>
                    <a:lnTo>
                      <a:pt x="2007" y="342"/>
                    </a:lnTo>
                    <a:lnTo>
                      <a:pt x="1850" y="421"/>
                    </a:lnTo>
                    <a:lnTo>
                      <a:pt x="1706" y="512"/>
                    </a:lnTo>
                    <a:lnTo>
                      <a:pt x="1561" y="604"/>
                    </a:lnTo>
                    <a:lnTo>
                      <a:pt x="1417" y="696"/>
                    </a:lnTo>
                    <a:lnTo>
                      <a:pt x="1286" y="801"/>
                    </a:lnTo>
                    <a:lnTo>
                      <a:pt x="1155" y="919"/>
                    </a:lnTo>
                    <a:lnTo>
                      <a:pt x="1037" y="1037"/>
                    </a:lnTo>
                    <a:lnTo>
                      <a:pt x="919" y="1155"/>
                    </a:lnTo>
                    <a:lnTo>
                      <a:pt x="801" y="1286"/>
                    </a:lnTo>
                    <a:lnTo>
                      <a:pt x="696" y="1418"/>
                    </a:lnTo>
                    <a:lnTo>
                      <a:pt x="604" y="1562"/>
                    </a:lnTo>
                    <a:lnTo>
                      <a:pt x="512" y="1706"/>
                    </a:lnTo>
                    <a:lnTo>
                      <a:pt x="420" y="1851"/>
                    </a:lnTo>
                    <a:lnTo>
                      <a:pt x="341" y="1995"/>
                    </a:lnTo>
                    <a:lnTo>
                      <a:pt x="276" y="2152"/>
                    </a:lnTo>
                    <a:lnTo>
                      <a:pt x="210" y="2323"/>
                    </a:lnTo>
                    <a:lnTo>
                      <a:pt x="158" y="2480"/>
                    </a:lnTo>
                    <a:lnTo>
                      <a:pt x="105" y="2651"/>
                    </a:lnTo>
                    <a:lnTo>
                      <a:pt x="66" y="2821"/>
                    </a:lnTo>
                    <a:lnTo>
                      <a:pt x="40" y="2992"/>
                    </a:lnTo>
                    <a:lnTo>
                      <a:pt x="13" y="3176"/>
                    </a:lnTo>
                    <a:lnTo>
                      <a:pt x="0" y="3346"/>
                    </a:lnTo>
                    <a:lnTo>
                      <a:pt x="0" y="3530"/>
                    </a:lnTo>
                    <a:lnTo>
                      <a:pt x="0" y="3713"/>
                    </a:lnTo>
                    <a:lnTo>
                      <a:pt x="13" y="3897"/>
                    </a:lnTo>
                    <a:lnTo>
                      <a:pt x="40" y="4068"/>
                    </a:lnTo>
                    <a:lnTo>
                      <a:pt x="66" y="4251"/>
                    </a:lnTo>
                    <a:lnTo>
                      <a:pt x="105" y="4422"/>
                    </a:lnTo>
                    <a:lnTo>
                      <a:pt x="158" y="4579"/>
                    </a:lnTo>
                    <a:lnTo>
                      <a:pt x="210" y="4750"/>
                    </a:lnTo>
                    <a:lnTo>
                      <a:pt x="276" y="4907"/>
                    </a:lnTo>
                    <a:lnTo>
                      <a:pt x="341" y="5065"/>
                    </a:lnTo>
                    <a:lnTo>
                      <a:pt x="420" y="5222"/>
                    </a:lnTo>
                    <a:lnTo>
                      <a:pt x="512" y="5366"/>
                    </a:lnTo>
                    <a:lnTo>
                      <a:pt x="604" y="5511"/>
                    </a:lnTo>
                    <a:lnTo>
                      <a:pt x="696" y="5655"/>
                    </a:lnTo>
                    <a:lnTo>
                      <a:pt x="801" y="5786"/>
                    </a:lnTo>
                    <a:lnTo>
                      <a:pt x="919" y="5904"/>
                    </a:lnTo>
                    <a:lnTo>
                      <a:pt x="1037" y="6036"/>
                    </a:lnTo>
                    <a:lnTo>
                      <a:pt x="1155" y="6154"/>
                    </a:lnTo>
                    <a:lnTo>
                      <a:pt x="1286" y="6259"/>
                    </a:lnTo>
                    <a:lnTo>
                      <a:pt x="1417" y="6364"/>
                    </a:lnTo>
                    <a:lnTo>
                      <a:pt x="1561" y="6468"/>
                    </a:lnTo>
                    <a:lnTo>
                      <a:pt x="1706" y="6560"/>
                    </a:lnTo>
                    <a:lnTo>
                      <a:pt x="1850" y="6639"/>
                    </a:lnTo>
                    <a:lnTo>
                      <a:pt x="2007" y="6718"/>
                    </a:lnTo>
                    <a:lnTo>
                      <a:pt x="2152" y="6796"/>
                    </a:lnTo>
                    <a:lnTo>
                      <a:pt x="2322" y="6849"/>
                    </a:lnTo>
                    <a:lnTo>
                      <a:pt x="2480" y="6915"/>
                    </a:lnTo>
                    <a:lnTo>
                      <a:pt x="2650" y="6954"/>
                    </a:lnTo>
                    <a:lnTo>
                      <a:pt x="2821" y="6993"/>
                    </a:lnTo>
                    <a:lnTo>
                      <a:pt x="2991" y="7033"/>
                    </a:lnTo>
                    <a:lnTo>
                      <a:pt x="3175" y="7046"/>
                    </a:lnTo>
                    <a:lnTo>
                      <a:pt x="3346" y="7059"/>
                    </a:lnTo>
                    <a:lnTo>
                      <a:pt x="3529" y="7072"/>
                    </a:lnTo>
                    <a:lnTo>
                      <a:pt x="10194" y="7072"/>
                    </a:lnTo>
                    <a:lnTo>
                      <a:pt x="10364" y="7059"/>
                    </a:lnTo>
                    <a:lnTo>
                      <a:pt x="10548" y="7046"/>
                    </a:lnTo>
                    <a:lnTo>
                      <a:pt x="10732" y="7033"/>
                    </a:lnTo>
                    <a:lnTo>
                      <a:pt x="10902" y="6993"/>
                    </a:lnTo>
                    <a:lnTo>
                      <a:pt x="11073" y="6954"/>
                    </a:lnTo>
                    <a:lnTo>
                      <a:pt x="11243" y="6915"/>
                    </a:lnTo>
                    <a:lnTo>
                      <a:pt x="11401" y="6849"/>
                    </a:lnTo>
                    <a:lnTo>
                      <a:pt x="11558" y="6796"/>
                    </a:lnTo>
                    <a:lnTo>
                      <a:pt x="11716" y="6718"/>
                    </a:lnTo>
                    <a:lnTo>
                      <a:pt x="11873" y="6639"/>
                    </a:lnTo>
                    <a:lnTo>
                      <a:pt x="12017" y="6560"/>
                    </a:lnTo>
                    <a:lnTo>
                      <a:pt x="12162" y="6468"/>
                    </a:lnTo>
                    <a:lnTo>
                      <a:pt x="12306" y="6364"/>
                    </a:lnTo>
                    <a:lnTo>
                      <a:pt x="12437" y="6259"/>
                    </a:lnTo>
                    <a:lnTo>
                      <a:pt x="12568" y="6154"/>
                    </a:lnTo>
                    <a:lnTo>
                      <a:pt x="12686" y="6036"/>
                    </a:lnTo>
                    <a:lnTo>
                      <a:pt x="12804" y="5904"/>
                    </a:lnTo>
                    <a:lnTo>
                      <a:pt x="12909" y="5786"/>
                    </a:lnTo>
                    <a:lnTo>
                      <a:pt x="13014" y="5655"/>
                    </a:lnTo>
                    <a:lnTo>
                      <a:pt x="13119" y="5511"/>
                    </a:lnTo>
                    <a:lnTo>
                      <a:pt x="13211" y="5366"/>
                    </a:lnTo>
                    <a:lnTo>
                      <a:pt x="13290" y="5222"/>
                    </a:lnTo>
                    <a:lnTo>
                      <a:pt x="13369" y="5065"/>
                    </a:lnTo>
                    <a:lnTo>
                      <a:pt x="13447" y="4907"/>
                    </a:lnTo>
                    <a:lnTo>
                      <a:pt x="13513" y="4750"/>
                    </a:lnTo>
                    <a:lnTo>
                      <a:pt x="13565" y="4579"/>
                    </a:lnTo>
                    <a:lnTo>
                      <a:pt x="13618" y="4422"/>
                    </a:lnTo>
                    <a:lnTo>
                      <a:pt x="13657" y="4251"/>
                    </a:lnTo>
                    <a:lnTo>
                      <a:pt x="13683" y="4068"/>
                    </a:lnTo>
                    <a:lnTo>
                      <a:pt x="13710" y="3897"/>
                    </a:lnTo>
                    <a:lnTo>
                      <a:pt x="13723" y="3713"/>
                    </a:lnTo>
                    <a:lnTo>
                      <a:pt x="13723" y="3530"/>
                    </a:lnTo>
                    <a:lnTo>
                      <a:pt x="13723" y="3346"/>
                    </a:lnTo>
                    <a:lnTo>
                      <a:pt x="13710" y="3176"/>
                    </a:lnTo>
                    <a:lnTo>
                      <a:pt x="13683" y="2992"/>
                    </a:lnTo>
                    <a:lnTo>
                      <a:pt x="13657" y="2821"/>
                    </a:lnTo>
                    <a:lnTo>
                      <a:pt x="13618" y="2651"/>
                    </a:lnTo>
                    <a:lnTo>
                      <a:pt x="13565" y="2480"/>
                    </a:lnTo>
                    <a:lnTo>
                      <a:pt x="13513" y="2323"/>
                    </a:lnTo>
                    <a:lnTo>
                      <a:pt x="13447" y="2152"/>
                    </a:lnTo>
                    <a:lnTo>
                      <a:pt x="13369" y="1995"/>
                    </a:lnTo>
                    <a:lnTo>
                      <a:pt x="13290" y="1851"/>
                    </a:lnTo>
                    <a:lnTo>
                      <a:pt x="13211" y="1706"/>
                    </a:lnTo>
                    <a:lnTo>
                      <a:pt x="13119" y="1562"/>
                    </a:lnTo>
                    <a:lnTo>
                      <a:pt x="13014" y="1418"/>
                    </a:lnTo>
                    <a:lnTo>
                      <a:pt x="12909" y="1286"/>
                    </a:lnTo>
                    <a:lnTo>
                      <a:pt x="12804" y="1155"/>
                    </a:lnTo>
                    <a:lnTo>
                      <a:pt x="12686" y="1037"/>
                    </a:lnTo>
                    <a:lnTo>
                      <a:pt x="12568" y="919"/>
                    </a:lnTo>
                    <a:lnTo>
                      <a:pt x="12437" y="801"/>
                    </a:lnTo>
                    <a:lnTo>
                      <a:pt x="12306" y="696"/>
                    </a:lnTo>
                    <a:lnTo>
                      <a:pt x="12162" y="604"/>
                    </a:lnTo>
                    <a:lnTo>
                      <a:pt x="12017" y="512"/>
                    </a:lnTo>
                    <a:lnTo>
                      <a:pt x="11873" y="421"/>
                    </a:lnTo>
                    <a:lnTo>
                      <a:pt x="11716" y="342"/>
                    </a:lnTo>
                    <a:lnTo>
                      <a:pt x="11558" y="276"/>
                    </a:lnTo>
                    <a:lnTo>
                      <a:pt x="11401" y="211"/>
                    </a:lnTo>
                    <a:lnTo>
                      <a:pt x="11243" y="158"/>
                    </a:lnTo>
                    <a:lnTo>
                      <a:pt x="11073" y="106"/>
                    </a:lnTo>
                    <a:lnTo>
                      <a:pt x="10902" y="66"/>
                    </a:lnTo>
                    <a:lnTo>
                      <a:pt x="10732" y="40"/>
                    </a:lnTo>
                    <a:lnTo>
                      <a:pt x="10548" y="14"/>
                    </a:lnTo>
                    <a:lnTo>
                      <a:pt x="103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39" name="Google Shape;2439;p45"/>
              <p:cNvSpPr/>
              <p:nvPr/>
            </p:nvSpPr>
            <p:spPr>
              <a:xfrm>
                <a:off x="2165143" y="3497038"/>
                <a:ext cx="44749" cy="533869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9742" extrusionOk="0">
                    <a:moveTo>
                      <a:pt x="0" y="0"/>
                    </a:moveTo>
                    <a:lnTo>
                      <a:pt x="0" y="29741"/>
                    </a:lnTo>
                    <a:lnTo>
                      <a:pt x="2493" y="29741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40" name="Google Shape;2440;p45"/>
              <p:cNvSpPr/>
              <p:nvPr/>
            </p:nvSpPr>
            <p:spPr>
              <a:xfrm>
                <a:off x="2131469" y="2564033"/>
                <a:ext cx="112098" cy="955389"/>
              </a:xfrm>
              <a:custGeom>
                <a:avLst/>
                <a:gdLst/>
                <a:ahLst/>
                <a:cxnLst/>
                <a:rect l="l" t="t" r="r" b="b"/>
                <a:pathLst>
                  <a:path w="6245" h="53225" extrusionOk="0">
                    <a:moveTo>
                      <a:pt x="1023" y="1"/>
                    </a:moveTo>
                    <a:lnTo>
                      <a:pt x="905" y="14"/>
                    </a:lnTo>
                    <a:lnTo>
                      <a:pt x="800" y="53"/>
                    </a:lnTo>
                    <a:lnTo>
                      <a:pt x="696" y="80"/>
                    </a:lnTo>
                    <a:lnTo>
                      <a:pt x="604" y="132"/>
                    </a:lnTo>
                    <a:lnTo>
                      <a:pt x="499" y="185"/>
                    </a:lnTo>
                    <a:lnTo>
                      <a:pt x="420" y="250"/>
                    </a:lnTo>
                    <a:lnTo>
                      <a:pt x="341" y="329"/>
                    </a:lnTo>
                    <a:lnTo>
                      <a:pt x="263" y="408"/>
                    </a:lnTo>
                    <a:lnTo>
                      <a:pt x="197" y="499"/>
                    </a:lnTo>
                    <a:lnTo>
                      <a:pt x="145" y="591"/>
                    </a:lnTo>
                    <a:lnTo>
                      <a:pt x="92" y="696"/>
                    </a:lnTo>
                    <a:lnTo>
                      <a:pt x="53" y="801"/>
                    </a:lnTo>
                    <a:lnTo>
                      <a:pt x="26" y="906"/>
                    </a:lnTo>
                    <a:lnTo>
                      <a:pt x="13" y="1024"/>
                    </a:lnTo>
                    <a:lnTo>
                      <a:pt x="0" y="1129"/>
                    </a:lnTo>
                    <a:lnTo>
                      <a:pt x="0" y="50116"/>
                    </a:lnTo>
                    <a:lnTo>
                      <a:pt x="0" y="50273"/>
                    </a:lnTo>
                    <a:lnTo>
                      <a:pt x="13" y="50430"/>
                    </a:lnTo>
                    <a:lnTo>
                      <a:pt x="40" y="50588"/>
                    </a:lnTo>
                    <a:lnTo>
                      <a:pt x="66" y="50745"/>
                    </a:lnTo>
                    <a:lnTo>
                      <a:pt x="145" y="51034"/>
                    </a:lnTo>
                    <a:lnTo>
                      <a:pt x="249" y="51322"/>
                    </a:lnTo>
                    <a:lnTo>
                      <a:pt x="381" y="51598"/>
                    </a:lnTo>
                    <a:lnTo>
                      <a:pt x="538" y="51860"/>
                    </a:lnTo>
                    <a:lnTo>
                      <a:pt x="709" y="52097"/>
                    </a:lnTo>
                    <a:lnTo>
                      <a:pt x="919" y="52320"/>
                    </a:lnTo>
                    <a:lnTo>
                      <a:pt x="1142" y="52516"/>
                    </a:lnTo>
                    <a:lnTo>
                      <a:pt x="1378" y="52700"/>
                    </a:lnTo>
                    <a:lnTo>
                      <a:pt x="1640" y="52857"/>
                    </a:lnTo>
                    <a:lnTo>
                      <a:pt x="1902" y="52989"/>
                    </a:lnTo>
                    <a:lnTo>
                      <a:pt x="2191" y="53094"/>
                    </a:lnTo>
                    <a:lnTo>
                      <a:pt x="2493" y="53172"/>
                    </a:lnTo>
                    <a:lnTo>
                      <a:pt x="2650" y="53199"/>
                    </a:lnTo>
                    <a:lnTo>
                      <a:pt x="2808" y="53212"/>
                    </a:lnTo>
                    <a:lnTo>
                      <a:pt x="2965" y="53225"/>
                    </a:lnTo>
                    <a:lnTo>
                      <a:pt x="3280" y="53225"/>
                    </a:lnTo>
                    <a:lnTo>
                      <a:pt x="3437" y="53212"/>
                    </a:lnTo>
                    <a:lnTo>
                      <a:pt x="3595" y="53199"/>
                    </a:lnTo>
                    <a:lnTo>
                      <a:pt x="3752" y="53172"/>
                    </a:lnTo>
                    <a:lnTo>
                      <a:pt x="4054" y="53094"/>
                    </a:lnTo>
                    <a:lnTo>
                      <a:pt x="4329" y="52989"/>
                    </a:lnTo>
                    <a:lnTo>
                      <a:pt x="4605" y="52857"/>
                    </a:lnTo>
                    <a:lnTo>
                      <a:pt x="4867" y="52700"/>
                    </a:lnTo>
                    <a:lnTo>
                      <a:pt x="5103" y="52516"/>
                    </a:lnTo>
                    <a:lnTo>
                      <a:pt x="5326" y="52320"/>
                    </a:lnTo>
                    <a:lnTo>
                      <a:pt x="5523" y="52097"/>
                    </a:lnTo>
                    <a:lnTo>
                      <a:pt x="5707" y="51860"/>
                    </a:lnTo>
                    <a:lnTo>
                      <a:pt x="5864" y="51598"/>
                    </a:lnTo>
                    <a:lnTo>
                      <a:pt x="5996" y="51322"/>
                    </a:lnTo>
                    <a:lnTo>
                      <a:pt x="6101" y="51034"/>
                    </a:lnTo>
                    <a:lnTo>
                      <a:pt x="6179" y="50745"/>
                    </a:lnTo>
                    <a:lnTo>
                      <a:pt x="6205" y="50588"/>
                    </a:lnTo>
                    <a:lnTo>
                      <a:pt x="6219" y="50430"/>
                    </a:lnTo>
                    <a:lnTo>
                      <a:pt x="6232" y="50273"/>
                    </a:lnTo>
                    <a:lnTo>
                      <a:pt x="6245" y="50116"/>
                    </a:lnTo>
                    <a:lnTo>
                      <a:pt x="6245" y="1129"/>
                    </a:lnTo>
                    <a:lnTo>
                      <a:pt x="6232" y="1024"/>
                    </a:lnTo>
                    <a:lnTo>
                      <a:pt x="6219" y="906"/>
                    </a:lnTo>
                    <a:lnTo>
                      <a:pt x="6192" y="801"/>
                    </a:lnTo>
                    <a:lnTo>
                      <a:pt x="6153" y="696"/>
                    </a:lnTo>
                    <a:lnTo>
                      <a:pt x="6101" y="591"/>
                    </a:lnTo>
                    <a:lnTo>
                      <a:pt x="6048" y="499"/>
                    </a:lnTo>
                    <a:lnTo>
                      <a:pt x="5982" y="408"/>
                    </a:lnTo>
                    <a:lnTo>
                      <a:pt x="5904" y="329"/>
                    </a:lnTo>
                    <a:lnTo>
                      <a:pt x="5825" y="250"/>
                    </a:lnTo>
                    <a:lnTo>
                      <a:pt x="5733" y="185"/>
                    </a:lnTo>
                    <a:lnTo>
                      <a:pt x="5641" y="132"/>
                    </a:lnTo>
                    <a:lnTo>
                      <a:pt x="5550" y="80"/>
                    </a:lnTo>
                    <a:lnTo>
                      <a:pt x="5445" y="53"/>
                    </a:lnTo>
                    <a:lnTo>
                      <a:pt x="5326" y="14"/>
                    </a:lnTo>
                    <a:lnTo>
                      <a:pt x="52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41" name="Google Shape;2441;p45"/>
              <p:cNvSpPr/>
              <p:nvPr/>
            </p:nvSpPr>
            <p:spPr>
              <a:xfrm>
                <a:off x="1780583" y="3354102"/>
                <a:ext cx="813871" cy="74654"/>
              </a:xfrm>
              <a:custGeom>
                <a:avLst/>
                <a:gdLst/>
                <a:ahLst/>
                <a:cxnLst/>
                <a:rect l="l" t="t" r="r" b="b"/>
                <a:pathLst>
                  <a:path w="45341" h="4159" extrusionOk="0">
                    <a:moveTo>
                      <a:pt x="1" y="0"/>
                    </a:moveTo>
                    <a:lnTo>
                      <a:pt x="14" y="210"/>
                    </a:lnTo>
                    <a:lnTo>
                      <a:pt x="27" y="420"/>
                    </a:lnTo>
                    <a:lnTo>
                      <a:pt x="53" y="630"/>
                    </a:lnTo>
                    <a:lnTo>
                      <a:pt x="93" y="840"/>
                    </a:lnTo>
                    <a:lnTo>
                      <a:pt x="132" y="1037"/>
                    </a:lnTo>
                    <a:lnTo>
                      <a:pt x="185" y="1233"/>
                    </a:lnTo>
                    <a:lnTo>
                      <a:pt x="250" y="1430"/>
                    </a:lnTo>
                    <a:lnTo>
                      <a:pt x="329" y="1614"/>
                    </a:lnTo>
                    <a:lnTo>
                      <a:pt x="421" y="1798"/>
                    </a:lnTo>
                    <a:lnTo>
                      <a:pt x="513" y="1981"/>
                    </a:lnTo>
                    <a:lnTo>
                      <a:pt x="604" y="2152"/>
                    </a:lnTo>
                    <a:lnTo>
                      <a:pt x="709" y="2322"/>
                    </a:lnTo>
                    <a:lnTo>
                      <a:pt x="827" y="2480"/>
                    </a:lnTo>
                    <a:lnTo>
                      <a:pt x="959" y="2637"/>
                    </a:lnTo>
                    <a:lnTo>
                      <a:pt x="1090" y="2795"/>
                    </a:lnTo>
                    <a:lnTo>
                      <a:pt x="1221" y="2939"/>
                    </a:lnTo>
                    <a:lnTo>
                      <a:pt x="1365" y="3070"/>
                    </a:lnTo>
                    <a:lnTo>
                      <a:pt x="1523" y="3201"/>
                    </a:lnTo>
                    <a:lnTo>
                      <a:pt x="1680" y="3332"/>
                    </a:lnTo>
                    <a:lnTo>
                      <a:pt x="1838" y="3450"/>
                    </a:lnTo>
                    <a:lnTo>
                      <a:pt x="2008" y="3555"/>
                    </a:lnTo>
                    <a:lnTo>
                      <a:pt x="2179" y="3647"/>
                    </a:lnTo>
                    <a:lnTo>
                      <a:pt x="2362" y="3739"/>
                    </a:lnTo>
                    <a:lnTo>
                      <a:pt x="2546" y="3831"/>
                    </a:lnTo>
                    <a:lnTo>
                      <a:pt x="2730" y="3897"/>
                    </a:lnTo>
                    <a:lnTo>
                      <a:pt x="2926" y="3962"/>
                    </a:lnTo>
                    <a:lnTo>
                      <a:pt x="3123" y="4028"/>
                    </a:lnTo>
                    <a:lnTo>
                      <a:pt x="3320" y="4067"/>
                    </a:lnTo>
                    <a:lnTo>
                      <a:pt x="3530" y="4106"/>
                    </a:lnTo>
                    <a:lnTo>
                      <a:pt x="3740" y="4133"/>
                    </a:lnTo>
                    <a:lnTo>
                      <a:pt x="3950" y="4146"/>
                    </a:lnTo>
                    <a:lnTo>
                      <a:pt x="4160" y="4159"/>
                    </a:lnTo>
                    <a:lnTo>
                      <a:pt x="41181" y="4159"/>
                    </a:lnTo>
                    <a:lnTo>
                      <a:pt x="41391" y="4146"/>
                    </a:lnTo>
                    <a:lnTo>
                      <a:pt x="41601" y="4133"/>
                    </a:lnTo>
                    <a:lnTo>
                      <a:pt x="41811" y="4106"/>
                    </a:lnTo>
                    <a:lnTo>
                      <a:pt x="42021" y="4067"/>
                    </a:lnTo>
                    <a:lnTo>
                      <a:pt x="42218" y="4028"/>
                    </a:lnTo>
                    <a:lnTo>
                      <a:pt x="42415" y="3962"/>
                    </a:lnTo>
                    <a:lnTo>
                      <a:pt x="42611" y="3897"/>
                    </a:lnTo>
                    <a:lnTo>
                      <a:pt x="42795" y="3831"/>
                    </a:lnTo>
                    <a:lnTo>
                      <a:pt x="42979" y="3739"/>
                    </a:lnTo>
                    <a:lnTo>
                      <a:pt x="43162" y="3647"/>
                    </a:lnTo>
                    <a:lnTo>
                      <a:pt x="43333" y="3555"/>
                    </a:lnTo>
                    <a:lnTo>
                      <a:pt x="43503" y="3450"/>
                    </a:lnTo>
                    <a:lnTo>
                      <a:pt x="43661" y="3332"/>
                    </a:lnTo>
                    <a:lnTo>
                      <a:pt x="43818" y="3201"/>
                    </a:lnTo>
                    <a:lnTo>
                      <a:pt x="43976" y="3070"/>
                    </a:lnTo>
                    <a:lnTo>
                      <a:pt x="44120" y="2939"/>
                    </a:lnTo>
                    <a:lnTo>
                      <a:pt x="44251" y="2795"/>
                    </a:lnTo>
                    <a:lnTo>
                      <a:pt x="44382" y="2637"/>
                    </a:lnTo>
                    <a:lnTo>
                      <a:pt x="44514" y="2480"/>
                    </a:lnTo>
                    <a:lnTo>
                      <a:pt x="44632" y="2322"/>
                    </a:lnTo>
                    <a:lnTo>
                      <a:pt x="44737" y="2152"/>
                    </a:lnTo>
                    <a:lnTo>
                      <a:pt x="44828" y="1981"/>
                    </a:lnTo>
                    <a:lnTo>
                      <a:pt x="44920" y="1798"/>
                    </a:lnTo>
                    <a:lnTo>
                      <a:pt x="45012" y="1614"/>
                    </a:lnTo>
                    <a:lnTo>
                      <a:pt x="45078" y="1430"/>
                    </a:lnTo>
                    <a:lnTo>
                      <a:pt x="45143" y="1233"/>
                    </a:lnTo>
                    <a:lnTo>
                      <a:pt x="45209" y="1037"/>
                    </a:lnTo>
                    <a:lnTo>
                      <a:pt x="45248" y="840"/>
                    </a:lnTo>
                    <a:lnTo>
                      <a:pt x="45288" y="630"/>
                    </a:lnTo>
                    <a:lnTo>
                      <a:pt x="45314" y="420"/>
                    </a:lnTo>
                    <a:lnTo>
                      <a:pt x="45327" y="210"/>
                    </a:lnTo>
                    <a:lnTo>
                      <a:pt x="453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42" name="Google Shape;2442;p45"/>
              <p:cNvSpPr/>
              <p:nvPr/>
            </p:nvSpPr>
            <p:spPr>
              <a:xfrm>
                <a:off x="1847931" y="4030889"/>
                <a:ext cx="89517" cy="89732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999" extrusionOk="0">
                    <a:moveTo>
                      <a:pt x="2494" y="0"/>
                    </a:moveTo>
                    <a:lnTo>
                      <a:pt x="2231" y="13"/>
                    </a:lnTo>
                    <a:lnTo>
                      <a:pt x="1982" y="53"/>
                    </a:lnTo>
                    <a:lnTo>
                      <a:pt x="1746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090" y="433"/>
                    </a:lnTo>
                    <a:lnTo>
                      <a:pt x="906" y="577"/>
                    </a:lnTo>
                    <a:lnTo>
                      <a:pt x="723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85" y="1522"/>
                    </a:lnTo>
                    <a:lnTo>
                      <a:pt x="106" y="1758"/>
                    </a:lnTo>
                    <a:lnTo>
                      <a:pt x="40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40" y="3004"/>
                    </a:lnTo>
                    <a:lnTo>
                      <a:pt x="106" y="3241"/>
                    </a:lnTo>
                    <a:lnTo>
                      <a:pt x="185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23" y="4264"/>
                    </a:lnTo>
                    <a:lnTo>
                      <a:pt x="906" y="4421"/>
                    </a:lnTo>
                    <a:lnTo>
                      <a:pt x="1090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46" y="4881"/>
                    </a:lnTo>
                    <a:lnTo>
                      <a:pt x="1982" y="4946"/>
                    </a:lnTo>
                    <a:lnTo>
                      <a:pt x="2231" y="4985"/>
                    </a:lnTo>
                    <a:lnTo>
                      <a:pt x="2494" y="4999"/>
                    </a:lnTo>
                    <a:lnTo>
                      <a:pt x="2743" y="4985"/>
                    </a:lnTo>
                    <a:lnTo>
                      <a:pt x="2992" y="4946"/>
                    </a:lnTo>
                    <a:lnTo>
                      <a:pt x="3228" y="4881"/>
                    </a:lnTo>
                    <a:lnTo>
                      <a:pt x="3464" y="4802"/>
                    </a:lnTo>
                    <a:lnTo>
                      <a:pt x="3674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52" y="4264"/>
                    </a:lnTo>
                    <a:lnTo>
                      <a:pt x="4422" y="4080"/>
                    </a:lnTo>
                    <a:lnTo>
                      <a:pt x="4553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68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68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53" y="1102"/>
                    </a:lnTo>
                    <a:lnTo>
                      <a:pt x="4422" y="905"/>
                    </a:lnTo>
                    <a:lnTo>
                      <a:pt x="4252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74" y="302"/>
                    </a:lnTo>
                    <a:lnTo>
                      <a:pt x="3464" y="197"/>
                    </a:lnTo>
                    <a:lnTo>
                      <a:pt x="3228" y="118"/>
                    </a:lnTo>
                    <a:lnTo>
                      <a:pt x="2992" y="53"/>
                    </a:lnTo>
                    <a:lnTo>
                      <a:pt x="2743" y="13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43" name="Google Shape;2443;p45"/>
              <p:cNvSpPr/>
              <p:nvPr/>
            </p:nvSpPr>
            <p:spPr>
              <a:xfrm>
                <a:off x="1870315" y="4053255"/>
                <a:ext cx="44749" cy="45001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507" extrusionOk="0">
                    <a:moveTo>
                      <a:pt x="1247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66" y="66"/>
                    </a:lnTo>
                    <a:lnTo>
                      <a:pt x="761" y="106"/>
                    </a:lnTo>
                    <a:lnTo>
                      <a:pt x="643" y="158"/>
                    </a:lnTo>
                    <a:lnTo>
                      <a:pt x="551" y="224"/>
                    </a:lnTo>
                    <a:lnTo>
                      <a:pt x="446" y="289"/>
                    </a:lnTo>
                    <a:lnTo>
                      <a:pt x="368" y="368"/>
                    </a:lnTo>
                    <a:lnTo>
                      <a:pt x="276" y="460"/>
                    </a:lnTo>
                    <a:lnTo>
                      <a:pt x="210" y="552"/>
                    </a:lnTo>
                    <a:lnTo>
                      <a:pt x="145" y="656"/>
                    </a:lnTo>
                    <a:lnTo>
                      <a:pt x="92" y="761"/>
                    </a:lnTo>
                    <a:lnTo>
                      <a:pt x="53" y="880"/>
                    </a:lnTo>
                    <a:lnTo>
                      <a:pt x="27" y="998"/>
                    </a:lnTo>
                    <a:lnTo>
                      <a:pt x="0" y="1129"/>
                    </a:lnTo>
                    <a:lnTo>
                      <a:pt x="0" y="1247"/>
                    </a:lnTo>
                    <a:lnTo>
                      <a:pt x="0" y="1378"/>
                    </a:lnTo>
                    <a:lnTo>
                      <a:pt x="27" y="1509"/>
                    </a:lnTo>
                    <a:lnTo>
                      <a:pt x="53" y="1627"/>
                    </a:lnTo>
                    <a:lnTo>
                      <a:pt x="92" y="1732"/>
                    </a:lnTo>
                    <a:lnTo>
                      <a:pt x="145" y="1850"/>
                    </a:lnTo>
                    <a:lnTo>
                      <a:pt x="210" y="1955"/>
                    </a:lnTo>
                    <a:lnTo>
                      <a:pt x="276" y="2047"/>
                    </a:lnTo>
                    <a:lnTo>
                      <a:pt x="368" y="2139"/>
                    </a:lnTo>
                    <a:lnTo>
                      <a:pt x="446" y="2218"/>
                    </a:lnTo>
                    <a:lnTo>
                      <a:pt x="551" y="2283"/>
                    </a:lnTo>
                    <a:lnTo>
                      <a:pt x="643" y="2349"/>
                    </a:lnTo>
                    <a:lnTo>
                      <a:pt x="761" y="2401"/>
                    </a:lnTo>
                    <a:lnTo>
                      <a:pt x="866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7" y="2506"/>
                    </a:lnTo>
                    <a:lnTo>
                      <a:pt x="1365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34" y="2218"/>
                    </a:lnTo>
                    <a:lnTo>
                      <a:pt x="2126" y="2139"/>
                    </a:lnTo>
                    <a:lnTo>
                      <a:pt x="2204" y="2047"/>
                    </a:lnTo>
                    <a:lnTo>
                      <a:pt x="2283" y="1955"/>
                    </a:lnTo>
                    <a:lnTo>
                      <a:pt x="2335" y="1850"/>
                    </a:lnTo>
                    <a:lnTo>
                      <a:pt x="2388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80" y="1378"/>
                    </a:lnTo>
                    <a:lnTo>
                      <a:pt x="2493" y="1247"/>
                    </a:lnTo>
                    <a:lnTo>
                      <a:pt x="2480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388" y="761"/>
                    </a:lnTo>
                    <a:lnTo>
                      <a:pt x="2335" y="656"/>
                    </a:lnTo>
                    <a:lnTo>
                      <a:pt x="2283" y="552"/>
                    </a:lnTo>
                    <a:lnTo>
                      <a:pt x="2204" y="460"/>
                    </a:lnTo>
                    <a:lnTo>
                      <a:pt x="2126" y="368"/>
                    </a:lnTo>
                    <a:lnTo>
                      <a:pt x="2034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65" y="14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44" name="Google Shape;2444;p45"/>
              <p:cNvSpPr/>
              <p:nvPr/>
            </p:nvSpPr>
            <p:spPr>
              <a:xfrm>
                <a:off x="1855237" y="3966359"/>
                <a:ext cx="313694" cy="64548"/>
              </a:xfrm>
              <a:custGeom>
                <a:avLst/>
                <a:gdLst/>
                <a:ahLst/>
                <a:cxnLst/>
                <a:rect l="l" t="t" r="r" b="b"/>
                <a:pathLst>
                  <a:path w="17476" h="3596" extrusionOk="0">
                    <a:moveTo>
                      <a:pt x="17475" y="1"/>
                    </a:moveTo>
                    <a:lnTo>
                      <a:pt x="512" y="2415"/>
                    </a:lnTo>
                    <a:lnTo>
                      <a:pt x="407" y="2441"/>
                    </a:lnTo>
                    <a:lnTo>
                      <a:pt x="316" y="2480"/>
                    </a:lnTo>
                    <a:lnTo>
                      <a:pt x="224" y="2546"/>
                    </a:lnTo>
                    <a:lnTo>
                      <a:pt x="145" y="2611"/>
                    </a:lnTo>
                    <a:lnTo>
                      <a:pt x="92" y="2703"/>
                    </a:lnTo>
                    <a:lnTo>
                      <a:pt x="40" y="2795"/>
                    </a:lnTo>
                    <a:lnTo>
                      <a:pt x="14" y="2900"/>
                    </a:lnTo>
                    <a:lnTo>
                      <a:pt x="1" y="3005"/>
                    </a:lnTo>
                    <a:lnTo>
                      <a:pt x="14" y="3123"/>
                    </a:lnTo>
                    <a:lnTo>
                      <a:pt x="53" y="3241"/>
                    </a:lnTo>
                    <a:lnTo>
                      <a:pt x="106" y="3333"/>
                    </a:lnTo>
                    <a:lnTo>
                      <a:pt x="184" y="3425"/>
                    </a:lnTo>
                    <a:lnTo>
                      <a:pt x="263" y="3503"/>
                    </a:lnTo>
                    <a:lnTo>
                      <a:pt x="368" y="3556"/>
                    </a:lnTo>
                    <a:lnTo>
                      <a:pt x="473" y="3582"/>
                    </a:lnTo>
                    <a:lnTo>
                      <a:pt x="604" y="3595"/>
                    </a:lnTo>
                    <a:lnTo>
                      <a:pt x="17475" y="3595"/>
                    </a:lnTo>
                    <a:lnTo>
                      <a:pt x="17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45" name="Google Shape;2445;p45"/>
              <p:cNvSpPr/>
              <p:nvPr/>
            </p:nvSpPr>
            <p:spPr>
              <a:xfrm>
                <a:off x="2437589" y="4030889"/>
                <a:ext cx="89517" cy="89732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999" extrusionOk="0">
                    <a:moveTo>
                      <a:pt x="2493" y="0"/>
                    </a:moveTo>
                    <a:lnTo>
                      <a:pt x="2244" y="13"/>
                    </a:lnTo>
                    <a:lnTo>
                      <a:pt x="1995" y="53"/>
                    </a:lnTo>
                    <a:lnTo>
                      <a:pt x="1759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103" y="433"/>
                    </a:lnTo>
                    <a:lnTo>
                      <a:pt x="906" y="577"/>
                    </a:lnTo>
                    <a:lnTo>
                      <a:pt x="736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98" y="1522"/>
                    </a:lnTo>
                    <a:lnTo>
                      <a:pt x="106" y="1758"/>
                    </a:lnTo>
                    <a:lnTo>
                      <a:pt x="53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53" y="3004"/>
                    </a:lnTo>
                    <a:lnTo>
                      <a:pt x="106" y="3241"/>
                    </a:lnTo>
                    <a:lnTo>
                      <a:pt x="198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36" y="4264"/>
                    </a:lnTo>
                    <a:lnTo>
                      <a:pt x="906" y="4421"/>
                    </a:lnTo>
                    <a:lnTo>
                      <a:pt x="1103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59" y="4881"/>
                    </a:lnTo>
                    <a:lnTo>
                      <a:pt x="1995" y="4946"/>
                    </a:lnTo>
                    <a:lnTo>
                      <a:pt x="2244" y="4985"/>
                    </a:lnTo>
                    <a:lnTo>
                      <a:pt x="2493" y="4999"/>
                    </a:lnTo>
                    <a:lnTo>
                      <a:pt x="2756" y="4985"/>
                    </a:lnTo>
                    <a:lnTo>
                      <a:pt x="2992" y="4946"/>
                    </a:lnTo>
                    <a:lnTo>
                      <a:pt x="3241" y="4881"/>
                    </a:lnTo>
                    <a:lnTo>
                      <a:pt x="3464" y="4802"/>
                    </a:lnTo>
                    <a:lnTo>
                      <a:pt x="3687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65" y="4264"/>
                    </a:lnTo>
                    <a:lnTo>
                      <a:pt x="4422" y="4080"/>
                    </a:lnTo>
                    <a:lnTo>
                      <a:pt x="4566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81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81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66" y="1102"/>
                    </a:lnTo>
                    <a:lnTo>
                      <a:pt x="4422" y="905"/>
                    </a:lnTo>
                    <a:lnTo>
                      <a:pt x="4265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87" y="302"/>
                    </a:lnTo>
                    <a:lnTo>
                      <a:pt x="3464" y="197"/>
                    </a:lnTo>
                    <a:lnTo>
                      <a:pt x="3241" y="118"/>
                    </a:lnTo>
                    <a:lnTo>
                      <a:pt x="2992" y="53"/>
                    </a:lnTo>
                    <a:lnTo>
                      <a:pt x="2756" y="13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46" name="Google Shape;2446;p45"/>
              <p:cNvSpPr/>
              <p:nvPr/>
            </p:nvSpPr>
            <p:spPr>
              <a:xfrm>
                <a:off x="2459972" y="4053255"/>
                <a:ext cx="44749" cy="45001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507" extrusionOk="0">
                    <a:moveTo>
                      <a:pt x="1246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79" y="66"/>
                    </a:lnTo>
                    <a:lnTo>
                      <a:pt x="761" y="106"/>
                    </a:lnTo>
                    <a:lnTo>
                      <a:pt x="656" y="158"/>
                    </a:lnTo>
                    <a:lnTo>
                      <a:pt x="551" y="224"/>
                    </a:lnTo>
                    <a:lnTo>
                      <a:pt x="459" y="289"/>
                    </a:lnTo>
                    <a:lnTo>
                      <a:pt x="367" y="368"/>
                    </a:lnTo>
                    <a:lnTo>
                      <a:pt x="289" y="460"/>
                    </a:lnTo>
                    <a:lnTo>
                      <a:pt x="210" y="552"/>
                    </a:lnTo>
                    <a:lnTo>
                      <a:pt x="158" y="656"/>
                    </a:lnTo>
                    <a:lnTo>
                      <a:pt x="105" y="761"/>
                    </a:lnTo>
                    <a:lnTo>
                      <a:pt x="53" y="880"/>
                    </a:lnTo>
                    <a:lnTo>
                      <a:pt x="26" y="998"/>
                    </a:lnTo>
                    <a:lnTo>
                      <a:pt x="13" y="1129"/>
                    </a:lnTo>
                    <a:lnTo>
                      <a:pt x="0" y="1247"/>
                    </a:lnTo>
                    <a:lnTo>
                      <a:pt x="13" y="1378"/>
                    </a:lnTo>
                    <a:lnTo>
                      <a:pt x="26" y="1509"/>
                    </a:lnTo>
                    <a:lnTo>
                      <a:pt x="53" y="1627"/>
                    </a:lnTo>
                    <a:lnTo>
                      <a:pt x="105" y="1732"/>
                    </a:lnTo>
                    <a:lnTo>
                      <a:pt x="158" y="1850"/>
                    </a:lnTo>
                    <a:lnTo>
                      <a:pt x="210" y="1955"/>
                    </a:lnTo>
                    <a:lnTo>
                      <a:pt x="289" y="2047"/>
                    </a:lnTo>
                    <a:lnTo>
                      <a:pt x="367" y="2139"/>
                    </a:lnTo>
                    <a:lnTo>
                      <a:pt x="459" y="2218"/>
                    </a:lnTo>
                    <a:lnTo>
                      <a:pt x="551" y="2283"/>
                    </a:lnTo>
                    <a:lnTo>
                      <a:pt x="656" y="2349"/>
                    </a:lnTo>
                    <a:lnTo>
                      <a:pt x="761" y="2401"/>
                    </a:lnTo>
                    <a:lnTo>
                      <a:pt x="879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6" y="2506"/>
                    </a:lnTo>
                    <a:lnTo>
                      <a:pt x="1378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47" y="2218"/>
                    </a:lnTo>
                    <a:lnTo>
                      <a:pt x="2125" y="2139"/>
                    </a:lnTo>
                    <a:lnTo>
                      <a:pt x="2217" y="2047"/>
                    </a:lnTo>
                    <a:lnTo>
                      <a:pt x="2283" y="1955"/>
                    </a:lnTo>
                    <a:lnTo>
                      <a:pt x="2348" y="1850"/>
                    </a:lnTo>
                    <a:lnTo>
                      <a:pt x="2401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93" y="1378"/>
                    </a:lnTo>
                    <a:lnTo>
                      <a:pt x="2493" y="1247"/>
                    </a:lnTo>
                    <a:lnTo>
                      <a:pt x="2493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401" y="761"/>
                    </a:lnTo>
                    <a:lnTo>
                      <a:pt x="2348" y="656"/>
                    </a:lnTo>
                    <a:lnTo>
                      <a:pt x="2283" y="552"/>
                    </a:lnTo>
                    <a:lnTo>
                      <a:pt x="2217" y="460"/>
                    </a:lnTo>
                    <a:lnTo>
                      <a:pt x="2125" y="368"/>
                    </a:lnTo>
                    <a:lnTo>
                      <a:pt x="2047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78" y="14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47" name="Google Shape;2447;p45"/>
              <p:cNvSpPr/>
              <p:nvPr/>
            </p:nvSpPr>
            <p:spPr>
              <a:xfrm>
                <a:off x="2206105" y="3966359"/>
                <a:ext cx="313694" cy="64548"/>
              </a:xfrm>
              <a:custGeom>
                <a:avLst/>
                <a:gdLst/>
                <a:ahLst/>
                <a:cxnLst/>
                <a:rect l="l" t="t" r="r" b="b"/>
                <a:pathLst>
                  <a:path w="17476" h="3596" extrusionOk="0">
                    <a:moveTo>
                      <a:pt x="1" y="1"/>
                    </a:moveTo>
                    <a:lnTo>
                      <a:pt x="1" y="3595"/>
                    </a:lnTo>
                    <a:lnTo>
                      <a:pt x="16872" y="3595"/>
                    </a:lnTo>
                    <a:lnTo>
                      <a:pt x="16990" y="3582"/>
                    </a:lnTo>
                    <a:lnTo>
                      <a:pt x="17108" y="3556"/>
                    </a:lnTo>
                    <a:lnTo>
                      <a:pt x="17213" y="3503"/>
                    </a:lnTo>
                    <a:lnTo>
                      <a:pt x="17292" y="3425"/>
                    </a:lnTo>
                    <a:lnTo>
                      <a:pt x="17370" y="3333"/>
                    </a:lnTo>
                    <a:lnTo>
                      <a:pt x="17423" y="3241"/>
                    </a:lnTo>
                    <a:lnTo>
                      <a:pt x="17462" y="3123"/>
                    </a:lnTo>
                    <a:lnTo>
                      <a:pt x="17475" y="3005"/>
                    </a:lnTo>
                    <a:lnTo>
                      <a:pt x="17462" y="2900"/>
                    </a:lnTo>
                    <a:lnTo>
                      <a:pt x="17436" y="2795"/>
                    </a:lnTo>
                    <a:lnTo>
                      <a:pt x="17384" y="2703"/>
                    </a:lnTo>
                    <a:lnTo>
                      <a:pt x="17331" y="2611"/>
                    </a:lnTo>
                    <a:lnTo>
                      <a:pt x="17252" y="2546"/>
                    </a:lnTo>
                    <a:lnTo>
                      <a:pt x="17161" y="2480"/>
                    </a:lnTo>
                    <a:lnTo>
                      <a:pt x="17069" y="2441"/>
                    </a:lnTo>
                    <a:lnTo>
                      <a:pt x="16964" y="24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48" name="Google Shape;2448;p45"/>
              <p:cNvSpPr/>
              <p:nvPr/>
            </p:nvSpPr>
            <p:spPr>
              <a:xfrm>
                <a:off x="2161374" y="3978601"/>
                <a:ext cx="44749" cy="112116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6246" extrusionOk="0">
                    <a:moveTo>
                      <a:pt x="0" y="1"/>
                    </a:moveTo>
                    <a:lnTo>
                      <a:pt x="420" y="6245"/>
                    </a:lnTo>
                    <a:lnTo>
                      <a:pt x="2073" y="6245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49" name="Google Shape;2449;p45"/>
              <p:cNvSpPr/>
              <p:nvPr/>
            </p:nvSpPr>
            <p:spPr>
              <a:xfrm>
                <a:off x="2162792" y="4068333"/>
                <a:ext cx="41931" cy="104559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5825" extrusionOk="0">
                    <a:moveTo>
                      <a:pt x="1050" y="0"/>
                    </a:moveTo>
                    <a:lnTo>
                      <a:pt x="931" y="26"/>
                    </a:lnTo>
                    <a:lnTo>
                      <a:pt x="827" y="53"/>
                    </a:lnTo>
                    <a:lnTo>
                      <a:pt x="722" y="92"/>
                    </a:lnTo>
                    <a:lnTo>
                      <a:pt x="617" y="131"/>
                    </a:lnTo>
                    <a:lnTo>
                      <a:pt x="512" y="197"/>
                    </a:lnTo>
                    <a:lnTo>
                      <a:pt x="433" y="263"/>
                    </a:lnTo>
                    <a:lnTo>
                      <a:pt x="341" y="341"/>
                    </a:lnTo>
                    <a:lnTo>
                      <a:pt x="276" y="420"/>
                    </a:lnTo>
                    <a:lnTo>
                      <a:pt x="197" y="512"/>
                    </a:lnTo>
                    <a:lnTo>
                      <a:pt x="144" y="604"/>
                    </a:lnTo>
                    <a:lnTo>
                      <a:pt x="92" y="709"/>
                    </a:lnTo>
                    <a:lnTo>
                      <a:pt x="52" y="814"/>
                    </a:lnTo>
                    <a:lnTo>
                      <a:pt x="26" y="932"/>
                    </a:lnTo>
                    <a:lnTo>
                      <a:pt x="13" y="1037"/>
                    </a:lnTo>
                    <a:lnTo>
                      <a:pt x="0" y="1168"/>
                    </a:lnTo>
                    <a:lnTo>
                      <a:pt x="0" y="4657"/>
                    </a:lnTo>
                    <a:lnTo>
                      <a:pt x="13" y="4775"/>
                    </a:lnTo>
                    <a:lnTo>
                      <a:pt x="26" y="4894"/>
                    </a:lnTo>
                    <a:lnTo>
                      <a:pt x="52" y="4999"/>
                    </a:lnTo>
                    <a:lnTo>
                      <a:pt x="92" y="5103"/>
                    </a:lnTo>
                    <a:lnTo>
                      <a:pt x="144" y="5208"/>
                    </a:lnTo>
                    <a:lnTo>
                      <a:pt x="197" y="5300"/>
                    </a:lnTo>
                    <a:lnTo>
                      <a:pt x="276" y="5392"/>
                    </a:lnTo>
                    <a:lnTo>
                      <a:pt x="341" y="5484"/>
                    </a:lnTo>
                    <a:lnTo>
                      <a:pt x="433" y="5550"/>
                    </a:lnTo>
                    <a:lnTo>
                      <a:pt x="512" y="5615"/>
                    </a:lnTo>
                    <a:lnTo>
                      <a:pt x="617" y="5681"/>
                    </a:lnTo>
                    <a:lnTo>
                      <a:pt x="722" y="5733"/>
                    </a:lnTo>
                    <a:lnTo>
                      <a:pt x="827" y="5773"/>
                    </a:lnTo>
                    <a:lnTo>
                      <a:pt x="931" y="5799"/>
                    </a:lnTo>
                    <a:lnTo>
                      <a:pt x="1050" y="5812"/>
                    </a:lnTo>
                    <a:lnTo>
                      <a:pt x="1168" y="5825"/>
                    </a:lnTo>
                    <a:lnTo>
                      <a:pt x="1286" y="5812"/>
                    </a:lnTo>
                    <a:lnTo>
                      <a:pt x="1404" y="5799"/>
                    </a:lnTo>
                    <a:lnTo>
                      <a:pt x="1509" y="5773"/>
                    </a:lnTo>
                    <a:lnTo>
                      <a:pt x="1627" y="5733"/>
                    </a:lnTo>
                    <a:lnTo>
                      <a:pt x="1719" y="5681"/>
                    </a:lnTo>
                    <a:lnTo>
                      <a:pt x="1824" y="5615"/>
                    </a:lnTo>
                    <a:lnTo>
                      <a:pt x="1915" y="5550"/>
                    </a:lnTo>
                    <a:lnTo>
                      <a:pt x="1994" y="5484"/>
                    </a:lnTo>
                    <a:lnTo>
                      <a:pt x="2073" y="5392"/>
                    </a:lnTo>
                    <a:lnTo>
                      <a:pt x="2138" y="5300"/>
                    </a:lnTo>
                    <a:lnTo>
                      <a:pt x="2191" y="5208"/>
                    </a:lnTo>
                    <a:lnTo>
                      <a:pt x="2243" y="5103"/>
                    </a:lnTo>
                    <a:lnTo>
                      <a:pt x="2283" y="4999"/>
                    </a:lnTo>
                    <a:lnTo>
                      <a:pt x="2309" y="4894"/>
                    </a:lnTo>
                    <a:lnTo>
                      <a:pt x="2322" y="4775"/>
                    </a:lnTo>
                    <a:lnTo>
                      <a:pt x="2335" y="4657"/>
                    </a:lnTo>
                    <a:lnTo>
                      <a:pt x="2335" y="1168"/>
                    </a:lnTo>
                    <a:lnTo>
                      <a:pt x="2322" y="1037"/>
                    </a:lnTo>
                    <a:lnTo>
                      <a:pt x="2309" y="932"/>
                    </a:lnTo>
                    <a:lnTo>
                      <a:pt x="2283" y="814"/>
                    </a:lnTo>
                    <a:lnTo>
                      <a:pt x="2243" y="709"/>
                    </a:lnTo>
                    <a:lnTo>
                      <a:pt x="2191" y="604"/>
                    </a:lnTo>
                    <a:lnTo>
                      <a:pt x="2138" y="512"/>
                    </a:lnTo>
                    <a:lnTo>
                      <a:pt x="2073" y="420"/>
                    </a:lnTo>
                    <a:lnTo>
                      <a:pt x="1994" y="341"/>
                    </a:lnTo>
                    <a:lnTo>
                      <a:pt x="1915" y="263"/>
                    </a:lnTo>
                    <a:lnTo>
                      <a:pt x="1824" y="197"/>
                    </a:lnTo>
                    <a:lnTo>
                      <a:pt x="1719" y="131"/>
                    </a:lnTo>
                    <a:lnTo>
                      <a:pt x="1627" y="92"/>
                    </a:lnTo>
                    <a:lnTo>
                      <a:pt x="1509" y="53"/>
                    </a:lnTo>
                    <a:lnTo>
                      <a:pt x="1404" y="2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50" name="Google Shape;2450;p45"/>
              <p:cNvSpPr/>
              <p:nvPr/>
            </p:nvSpPr>
            <p:spPr>
              <a:xfrm>
                <a:off x="1891747" y="1544617"/>
                <a:ext cx="591309" cy="702240"/>
              </a:xfrm>
              <a:custGeom>
                <a:avLst/>
                <a:gdLst/>
                <a:ahLst/>
                <a:cxnLst/>
                <a:rect l="l" t="t" r="r" b="b"/>
                <a:pathLst>
                  <a:path w="32942" h="39122" extrusionOk="0">
                    <a:moveTo>
                      <a:pt x="19009" y="1"/>
                    </a:moveTo>
                    <a:lnTo>
                      <a:pt x="18695" y="27"/>
                    </a:lnTo>
                    <a:lnTo>
                      <a:pt x="18406" y="93"/>
                    </a:lnTo>
                    <a:lnTo>
                      <a:pt x="18130" y="171"/>
                    </a:lnTo>
                    <a:lnTo>
                      <a:pt x="17881" y="276"/>
                    </a:lnTo>
                    <a:lnTo>
                      <a:pt x="17645" y="407"/>
                    </a:lnTo>
                    <a:lnTo>
                      <a:pt x="17422" y="552"/>
                    </a:lnTo>
                    <a:lnTo>
                      <a:pt x="17238" y="709"/>
                    </a:lnTo>
                    <a:lnTo>
                      <a:pt x="17055" y="893"/>
                    </a:lnTo>
                    <a:lnTo>
                      <a:pt x="16897" y="1090"/>
                    </a:lnTo>
                    <a:lnTo>
                      <a:pt x="16766" y="1299"/>
                    </a:lnTo>
                    <a:lnTo>
                      <a:pt x="16648" y="1523"/>
                    </a:lnTo>
                    <a:lnTo>
                      <a:pt x="16556" y="1746"/>
                    </a:lnTo>
                    <a:lnTo>
                      <a:pt x="16478" y="1982"/>
                    </a:lnTo>
                    <a:lnTo>
                      <a:pt x="16412" y="2231"/>
                    </a:lnTo>
                    <a:lnTo>
                      <a:pt x="16373" y="2480"/>
                    </a:lnTo>
                    <a:lnTo>
                      <a:pt x="16359" y="2729"/>
                    </a:lnTo>
                    <a:lnTo>
                      <a:pt x="16281" y="2848"/>
                    </a:lnTo>
                    <a:lnTo>
                      <a:pt x="16254" y="2848"/>
                    </a:lnTo>
                    <a:lnTo>
                      <a:pt x="15874" y="2874"/>
                    </a:lnTo>
                    <a:lnTo>
                      <a:pt x="15507" y="2913"/>
                    </a:lnTo>
                    <a:lnTo>
                      <a:pt x="15152" y="2952"/>
                    </a:lnTo>
                    <a:lnTo>
                      <a:pt x="14798" y="2992"/>
                    </a:lnTo>
                    <a:lnTo>
                      <a:pt x="14457" y="3044"/>
                    </a:lnTo>
                    <a:lnTo>
                      <a:pt x="14116" y="3110"/>
                    </a:lnTo>
                    <a:lnTo>
                      <a:pt x="13788" y="3175"/>
                    </a:lnTo>
                    <a:lnTo>
                      <a:pt x="13460" y="3254"/>
                    </a:lnTo>
                    <a:lnTo>
                      <a:pt x="13145" y="3333"/>
                    </a:lnTo>
                    <a:lnTo>
                      <a:pt x="12830" y="3425"/>
                    </a:lnTo>
                    <a:lnTo>
                      <a:pt x="12516" y="3517"/>
                    </a:lnTo>
                    <a:lnTo>
                      <a:pt x="12214" y="3622"/>
                    </a:lnTo>
                    <a:lnTo>
                      <a:pt x="11925" y="3726"/>
                    </a:lnTo>
                    <a:lnTo>
                      <a:pt x="11637" y="3845"/>
                    </a:lnTo>
                    <a:lnTo>
                      <a:pt x="11348" y="3963"/>
                    </a:lnTo>
                    <a:lnTo>
                      <a:pt x="11072" y="4094"/>
                    </a:lnTo>
                    <a:lnTo>
                      <a:pt x="10810" y="4238"/>
                    </a:lnTo>
                    <a:lnTo>
                      <a:pt x="10548" y="4382"/>
                    </a:lnTo>
                    <a:lnTo>
                      <a:pt x="10285" y="4527"/>
                    </a:lnTo>
                    <a:lnTo>
                      <a:pt x="10036" y="4684"/>
                    </a:lnTo>
                    <a:lnTo>
                      <a:pt x="9800" y="4842"/>
                    </a:lnTo>
                    <a:lnTo>
                      <a:pt x="9551" y="5012"/>
                    </a:lnTo>
                    <a:lnTo>
                      <a:pt x="9328" y="5183"/>
                    </a:lnTo>
                    <a:lnTo>
                      <a:pt x="9105" y="5366"/>
                    </a:lnTo>
                    <a:lnTo>
                      <a:pt x="8882" y="5550"/>
                    </a:lnTo>
                    <a:lnTo>
                      <a:pt x="8672" y="5747"/>
                    </a:lnTo>
                    <a:lnTo>
                      <a:pt x="8462" y="5944"/>
                    </a:lnTo>
                    <a:lnTo>
                      <a:pt x="8252" y="6154"/>
                    </a:lnTo>
                    <a:lnTo>
                      <a:pt x="8068" y="6363"/>
                    </a:lnTo>
                    <a:lnTo>
                      <a:pt x="7871" y="6586"/>
                    </a:lnTo>
                    <a:lnTo>
                      <a:pt x="7688" y="6809"/>
                    </a:lnTo>
                    <a:lnTo>
                      <a:pt x="7517" y="7032"/>
                    </a:lnTo>
                    <a:lnTo>
                      <a:pt x="7347" y="7269"/>
                    </a:lnTo>
                    <a:lnTo>
                      <a:pt x="7176" y="7505"/>
                    </a:lnTo>
                    <a:lnTo>
                      <a:pt x="7019" y="7754"/>
                    </a:lnTo>
                    <a:lnTo>
                      <a:pt x="6874" y="8003"/>
                    </a:lnTo>
                    <a:lnTo>
                      <a:pt x="6730" y="8266"/>
                    </a:lnTo>
                    <a:lnTo>
                      <a:pt x="6586" y="8515"/>
                    </a:lnTo>
                    <a:lnTo>
                      <a:pt x="6323" y="9066"/>
                    </a:lnTo>
                    <a:lnTo>
                      <a:pt x="6087" y="9617"/>
                    </a:lnTo>
                    <a:lnTo>
                      <a:pt x="5877" y="10194"/>
                    </a:lnTo>
                    <a:lnTo>
                      <a:pt x="5681" y="10798"/>
                    </a:lnTo>
                    <a:lnTo>
                      <a:pt x="5523" y="11414"/>
                    </a:lnTo>
                    <a:lnTo>
                      <a:pt x="5379" y="12057"/>
                    </a:lnTo>
                    <a:lnTo>
                      <a:pt x="5261" y="12713"/>
                    </a:lnTo>
                    <a:lnTo>
                      <a:pt x="5169" y="13395"/>
                    </a:lnTo>
                    <a:lnTo>
                      <a:pt x="5090" y="14077"/>
                    </a:lnTo>
                    <a:lnTo>
                      <a:pt x="5051" y="14799"/>
                    </a:lnTo>
                    <a:lnTo>
                      <a:pt x="5025" y="15520"/>
                    </a:lnTo>
                    <a:lnTo>
                      <a:pt x="5025" y="16255"/>
                    </a:lnTo>
                    <a:lnTo>
                      <a:pt x="5051" y="17016"/>
                    </a:lnTo>
                    <a:lnTo>
                      <a:pt x="5025" y="17803"/>
                    </a:lnTo>
                    <a:lnTo>
                      <a:pt x="4985" y="18577"/>
                    </a:lnTo>
                    <a:lnTo>
                      <a:pt x="4920" y="19351"/>
                    </a:lnTo>
                    <a:lnTo>
                      <a:pt x="4841" y="20112"/>
                    </a:lnTo>
                    <a:lnTo>
                      <a:pt x="4736" y="20873"/>
                    </a:lnTo>
                    <a:lnTo>
                      <a:pt x="4618" y="21634"/>
                    </a:lnTo>
                    <a:lnTo>
                      <a:pt x="4461" y="22382"/>
                    </a:lnTo>
                    <a:lnTo>
                      <a:pt x="4303" y="23130"/>
                    </a:lnTo>
                    <a:lnTo>
                      <a:pt x="4106" y="23877"/>
                    </a:lnTo>
                    <a:lnTo>
                      <a:pt x="3896" y="24612"/>
                    </a:lnTo>
                    <a:lnTo>
                      <a:pt x="3673" y="25334"/>
                    </a:lnTo>
                    <a:lnTo>
                      <a:pt x="3424" y="26068"/>
                    </a:lnTo>
                    <a:lnTo>
                      <a:pt x="3149" y="26790"/>
                    </a:lnTo>
                    <a:lnTo>
                      <a:pt x="2860" y="27498"/>
                    </a:lnTo>
                    <a:lnTo>
                      <a:pt x="2545" y="28220"/>
                    </a:lnTo>
                    <a:lnTo>
                      <a:pt x="2204" y="28928"/>
                    </a:lnTo>
                    <a:lnTo>
                      <a:pt x="2020" y="29309"/>
                    </a:lnTo>
                    <a:lnTo>
                      <a:pt x="1811" y="29715"/>
                    </a:lnTo>
                    <a:lnTo>
                      <a:pt x="1338" y="30594"/>
                    </a:lnTo>
                    <a:lnTo>
                      <a:pt x="1102" y="31067"/>
                    </a:lnTo>
                    <a:lnTo>
                      <a:pt x="879" y="31552"/>
                    </a:lnTo>
                    <a:lnTo>
                      <a:pt x="656" y="32050"/>
                    </a:lnTo>
                    <a:lnTo>
                      <a:pt x="459" y="32549"/>
                    </a:lnTo>
                    <a:lnTo>
                      <a:pt x="289" y="33047"/>
                    </a:lnTo>
                    <a:lnTo>
                      <a:pt x="223" y="33310"/>
                    </a:lnTo>
                    <a:lnTo>
                      <a:pt x="158" y="33559"/>
                    </a:lnTo>
                    <a:lnTo>
                      <a:pt x="105" y="33808"/>
                    </a:lnTo>
                    <a:lnTo>
                      <a:pt x="53" y="34058"/>
                    </a:lnTo>
                    <a:lnTo>
                      <a:pt x="26" y="34307"/>
                    </a:lnTo>
                    <a:lnTo>
                      <a:pt x="13" y="34556"/>
                    </a:lnTo>
                    <a:lnTo>
                      <a:pt x="0" y="34792"/>
                    </a:lnTo>
                    <a:lnTo>
                      <a:pt x="13" y="35042"/>
                    </a:lnTo>
                    <a:lnTo>
                      <a:pt x="39" y="35278"/>
                    </a:lnTo>
                    <a:lnTo>
                      <a:pt x="79" y="35501"/>
                    </a:lnTo>
                    <a:lnTo>
                      <a:pt x="144" y="35737"/>
                    </a:lnTo>
                    <a:lnTo>
                      <a:pt x="210" y="35960"/>
                    </a:lnTo>
                    <a:lnTo>
                      <a:pt x="315" y="36183"/>
                    </a:lnTo>
                    <a:lnTo>
                      <a:pt x="420" y="36393"/>
                    </a:lnTo>
                    <a:lnTo>
                      <a:pt x="538" y="36563"/>
                    </a:lnTo>
                    <a:lnTo>
                      <a:pt x="656" y="36734"/>
                    </a:lnTo>
                    <a:lnTo>
                      <a:pt x="787" y="36891"/>
                    </a:lnTo>
                    <a:lnTo>
                      <a:pt x="932" y="37036"/>
                    </a:lnTo>
                    <a:lnTo>
                      <a:pt x="1089" y="37180"/>
                    </a:lnTo>
                    <a:lnTo>
                      <a:pt x="1246" y="37311"/>
                    </a:lnTo>
                    <a:lnTo>
                      <a:pt x="1417" y="37429"/>
                    </a:lnTo>
                    <a:lnTo>
                      <a:pt x="1587" y="37547"/>
                    </a:lnTo>
                    <a:lnTo>
                      <a:pt x="1771" y="37652"/>
                    </a:lnTo>
                    <a:lnTo>
                      <a:pt x="1968" y="37757"/>
                    </a:lnTo>
                    <a:lnTo>
                      <a:pt x="2152" y="37849"/>
                    </a:lnTo>
                    <a:lnTo>
                      <a:pt x="2362" y="37928"/>
                    </a:lnTo>
                    <a:lnTo>
                      <a:pt x="2558" y="38006"/>
                    </a:lnTo>
                    <a:lnTo>
                      <a:pt x="2768" y="38072"/>
                    </a:lnTo>
                    <a:lnTo>
                      <a:pt x="3201" y="38190"/>
                    </a:lnTo>
                    <a:lnTo>
                      <a:pt x="3634" y="38269"/>
                    </a:lnTo>
                    <a:lnTo>
                      <a:pt x="4080" y="38334"/>
                    </a:lnTo>
                    <a:lnTo>
                      <a:pt x="4513" y="38374"/>
                    </a:lnTo>
                    <a:lnTo>
                      <a:pt x="4959" y="38374"/>
                    </a:lnTo>
                    <a:lnTo>
                      <a:pt x="5379" y="38361"/>
                    </a:lnTo>
                    <a:lnTo>
                      <a:pt x="5799" y="38334"/>
                    </a:lnTo>
                    <a:lnTo>
                      <a:pt x="6205" y="38282"/>
                    </a:lnTo>
                    <a:lnTo>
                      <a:pt x="6573" y="38203"/>
                    </a:lnTo>
                    <a:lnTo>
                      <a:pt x="6874" y="38125"/>
                    </a:lnTo>
                    <a:lnTo>
                      <a:pt x="7163" y="38033"/>
                    </a:lnTo>
                    <a:lnTo>
                      <a:pt x="7452" y="37941"/>
                    </a:lnTo>
                    <a:lnTo>
                      <a:pt x="7727" y="37836"/>
                    </a:lnTo>
                    <a:lnTo>
                      <a:pt x="7990" y="37705"/>
                    </a:lnTo>
                    <a:lnTo>
                      <a:pt x="8252" y="37574"/>
                    </a:lnTo>
                    <a:lnTo>
                      <a:pt x="8514" y="37442"/>
                    </a:lnTo>
                    <a:lnTo>
                      <a:pt x="8764" y="37285"/>
                    </a:lnTo>
                    <a:lnTo>
                      <a:pt x="8987" y="37521"/>
                    </a:lnTo>
                    <a:lnTo>
                      <a:pt x="9236" y="37731"/>
                    </a:lnTo>
                    <a:lnTo>
                      <a:pt x="9472" y="37928"/>
                    </a:lnTo>
                    <a:lnTo>
                      <a:pt x="9721" y="38111"/>
                    </a:lnTo>
                    <a:lnTo>
                      <a:pt x="9984" y="38282"/>
                    </a:lnTo>
                    <a:lnTo>
                      <a:pt x="10246" y="38426"/>
                    </a:lnTo>
                    <a:lnTo>
                      <a:pt x="10522" y="38571"/>
                    </a:lnTo>
                    <a:lnTo>
                      <a:pt x="10784" y="38689"/>
                    </a:lnTo>
                    <a:lnTo>
                      <a:pt x="11059" y="38794"/>
                    </a:lnTo>
                    <a:lnTo>
                      <a:pt x="11348" y="38885"/>
                    </a:lnTo>
                    <a:lnTo>
                      <a:pt x="11637" y="38951"/>
                    </a:lnTo>
                    <a:lnTo>
                      <a:pt x="11925" y="39017"/>
                    </a:lnTo>
                    <a:lnTo>
                      <a:pt x="12214" y="39056"/>
                    </a:lnTo>
                    <a:lnTo>
                      <a:pt x="12502" y="39095"/>
                    </a:lnTo>
                    <a:lnTo>
                      <a:pt x="12791" y="39108"/>
                    </a:lnTo>
                    <a:lnTo>
                      <a:pt x="13093" y="39122"/>
                    </a:lnTo>
                    <a:lnTo>
                      <a:pt x="13395" y="39108"/>
                    </a:lnTo>
                    <a:lnTo>
                      <a:pt x="13683" y="39095"/>
                    </a:lnTo>
                    <a:lnTo>
                      <a:pt x="13985" y="39056"/>
                    </a:lnTo>
                    <a:lnTo>
                      <a:pt x="14274" y="39017"/>
                    </a:lnTo>
                    <a:lnTo>
                      <a:pt x="14575" y="38951"/>
                    </a:lnTo>
                    <a:lnTo>
                      <a:pt x="14877" y="38885"/>
                    </a:lnTo>
                    <a:lnTo>
                      <a:pt x="15166" y="38807"/>
                    </a:lnTo>
                    <a:lnTo>
                      <a:pt x="15454" y="38715"/>
                    </a:lnTo>
                    <a:lnTo>
                      <a:pt x="15743" y="38623"/>
                    </a:lnTo>
                    <a:lnTo>
                      <a:pt x="16031" y="38505"/>
                    </a:lnTo>
                    <a:lnTo>
                      <a:pt x="16320" y="38387"/>
                    </a:lnTo>
                    <a:lnTo>
                      <a:pt x="16596" y="38256"/>
                    </a:lnTo>
                    <a:lnTo>
                      <a:pt x="16871" y="38111"/>
                    </a:lnTo>
                    <a:lnTo>
                      <a:pt x="17133" y="37967"/>
                    </a:lnTo>
                    <a:lnTo>
                      <a:pt x="17409" y="37810"/>
                    </a:lnTo>
                    <a:lnTo>
                      <a:pt x="17671" y="37639"/>
                    </a:lnTo>
                    <a:lnTo>
                      <a:pt x="17684" y="37652"/>
                    </a:lnTo>
                    <a:lnTo>
                      <a:pt x="17881" y="37757"/>
                    </a:lnTo>
                    <a:lnTo>
                      <a:pt x="18078" y="37862"/>
                    </a:lnTo>
                    <a:lnTo>
                      <a:pt x="18275" y="37954"/>
                    </a:lnTo>
                    <a:lnTo>
                      <a:pt x="18485" y="38046"/>
                    </a:lnTo>
                    <a:lnTo>
                      <a:pt x="18681" y="38111"/>
                    </a:lnTo>
                    <a:lnTo>
                      <a:pt x="18891" y="38190"/>
                    </a:lnTo>
                    <a:lnTo>
                      <a:pt x="19088" y="38243"/>
                    </a:lnTo>
                    <a:lnTo>
                      <a:pt x="19298" y="38295"/>
                    </a:lnTo>
                    <a:lnTo>
                      <a:pt x="19705" y="38374"/>
                    </a:lnTo>
                    <a:lnTo>
                      <a:pt x="20125" y="38426"/>
                    </a:lnTo>
                    <a:lnTo>
                      <a:pt x="20531" y="38453"/>
                    </a:lnTo>
                    <a:lnTo>
                      <a:pt x="20951" y="38439"/>
                    </a:lnTo>
                    <a:lnTo>
                      <a:pt x="21358" y="38400"/>
                    </a:lnTo>
                    <a:lnTo>
                      <a:pt x="21751" y="38321"/>
                    </a:lnTo>
                    <a:lnTo>
                      <a:pt x="22145" y="38216"/>
                    </a:lnTo>
                    <a:lnTo>
                      <a:pt x="22538" y="38085"/>
                    </a:lnTo>
                    <a:lnTo>
                      <a:pt x="22919" y="37928"/>
                    </a:lnTo>
                    <a:lnTo>
                      <a:pt x="23103" y="37836"/>
                    </a:lnTo>
                    <a:lnTo>
                      <a:pt x="23273" y="37731"/>
                    </a:lnTo>
                    <a:lnTo>
                      <a:pt x="23457" y="37626"/>
                    </a:lnTo>
                    <a:lnTo>
                      <a:pt x="23627" y="37508"/>
                    </a:lnTo>
                    <a:lnTo>
                      <a:pt x="23798" y="37390"/>
                    </a:lnTo>
                    <a:lnTo>
                      <a:pt x="23968" y="37259"/>
                    </a:lnTo>
                    <a:lnTo>
                      <a:pt x="24244" y="37429"/>
                    </a:lnTo>
                    <a:lnTo>
                      <a:pt x="24533" y="37587"/>
                    </a:lnTo>
                    <a:lnTo>
                      <a:pt x="24834" y="37731"/>
                    </a:lnTo>
                    <a:lnTo>
                      <a:pt x="25149" y="37875"/>
                    </a:lnTo>
                    <a:lnTo>
                      <a:pt x="25477" y="38006"/>
                    </a:lnTo>
                    <a:lnTo>
                      <a:pt x="25805" y="38125"/>
                    </a:lnTo>
                    <a:lnTo>
                      <a:pt x="26159" y="38243"/>
                    </a:lnTo>
                    <a:lnTo>
                      <a:pt x="26514" y="38334"/>
                    </a:lnTo>
                    <a:lnTo>
                      <a:pt x="26868" y="38426"/>
                    </a:lnTo>
                    <a:lnTo>
                      <a:pt x="27222" y="38492"/>
                    </a:lnTo>
                    <a:lnTo>
                      <a:pt x="27589" y="38557"/>
                    </a:lnTo>
                    <a:lnTo>
                      <a:pt x="27957" y="38597"/>
                    </a:lnTo>
                    <a:lnTo>
                      <a:pt x="28311" y="38623"/>
                    </a:lnTo>
                    <a:lnTo>
                      <a:pt x="28678" y="38636"/>
                    </a:lnTo>
                    <a:lnTo>
                      <a:pt x="29032" y="38636"/>
                    </a:lnTo>
                    <a:lnTo>
                      <a:pt x="29387" y="38610"/>
                    </a:lnTo>
                    <a:lnTo>
                      <a:pt x="29728" y="38571"/>
                    </a:lnTo>
                    <a:lnTo>
                      <a:pt x="30056" y="38505"/>
                    </a:lnTo>
                    <a:lnTo>
                      <a:pt x="30384" y="38426"/>
                    </a:lnTo>
                    <a:lnTo>
                      <a:pt x="30698" y="38334"/>
                    </a:lnTo>
                    <a:lnTo>
                      <a:pt x="30987" y="38203"/>
                    </a:lnTo>
                    <a:lnTo>
                      <a:pt x="31276" y="38059"/>
                    </a:lnTo>
                    <a:lnTo>
                      <a:pt x="31538" y="37902"/>
                    </a:lnTo>
                    <a:lnTo>
                      <a:pt x="31787" y="37705"/>
                    </a:lnTo>
                    <a:lnTo>
                      <a:pt x="31905" y="37600"/>
                    </a:lnTo>
                    <a:lnTo>
                      <a:pt x="32023" y="37495"/>
                    </a:lnTo>
                    <a:lnTo>
                      <a:pt x="32128" y="37377"/>
                    </a:lnTo>
                    <a:lnTo>
                      <a:pt x="32233" y="37246"/>
                    </a:lnTo>
                    <a:lnTo>
                      <a:pt x="32325" y="37128"/>
                    </a:lnTo>
                    <a:lnTo>
                      <a:pt x="32417" y="36983"/>
                    </a:lnTo>
                    <a:lnTo>
                      <a:pt x="32496" y="36839"/>
                    </a:lnTo>
                    <a:lnTo>
                      <a:pt x="32574" y="36695"/>
                    </a:lnTo>
                    <a:lnTo>
                      <a:pt x="32640" y="36537"/>
                    </a:lnTo>
                    <a:lnTo>
                      <a:pt x="32706" y="36380"/>
                    </a:lnTo>
                    <a:lnTo>
                      <a:pt x="32758" y="36209"/>
                    </a:lnTo>
                    <a:lnTo>
                      <a:pt x="32811" y="36026"/>
                    </a:lnTo>
                    <a:lnTo>
                      <a:pt x="32850" y="35842"/>
                    </a:lnTo>
                    <a:lnTo>
                      <a:pt x="32889" y="35645"/>
                    </a:lnTo>
                    <a:lnTo>
                      <a:pt x="32916" y="35448"/>
                    </a:lnTo>
                    <a:lnTo>
                      <a:pt x="32942" y="35238"/>
                    </a:lnTo>
                    <a:lnTo>
                      <a:pt x="32942" y="35002"/>
                    </a:lnTo>
                    <a:lnTo>
                      <a:pt x="32942" y="34779"/>
                    </a:lnTo>
                    <a:lnTo>
                      <a:pt x="32942" y="34543"/>
                    </a:lnTo>
                    <a:lnTo>
                      <a:pt x="32916" y="34320"/>
                    </a:lnTo>
                    <a:lnTo>
                      <a:pt x="32889" y="34097"/>
                    </a:lnTo>
                    <a:lnTo>
                      <a:pt x="32850" y="33887"/>
                    </a:lnTo>
                    <a:lnTo>
                      <a:pt x="32811" y="33664"/>
                    </a:lnTo>
                    <a:lnTo>
                      <a:pt x="32758" y="33454"/>
                    </a:lnTo>
                    <a:lnTo>
                      <a:pt x="32627" y="33021"/>
                    </a:lnTo>
                    <a:lnTo>
                      <a:pt x="32470" y="32615"/>
                    </a:lnTo>
                    <a:lnTo>
                      <a:pt x="32286" y="32208"/>
                    </a:lnTo>
                    <a:lnTo>
                      <a:pt x="32089" y="31801"/>
                    </a:lnTo>
                    <a:lnTo>
                      <a:pt x="31879" y="31408"/>
                    </a:lnTo>
                    <a:lnTo>
                      <a:pt x="31656" y="31014"/>
                    </a:lnTo>
                    <a:lnTo>
                      <a:pt x="31197" y="30240"/>
                    </a:lnTo>
                    <a:lnTo>
                      <a:pt x="30751" y="29453"/>
                    </a:lnTo>
                    <a:lnTo>
                      <a:pt x="30528" y="29059"/>
                    </a:lnTo>
                    <a:lnTo>
                      <a:pt x="30318" y="28666"/>
                    </a:lnTo>
                    <a:lnTo>
                      <a:pt x="30174" y="28351"/>
                    </a:lnTo>
                    <a:lnTo>
                      <a:pt x="30029" y="28023"/>
                    </a:lnTo>
                    <a:lnTo>
                      <a:pt x="29898" y="27695"/>
                    </a:lnTo>
                    <a:lnTo>
                      <a:pt x="29767" y="27367"/>
                    </a:lnTo>
                    <a:lnTo>
                      <a:pt x="29636" y="26960"/>
                    </a:lnTo>
                    <a:lnTo>
                      <a:pt x="29518" y="26540"/>
                    </a:lnTo>
                    <a:lnTo>
                      <a:pt x="29413" y="26108"/>
                    </a:lnTo>
                    <a:lnTo>
                      <a:pt x="29321" y="25661"/>
                    </a:lnTo>
                    <a:lnTo>
                      <a:pt x="29242" y="25215"/>
                    </a:lnTo>
                    <a:lnTo>
                      <a:pt x="29177" y="24756"/>
                    </a:lnTo>
                    <a:lnTo>
                      <a:pt x="29111" y="24297"/>
                    </a:lnTo>
                    <a:lnTo>
                      <a:pt x="29072" y="23825"/>
                    </a:lnTo>
                    <a:lnTo>
                      <a:pt x="29032" y="23366"/>
                    </a:lnTo>
                    <a:lnTo>
                      <a:pt x="29006" y="22893"/>
                    </a:lnTo>
                    <a:lnTo>
                      <a:pt x="28967" y="21962"/>
                    </a:lnTo>
                    <a:lnTo>
                      <a:pt x="28954" y="21057"/>
                    </a:lnTo>
                    <a:lnTo>
                      <a:pt x="28941" y="20178"/>
                    </a:lnTo>
                    <a:lnTo>
                      <a:pt x="28954" y="19496"/>
                    </a:lnTo>
                    <a:lnTo>
                      <a:pt x="28980" y="18840"/>
                    </a:lnTo>
                    <a:lnTo>
                      <a:pt x="29019" y="18184"/>
                    </a:lnTo>
                    <a:lnTo>
                      <a:pt x="29072" y="17554"/>
                    </a:lnTo>
                    <a:lnTo>
                      <a:pt x="29177" y="16268"/>
                    </a:lnTo>
                    <a:lnTo>
                      <a:pt x="29216" y="15639"/>
                    </a:lnTo>
                    <a:lnTo>
                      <a:pt x="29255" y="14996"/>
                    </a:lnTo>
                    <a:lnTo>
                      <a:pt x="29255" y="14340"/>
                    </a:lnTo>
                    <a:lnTo>
                      <a:pt x="29242" y="13671"/>
                    </a:lnTo>
                    <a:lnTo>
                      <a:pt x="29216" y="13330"/>
                    </a:lnTo>
                    <a:lnTo>
                      <a:pt x="29190" y="12975"/>
                    </a:lnTo>
                    <a:lnTo>
                      <a:pt x="29150" y="12634"/>
                    </a:lnTo>
                    <a:lnTo>
                      <a:pt x="29098" y="12280"/>
                    </a:lnTo>
                    <a:lnTo>
                      <a:pt x="29032" y="11913"/>
                    </a:lnTo>
                    <a:lnTo>
                      <a:pt x="28967" y="11545"/>
                    </a:lnTo>
                    <a:lnTo>
                      <a:pt x="28875" y="11165"/>
                    </a:lnTo>
                    <a:lnTo>
                      <a:pt x="28783" y="10785"/>
                    </a:lnTo>
                    <a:lnTo>
                      <a:pt x="28678" y="10391"/>
                    </a:lnTo>
                    <a:lnTo>
                      <a:pt x="28547" y="9997"/>
                    </a:lnTo>
                    <a:lnTo>
                      <a:pt x="28403" y="9591"/>
                    </a:lnTo>
                    <a:lnTo>
                      <a:pt x="28245" y="9171"/>
                    </a:lnTo>
                    <a:lnTo>
                      <a:pt x="28140" y="8935"/>
                    </a:lnTo>
                    <a:lnTo>
                      <a:pt x="28035" y="8685"/>
                    </a:lnTo>
                    <a:lnTo>
                      <a:pt x="27904" y="8462"/>
                    </a:lnTo>
                    <a:lnTo>
                      <a:pt x="27773" y="8226"/>
                    </a:lnTo>
                    <a:lnTo>
                      <a:pt x="27629" y="8016"/>
                    </a:lnTo>
                    <a:lnTo>
                      <a:pt x="27484" y="7807"/>
                    </a:lnTo>
                    <a:lnTo>
                      <a:pt x="27327" y="7597"/>
                    </a:lnTo>
                    <a:lnTo>
                      <a:pt x="27169" y="7400"/>
                    </a:lnTo>
                    <a:lnTo>
                      <a:pt x="26841" y="7032"/>
                    </a:lnTo>
                    <a:lnTo>
                      <a:pt x="26514" y="6691"/>
                    </a:lnTo>
                    <a:lnTo>
                      <a:pt x="26172" y="6377"/>
                    </a:lnTo>
                    <a:lnTo>
                      <a:pt x="25831" y="6088"/>
                    </a:lnTo>
                    <a:lnTo>
                      <a:pt x="25503" y="5839"/>
                    </a:lnTo>
                    <a:lnTo>
                      <a:pt x="25202" y="5629"/>
                    </a:lnTo>
                    <a:lnTo>
                      <a:pt x="24926" y="5445"/>
                    </a:lnTo>
                    <a:lnTo>
                      <a:pt x="24690" y="5288"/>
                    </a:lnTo>
                    <a:lnTo>
                      <a:pt x="24336" y="5091"/>
                    </a:lnTo>
                    <a:lnTo>
                      <a:pt x="24191" y="5025"/>
                    </a:lnTo>
                    <a:lnTo>
                      <a:pt x="24244" y="4789"/>
                    </a:lnTo>
                    <a:lnTo>
                      <a:pt x="24270" y="4553"/>
                    </a:lnTo>
                    <a:lnTo>
                      <a:pt x="24270" y="4304"/>
                    </a:lnTo>
                    <a:lnTo>
                      <a:pt x="24244" y="4068"/>
                    </a:lnTo>
                    <a:lnTo>
                      <a:pt x="24205" y="3831"/>
                    </a:lnTo>
                    <a:lnTo>
                      <a:pt x="24126" y="3608"/>
                    </a:lnTo>
                    <a:lnTo>
                      <a:pt x="24034" y="3385"/>
                    </a:lnTo>
                    <a:lnTo>
                      <a:pt x="23916" y="3175"/>
                    </a:lnTo>
                    <a:lnTo>
                      <a:pt x="23772" y="2992"/>
                    </a:lnTo>
                    <a:lnTo>
                      <a:pt x="23614" y="2821"/>
                    </a:lnTo>
                    <a:lnTo>
                      <a:pt x="23522" y="2743"/>
                    </a:lnTo>
                    <a:lnTo>
                      <a:pt x="23431" y="2664"/>
                    </a:lnTo>
                    <a:lnTo>
                      <a:pt x="23326" y="2598"/>
                    </a:lnTo>
                    <a:lnTo>
                      <a:pt x="23221" y="2546"/>
                    </a:lnTo>
                    <a:lnTo>
                      <a:pt x="23103" y="2493"/>
                    </a:lnTo>
                    <a:lnTo>
                      <a:pt x="22985" y="2441"/>
                    </a:lnTo>
                    <a:lnTo>
                      <a:pt x="22866" y="2401"/>
                    </a:lnTo>
                    <a:lnTo>
                      <a:pt x="22735" y="2375"/>
                    </a:lnTo>
                    <a:lnTo>
                      <a:pt x="22591" y="2349"/>
                    </a:lnTo>
                    <a:lnTo>
                      <a:pt x="22460" y="2336"/>
                    </a:lnTo>
                    <a:lnTo>
                      <a:pt x="22302" y="2323"/>
                    </a:lnTo>
                    <a:lnTo>
                      <a:pt x="22158" y="2336"/>
                    </a:lnTo>
                    <a:lnTo>
                      <a:pt x="22040" y="2349"/>
                    </a:lnTo>
                    <a:lnTo>
                      <a:pt x="21922" y="2362"/>
                    </a:lnTo>
                    <a:lnTo>
                      <a:pt x="21883" y="2126"/>
                    </a:lnTo>
                    <a:lnTo>
                      <a:pt x="21804" y="1890"/>
                    </a:lnTo>
                    <a:lnTo>
                      <a:pt x="21725" y="1654"/>
                    </a:lnTo>
                    <a:lnTo>
                      <a:pt x="21620" y="1431"/>
                    </a:lnTo>
                    <a:lnTo>
                      <a:pt x="21489" y="1221"/>
                    </a:lnTo>
                    <a:lnTo>
                      <a:pt x="21358" y="1024"/>
                    </a:lnTo>
                    <a:lnTo>
                      <a:pt x="21200" y="827"/>
                    </a:lnTo>
                    <a:lnTo>
                      <a:pt x="21030" y="657"/>
                    </a:lnTo>
                    <a:lnTo>
                      <a:pt x="20833" y="499"/>
                    </a:lnTo>
                    <a:lnTo>
                      <a:pt x="20623" y="368"/>
                    </a:lnTo>
                    <a:lnTo>
                      <a:pt x="20400" y="250"/>
                    </a:lnTo>
                    <a:lnTo>
                      <a:pt x="20151" y="145"/>
                    </a:lnTo>
                    <a:lnTo>
                      <a:pt x="19888" y="66"/>
                    </a:lnTo>
                    <a:lnTo>
                      <a:pt x="19613" y="27"/>
                    </a:lnTo>
                    <a:lnTo>
                      <a:pt x="193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51" name="Google Shape;2451;p45"/>
              <p:cNvSpPr/>
              <p:nvPr/>
            </p:nvSpPr>
            <p:spPr>
              <a:xfrm>
                <a:off x="1989700" y="3428739"/>
                <a:ext cx="395636" cy="44767"/>
              </a:xfrm>
              <a:custGeom>
                <a:avLst/>
                <a:gdLst/>
                <a:ahLst/>
                <a:cxnLst/>
                <a:rect l="l" t="t" r="r" b="b"/>
                <a:pathLst>
                  <a:path w="22041" h="2494" extrusionOk="0">
                    <a:moveTo>
                      <a:pt x="1" y="1"/>
                    </a:moveTo>
                    <a:lnTo>
                      <a:pt x="14" y="250"/>
                    </a:lnTo>
                    <a:lnTo>
                      <a:pt x="53" y="499"/>
                    </a:lnTo>
                    <a:lnTo>
                      <a:pt x="106" y="736"/>
                    </a:lnTo>
                    <a:lnTo>
                      <a:pt x="197" y="972"/>
                    </a:lnTo>
                    <a:lnTo>
                      <a:pt x="302" y="1182"/>
                    </a:lnTo>
                    <a:lnTo>
                      <a:pt x="420" y="1392"/>
                    </a:lnTo>
                    <a:lnTo>
                      <a:pt x="565" y="1588"/>
                    </a:lnTo>
                    <a:lnTo>
                      <a:pt x="735" y="1759"/>
                    </a:lnTo>
                    <a:lnTo>
                      <a:pt x="906" y="1916"/>
                    </a:lnTo>
                    <a:lnTo>
                      <a:pt x="1103" y="2061"/>
                    </a:lnTo>
                    <a:lnTo>
                      <a:pt x="1299" y="2192"/>
                    </a:lnTo>
                    <a:lnTo>
                      <a:pt x="1522" y="2297"/>
                    </a:lnTo>
                    <a:lnTo>
                      <a:pt x="1759" y="2375"/>
                    </a:lnTo>
                    <a:lnTo>
                      <a:pt x="1995" y="2441"/>
                    </a:lnTo>
                    <a:lnTo>
                      <a:pt x="2244" y="2480"/>
                    </a:lnTo>
                    <a:lnTo>
                      <a:pt x="2493" y="2494"/>
                    </a:lnTo>
                    <a:lnTo>
                      <a:pt x="19548" y="2494"/>
                    </a:lnTo>
                    <a:lnTo>
                      <a:pt x="19797" y="2480"/>
                    </a:lnTo>
                    <a:lnTo>
                      <a:pt x="20046" y="2441"/>
                    </a:lnTo>
                    <a:lnTo>
                      <a:pt x="20282" y="2375"/>
                    </a:lnTo>
                    <a:lnTo>
                      <a:pt x="20519" y="2297"/>
                    </a:lnTo>
                    <a:lnTo>
                      <a:pt x="20729" y="2192"/>
                    </a:lnTo>
                    <a:lnTo>
                      <a:pt x="20938" y="2061"/>
                    </a:lnTo>
                    <a:lnTo>
                      <a:pt x="21135" y="1916"/>
                    </a:lnTo>
                    <a:lnTo>
                      <a:pt x="21306" y="1759"/>
                    </a:lnTo>
                    <a:lnTo>
                      <a:pt x="21476" y="1588"/>
                    </a:lnTo>
                    <a:lnTo>
                      <a:pt x="21621" y="1392"/>
                    </a:lnTo>
                    <a:lnTo>
                      <a:pt x="21739" y="1182"/>
                    </a:lnTo>
                    <a:lnTo>
                      <a:pt x="21844" y="972"/>
                    </a:lnTo>
                    <a:lnTo>
                      <a:pt x="21922" y="736"/>
                    </a:lnTo>
                    <a:lnTo>
                      <a:pt x="21988" y="499"/>
                    </a:lnTo>
                    <a:lnTo>
                      <a:pt x="22027" y="250"/>
                    </a:lnTo>
                    <a:lnTo>
                      <a:pt x="220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C3941B9-D166-8538-00FE-AF624F81A62B}"/>
              </a:ext>
            </a:extLst>
          </p:cNvPr>
          <p:cNvGrpSpPr/>
          <p:nvPr/>
        </p:nvGrpSpPr>
        <p:grpSpPr>
          <a:xfrm>
            <a:off x="4590794" y="5508965"/>
            <a:ext cx="2479954" cy="1167157"/>
            <a:chOff x="457201" y="934075"/>
            <a:chExt cx="2066924" cy="108167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" name="Google Shape;2314;p45">
              <a:extLst>
                <a:ext uri="{FF2B5EF4-FFF2-40B4-BE49-F238E27FC236}">
                  <a16:creationId xmlns:a16="http://schemas.microsoft.com/office/drawing/2014/main" id="{246DE518-47D6-ACF5-8928-63C613E62CFC}"/>
                </a:ext>
              </a:extLst>
            </p:cNvPr>
            <p:cNvSpPr/>
            <p:nvPr/>
          </p:nvSpPr>
          <p:spPr>
            <a:xfrm>
              <a:off x="466725" y="1162050"/>
              <a:ext cx="2057400" cy="85370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" name="Google Shape;2324;p45">
              <a:extLst>
                <a:ext uri="{FF2B5EF4-FFF2-40B4-BE49-F238E27FC236}">
                  <a16:creationId xmlns:a16="http://schemas.microsoft.com/office/drawing/2014/main" id="{B6800FBF-B0D0-69F3-AD41-BD9E5666C375}"/>
                </a:ext>
              </a:extLst>
            </p:cNvPr>
            <p:cNvGrpSpPr/>
            <p:nvPr/>
          </p:nvGrpSpPr>
          <p:grpSpPr>
            <a:xfrm>
              <a:off x="457201" y="934075"/>
              <a:ext cx="2057400" cy="742225"/>
              <a:chOff x="457201" y="934075"/>
              <a:chExt cx="2057400" cy="742225"/>
            </a:xfrm>
            <a:grpFill/>
          </p:grpSpPr>
          <p:sp>
            <p:nvSpPr>
              <p:cNvPr id="6" name="Google Shape;2325;p45">
                <a:extLst>
                  <a:ext uri="{FF2B5EF4-FFF2-40B4-BE49-F238E27FC236}">
                    <a16:creationId xmlns:a16="http://schemas.microsoft.com/office/drawing/2014/main" id="{FCA839DA-A33E-107E-F794-BEDE00CBE110}"/>
                  </a:ext>
                </a:extLst>
              </p:cNvPr>
              <p:cNvSpPr txBox="1"/>
              <p:nvPr/>
            </p:nvSpPr>
            <p:spPr>
              <a:xfrm>
                <a:off x="457201" y="1344500"/>
                <a:ext cx="2057400" cy="331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endParaRPr lang="en" sz="2400" b="1" kern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  <a:p>
                <a:pPr algn="ctr" defTabSz="1219170">
                  <a:buClr>
                    <a:srgbClr val="000000"/>
                  </a:buClr>
                </a:pPr>
                <a:r>
                  <a:rPr lang="en" sz="2400" b="1" kern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KNN</a:t>
                </a:r>
                <a:endParaRPr sz="2400" b="1" kern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" name="Google Shape;2327;p45">
                <a:extLst>
                  <a:ext uri="{FF2B5EF4-FFF2-40B4-BE49-F238E27FC236}">
                    <a16:creationId xmlns:a16="http://schemas.microsoft.com/office/drawing/2014/main" id="{5F47E119-2408-4B70-6B0D-A52791443E2B}"/>
                  </a:ext>
                </a:extLst>
              </p:cNvPr>
              <p:cNvSpPr/>
              <p:nvPr/>
            </p:nvSpPr>
            <p:spPr>
              <a:xfrm>
                <a:off x="1226100" y="934075"/>
                <a:ext cx="519600" cy="371400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" sz="2400" b="1" kern="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05</a:t>
                </a:r>
                <a:endParaRPr sz="2400" b="1" kern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2107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/>
          <p:nvPr/>
        </p:nvSpPr>
        <p:spPr>
          <a:xfrm>
            <a:off x="609600" y="1765900"/>
            <a:ext cx="3852400" cy="4543600"/>
          </a:xfrm>
          <a:prstGeom prst="roundRect">
            <a:avLst>
              <a:gd name="adj" fmla="val 14082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62" name="Google Shape;362;p18"/>
          <p:cNvGrpSpPr/>
          <p:nvPr/>
        </p:nvGrpSpPr>
        <p:grpSpPr>
          <a:xfrm>
            <a:off x="1006243" y="3102592"/>
            <a:ext cx="2844600" cy="1908733"/>
            <a:chOff x="851113" y="2915825"/>
            <a:chExt cx="2133450" cy="1431550"/>
          </a:xfrm>
        </p:grpSpPr>
        <p:sp>
          <p:nvSpPr>
            <p:cNvPr id="363" name="Google Shape;363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extrusionOk="0">
                  <a:moveTo>
                    <a:pt x="40299" y="1"/>
                  </a:moveTo>
                  <a:lnTo>
                    <a:pt x="39445" y="15"/>
                  </a:lnTo>
                  <a:lnTo>
                    <a:pt x="38592" y="44"/>
                  </a:lnTo>
                  <a:lnTo>
                    <a:pt x="37752" y="100"/>
                  </a:lnTo>
                  <a:lnTo>
                    <a:pt x="36912" y="157"/>
                  </a:lnTo>
                  <a:lnTo>
                    <a:pt x="36087" y="243"/>
                  </a:lnTo>
                  <a:lnTo>
                    <a:pt x="35262" y="328"/>
                  </a:lnTo>
                  <a:lnTo>
                    <a:pt x="34436" y="442"/>
                  </a:lnTo>
                  <a:lnTo>
                    <a:pt x="33640" y="570"/>
                  </a:lnTo>
                  <a:lnTo>
                    <a:pt x="32843" y="698"/>
                  </a:lnTo>
                  <a:lnTo>
                    <a:pt x="32046" y="855"/>
                  </a:lnTo>
                  <a:lnTo>
                    <a:pt x="31263" y="1025"/>
                  </a:lnTo>
                  <a:lnTo>
                    <a:pt x="30481" y="1196"/>
                  </a:lnTo>
                  <a:lnTo>
                    <a:pt x="29712" y="1395"/>
                  </a:lnTo>
                  <a:lnTo>
                    <a:pt x="28958" y="1595"/>
                  </a:lnTo>
                  <a:lnTo>
                    <a:pt x="28204" y="1808"/>
                  </a:lnTo>
                  <a:lnTo>
                    <a:pt x="27464" y="2036"/>
                  </a:lnTo>
                  <a:lnTo>
                    <a:pt x="26724" y="2263"/>
                  </a:lnTo>
                  <a:lnTo>
                    <a:pt x="25998" y="2520"/>
                  </a:lnTo>
                  <a:lnTo>
                    <a:pt x="25272" y="2776"/>
                  </a:lnTo>
                  <a:lnTo>
                    <a:pt x="24575" y="3032"/>
                  </a:lnTo>
                  <a:lnTo>
                    <a:pt x="23864" y="3316"/>
                  </a:lnTo>
                  <a:lnTo>
                    <a:pt x="23181" y="3601"/>
                  </a:lnTo>
                  <a:lnTo>
                    <a:pt x="22483" y="3886"/>
                  </a:lnTo>
                  <a:lnTo>
                    <a:pt x="21815" y="4184"/>
                  </a:lnTo>
                  <a:lnTo>
                    <a:pt x="21146" y="4497"/>
                  </a:lnTo>
                  <a:lnTo>
                    <a:pt x="20491" y="4811"/>
                  </a:lnTo>
                  <a:lnTo>
                    <a:pt x="19837" y="5138"/>
                  </a:lnTo>
                  <a:lnTo>
                    <a:pt x="19196" y="5465"/>
                  </a:lnTo>
                  <a:lnTo>
                    <a:pt x="18570" y="5792"/>
                  </a:lnTo>
                  <a:lnTo>
                    <a:pt x="17944" y="6134"/>
                  </a:lnTo>
                  <a:lnTo>
                    <a:pt x="17332" y="6475"/>
                  </a:lnTo>
                  <a:lnTo>
                    <a:pt x="16137" y="7187"/>
                  </a:lnTo>
                  <a:lnTo>
                    <a:pt x="14984" y="7898"/>
                  </a:lnTo>
                  <a:lnTo>
                    <a:pt x="13860" y="8624"/>
                  </a:lnTo>
                  <a:lnTo>
                    <a:pt x="12779" y="9364"/>
                  </a:lnTo>
                  <a:lnTo>
                    <a:pt x="11740" y="10104"/>
                  </a:lnTo>
                  <a:lnTo>
                    <a:pt x="10729" y="10858"/>
                  </a:lnTo>
                  <a:lnTo>
                    <a:pt x="9776" y="11598"/>
                  </a:lnTo>
                  <a:lnTo>
                    <a:pt x="8851" y="12338"/>
                  </a:lnTo>
                  <a:lnTo>
                    <a:pt x="7983" y="13078"/>
                  </a:lnTo>
                  <a:lnTo>
                    <a:pt x="7143" y="13790"/>
                  </a:lnTo>
                  <a:lnTo>
                    <a:pt x="6347" y="14501"/>
                  </a:lnTo>
                  <a:lnTo>
                    <a:pt x="5607" y="15184"/>
                  </a:lnTo>
                  <a:lnTo>
                    <a:pt x="4895" y="15853"/>
                  </a:lnTo>
                  <a:lnTo>
                    <a:pt x="4241" y="16508"/>
                  </a:lnTo>
                  <a:lnTo>
                    <a:pt x="3629" y="17119"/>
                  </a:lnTo>
                  <a:lnTo>
                    <a:pt x="3060" y="17717"/>
                  </a:lnTo>
                  <a:lnTo>
                    <a:pt x="2533" y="18258"/>
                  </a:lnTo>
                  <a:lnTo>
                    <a:pt x="2063" y="18784"/>
                  </a:lnTo>
                  <a:lnTo>
                    <a:pt x="1637" y="19254"/>
                  </a:lnTo>
                  <a:lnTo>
                    <a:pt x="925" y="20079"/>
                  </a:lnTo>
                  <a:lnTo>
                    <a:pt x="413" y="20691"/>
                  </a:lnTo>
                  <a:lnTo>
                    <a:pt x="0" y="21218"/>
                  </a:lnTo>
                  <a:lnTo>
                    <a:pt x="1039" y="22342"/>
                  </a:lnTo>
                  <a:lnTo>
                    <a:pt x="2078" y="23423"/>
                  </a:lnTo>
                  <a:lnTo>
                    <a:pt x="3102" y="24476"/>
                  </a:lnTo>
                  <a:lnTo>
                    <a:pt x="4141" y="25501"/>
                  </a:lnTo>
                  <a:lnTo>
                    <a:pt x="5166" y="26483"/>
                  </a:lnTo>
                  <a:lnTo>
                    <a:pt x="6204" y="27436"/>
                  </a:lnTo>
                  <a:lnTo>
                    <a:pt x="7229" y="28361"/>
                  </a:lnTo>
                  <a:lnTo>
                    <a:pt x="8253" y="29243"/>
                  </a:lnTo>
                  <a:lnTo>
                    <a:pt x="9264" y="30097"/>
                  </a:lnTo>
                  <a:lnTo>
                    <a:pt x="10288" y="30922"/>
                  </a:lnTo>
                  <a:lnTo>
                    <a:pt x="11299" y="31719"/>
                  </a:lnTo>
                  <a:lnTo>
                    <a:pt x="12309" y="32474"/>
                  </a:lnTo>
                  <a:lnTo>
                    <a:pt x="13319" y="33199"/>
                  </a:lnTo>
                  <a:lnTo>
                    <a:pt x="14315" y="33897"/>
                  </a:lnTo>
                  <a:lnTo>
                    <a:pt x="15326" y="34565"/>
                  </a:lnTo>
                  <a:lnTo>
                    <a:pt x="16322" y="35206"/>
                  </a:lnTo>
                  <a:lnTo>
                    <a:pt x="17304" y="35818"/>
                  </a:lnTo>
                  <a:lnTo>
                    <a:pt x="18300" y="36401"/>
                  </a:lnTo>
                  <a:lnTo>
                    <a:pt x="19282" y="36956"/>
                  </a:lnTo>
                  <a:lnTo>
                    <a:pt x="20263" y="37482"/>
                  </a:lnTo>
                  <a:lnTo>
                    <a:pt x="21245" y="37981"/>
                  </a:lnTo>
                  <a:lnTo>
                    <a:pt x="22213" y="38450"/>
                  </a:lnTo>
                  <a:lnTo>
                    <a:pt x="23195" y="38891"/>
                  </a:lnTo>
                  <a:lnTo>
                    <a:pt x="24148" y="39318"/>
                  </a:lnTo>
                  <a:lnTo>
                    <a:pt x="25116" y="39702"/>
                  </a:lnTo>
                  <a:lnTo>
                    <a:pt x="26069" y="40072"/>
                  </a:lnTo>
                  <a:lnTo>
                    <a:pt x="27023" y="40414"/>
                  </a:lnTo>
                  <a:lnTo>
                    <a:pt x="27976" y="40741"/>
                  </a:lnTo>
                  <a:lnTo>
                    <a:pt x="28915" y="41040"/>
                  </a:lnTo>
                  <a:lnTo>
                    <a:pt x="29854" y="41310"/>
                  </a:lnTo>
                  <a:lnTo>
                    <a:pt x="30779" y="41552"/>
                  </a:lnTo>
                  <a:lnTo>
                    <a:pt x="31704" y="41780"/>
                  </a:lnTo>
                  <a:lnTo>
                    <a:pt x="32629" y="41979"/>
                  </a:lnTo>
                  <a:lnTo>
                    <a:pt x="33554" y="42164"/>
                  </a:lnTo>
                  <a:lnTo>
                    <a:pt x="34465" y="42321"/>
                  </a:lnTo>
                  <a:lnTo>
                    <a:pt x="35376" y="42463"/>
                  </a:lnTo>
                  <a:lnTo>
                    <a:pt x="36272" y="42577"/>
                  </a:lnTo>
                  <a:lnTo>
                    <a:pt x="37169" y="42676"/>
                  </a:lnTo>
                  <a:lnTo>
                    <a:pt x="38051" y="42762"/>
                  </a:lnTo>
                  <a:lnTo>
                    <a:pt x="38933" y="42819"/>
                  </a:lnTo>
                  <a:lnTo>
                    <a:pt x="39815" y="42847"/>
                  </a:lnTo>
                  <a:lnTo>
                    <a:pt x="40683" y="42876"/>
                  </a:lnTo>
                  <a:lnTo>
                    <a:pt x="41551" y="42876"/>
                  </a:lnTo>
                  <a:lnTo>
                    <a:pt x="42419" y="42861"/>
                  </a:lnTo>
                  <a:lnTo>
                    <a:pt x="43273" y="42833"/>
                  </a:lnTo>
                  <a:lnTo>
                    <a:pt x="44113" y="42776"/>
                  </a:lnTo>
                  <a:lnTo>
                    <a:pt x="44952" y="42719"/>
                  </a:lnTo>
                  <a:lnTo>
                    <a:pt x="45792" y="42634"/>
                  </a:lnTo>
                  <a:lnTo>
                    <a:pt x="46617" y="42534"/>
                  </a:lnTo>
                  <a:lnTo>
                    <a:pt x="47443" y="42420"/>
                  </a:lnTo>
                  <a:lnTo>
                    <a:pt x="48254" y="42306"/>
                  </a:lnTo>
                  <a:lnTo>
                    <a:pt x="49065" y="42164"/>
                  </a:lnTo>
                  <a:lnTo>
                    <a:pt x="49862" y="42008"/>
                  </a:lnTo>
                  <a:lnTo>
                    <a:pt x="50659" y="41837"/>
                  </a:lnTo>
                  <a:lnTo>
                    <a:pt x="51441" y="41652"/>
                  </a:lnTo>
                  <a:lnTo>
                    <a:pt x="52224" y="41453"/>
                  </a:lnTo>
                  <a:lnTo>
                    <a:pt x="52992" y="41253"/>
                  </a:lnTo>
                  <a:lnTo>
                    <a:pt x="53761" y="41026"/>
                  </a:lnTo>
                  <a:lnTo>
                    <a:pt x="54515" y="40798"/>
                  </a:lnTo>
                  <a:lnTo>
                    <a:pt x="55255" y="40556"/>
                  </a:lnTo>
                  <a:lnTo>
                    <a:pt x="55995" y="40314"/>
                  </a:lnTo>
                  <a:lnTo>
                    <a:pt x="56735" y="40044"/>
                  </a:lnTo>
                  <a:lnTo>
                    <a:pt x="57460" y="39773"/>
                  </a:lnTo>
                  <a:lnTo>
                    <a:pt x="58172" y="39489"/>
                  </a:lnTo>
                  <a:lnTo>
                    <a:pt x="58883" y="39204"/>
                  </a:lnTo>
                  <a:lnTo>
                    <a:pt x="59581" y="38905"/>
                  </a:lnTo>
                  <a:lnTo>
                    <a:pt x="60278" y="38592"/>
                  </a:lnTo>
                  <a:lnTo>
                    <a:pt x="60961" y="38279"/>
                  </a:lnTo>
                  <a:lnTo>
                    <a:pt x="61644" y="37966"/>
                  </a:lnTo>
                  <a:lnTo>
                    <a:pt x="62299" y="37639"/>
                  </a:lnTo>
                  <a:lnTo>
                    <a:pt x="62967" y="37297"/>
                  </a:lnTo>
                  <a:lnTo>
                    <a:pt x="63608" y="36956"/>
                  </a:lnTo>
                  <a:lnTo>
                    <a:pt x="64248" y="36614"/>
                  </a:lnTo>
                  <a:lnTo>
                    <a:pt x="64888" y="36259"/>
                  </a:lnTo>
                  <a:lnTo>
                    <a:pt x="66112" y="35547"/>
                  </a:lnTo>
                  <a:lnTo>
                    <a:pt x="67322" y="34807"/>
                  </a:lnTo>
                  <a:lnTo>
                    <a:pt x="68474" y="34067"/>
                  </a:lnTo>
                  <a:lnTo>
                    <a:pt x="69599" y="33313"/>
                  </a:lnTo>
                  <a:lnTo>
                    <a:pt x="70680" y="32559"/>
                  </a:lnTo>
                  <a:lnTo>
                    <a:pt x="71719" y="31790"/>
                  </a:lnTo>
                  <a:lnTo>
                    <a:pt x="72729" y="31036"/>
                  </a:lnTo>
                  <a:lnTo>
                    <a:pt x="73682" y="30282"/>
                  </a:lnTo>
                  <a:lnTo>
                    <a:pt x="74607" y="29528"/>
                  </a:lnTo>
                  <a:lnTo>
                    <a:pt x="75475" y="28788"/>
                  </a:lnTo>
                  <a:lnTo>
                    <a:pt x="76315" y="28062"/>
                  </a:lnTo>
                  <a:lnTo>
                    <a:pt x="77098" y="27365"/>
                  </a:lnTo>
                  <a:lnTo>
                    <a:pt x="77838" y="26682"/>
                  </a:lnTo>
                  <a:lnTo>
                    <a:pt x="78535" y="26027"/>
                  </a:lnTo>
                  <a:lnTo>
                    <a:pt x="79189" y="25387"/>
                  </a:lnTo>
                  <a:lnTo>
                    <a:pt x="79787" y="24789"/>
                  </a:lnTo>
                  <a:lnTo>
                    <a:pt x="80342" y="24220"/>
                  </a:lnTo>
                  <a:lnTo>
                    <a:pt x="81295" y="23210"/>
                  </a:lnTo>
                  <a:lnTo>
                    <a:pt x="82050" y="22385"/>
                  </a:lnTo>
                  <a:lnTo>
                    <a:pt x="82590" y="21744"/>
                  </a:lnTo>
                  <a:lnTo>
                    <a:pt x="83046" y="21218"/>
                  </a:lnTo>
                  <a:lnTo>
                    <a:pt x="81936" y="20108"/>
                  </a:lnTo>
                  <a:lnTo>
                    <a:pt x="80840" y="19040"/>
                  </a:lnTo>
                  <a:lnTo>
                    <a:pt x="79744" y="18016"/>
                  </a:lnTo>
                  <a:lnTo>
                    <a:pt x="78663" y="17020"/>
                  </a:lnTo>
                  <a:lnTo>
                    <a:pt x="77581" y="16052"/>
                  </a:lnTo>
                  <a:lnTo>
                    <a:pt x="76500" y="15113"/>
                  </a:lnTo>
                  <a:lnTo>
                    <a:pt x="75419" y="14217"/>
                  </a:lnTo>
                  <a:lnTo>
                    <a:pt x="74351" y="13348"/>
                  </a:lnTo>
                  <a:lnTo>
                    <a:pt x="73284" y="12509"/>
                  </a:lnTo>
                  <a:lnTo>
                    <a:pt x="72231" y="11712"/>
                  </a:lnTo>
                  <a:lnTo>
                    <a:pt x="71164" y="10929"/>
                  </a:lnTo>
                  <a:lnTo>
                    <a:pt x="70111" y="10189"/>
                  </a:lnTo>
                  <a:lnTo>
                    <a:pt x="69072" y="9478"/>
                  </a:lnTo>
                  <a:lnTo>
                    <a:pt x="68033" y="8795"/>
                  </a:lnTo>
                  <a:lnTo>
                    <a:pt x="66994" y="8140"/>
                  </a:lnTo>
                  <a:lnTo>
                    <a:pt x="65956" y="7514"/>
                  </a:lnTo>
                  <a:lnTo>
                    <a:pt x="64931" y="6917"/>
                  </a:lnTo>
                  <a:lnTo>
                    <a:pt x="63907" y="6347"/>
                  </a:lnTo>
                  <a:lnTo>
                    <a:pt x="62896" y="5807"/>
                  </a:lnTo>
                  <a:lnTo>
                    <a:pt x="61886" y="5280"/>
                  </a:lnTo>
                  <a:lnTo>
                    <a:pt x="60876" y="4796"/>
                  </a:lnTo>
                  <a:lnTo>
                    <a:pt x="59879" y="4341"/>
                  </a:lnTo>
                  <a:lnTo>
                    <a:pt x="58883" y="3900"/>
                  </a:lnTo>
                  <a:lnTo>
                    <a:pt x="57902" y="3487"/>
                  </a:lnTo>
                  <a:lnTo>
                    <a:pt x="56920" y="3103"/>
                  </a:lnTo>
                  <a:lnTo>
                    <a:pt x="55938" y="2747"/>
                  </a:lnTo>
                  <a:lnTo>
                    <a:pt x="54970" y="2406"/>
                  </a:lnTo>
                  <a:lnTo>
                    <a:pt x="54003" y="2093"/>
                  </a:lnTo>
                  <a:lnTo>
                    <a:pt x="53049" y="1808"/>
                  </a:lnTo>
                  <a:lnTo>
                    <a:pt x="52096" y="1538"/>
                  </a:lnTo>
                  <a:lnTo>
                    <a:pt x="51142" y="1296"/>
                  </a:lnTo>
                  <a:lnTo>
                    <a:pt x="50203" y="1082"/>
                  </a:lnTo>
                  <a:lnTo>
                    <a:pt x="49278" y="883"/>
                  </a:lnTo>
                  <a:lnTo>
                    <a:pt x="48353" y="698"/>
                  </a:lnTo>
                  <a:lnTo>
                    <a:pt x="47428" y="542"/>
                  </a:lnTo>
                  <a:lnTo>
                    <a:pt x="46518" y="413"/>
                  </a:lnTo>
                  <a:lnTo>
                    <a:pt x="45607" y="285"/>
                  </a:lnTo>
                  <a:lnTo>
                    <a:pt x="44710" y="200"/>
                  </a:lnTo>
                  <a:lnTo>
                    <a:pt x="43814" y="115"/>
                  </a:lnTo>
                  <a:lnTo>
                    <a:pt x="42917" y="58"/>
                  </a:lnTo>
                  <a:lnTo>
                    <a:pt x="42049" y="29"/>
                  </a:lnTo>
                  <a:lnTo>
                    <a:pt x="41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fill="none" extrusionOk="0">
                  <a:moveTo>
                    <a:pt x="0" y="21218"/>
                  </a:moveTo>
                  <a:lnTo>
                    <a:pt x="0" y="21218"/>
                  </a:lnTo>
                  <a:lnTo>
                    <a:pt x="413" y="20691"/>
                  </a:lnTo>
                  <a:lnTo>
                    <a:pt x="925" y="20079"/>
                  </a:lnTo>
                  <a:lnTo>
                    <a:pt x="1637" y="19254"/>
                  </a:lnTo>
                  <a:lnTo>
                    <a:pt x="2063" y="18784"/>
                  </a:lnTo>
                  <a:lnTo>
                    <a:pt x="2533" y="18258"/>
                  </a:lnTo>
                  <a:lnTo>
                    <a:pt x="3060" y="17717"/>
                  </a:lnTo>
                  <a:lnTo>
                    <a:pt x="3629" y="17119"/>
                  </a:lnTo>
                  <a:lnTo>
                    <a:pt x="4241" y="16508"/>
                  </a:lnTo>
                  <a:lnTo>
                    <a:pt x="4895" y="15853"/>
                  </a:lnTo>
                  <a:lnTo>
                    <a:pt x="5607" y="15184"/>
                  </a:lnTo>
                  <a:lnTo>
                    <a:pt x="6347" y="14501"/>
                  </a:lnTo>
                  <a:lnTo>
                    <a:pt x="7143" y="13790"/>
                  </a:lnTo>
                  <a:lnTo>
                    <a:pt x="7983" y="13078"/>
                  </a:lnTo>
                  <a:lnTo>
                    <a:pt x="8851" y="12338"/>
                  </a:lnTo>
                  <a:lnTo>
                    <a:pt x="9776" y="11598"/>
                  </a:lnTo>
                  <a:lnTo>
                    <a:pt x="10729" y="10858"/>
                  </a:lnTo>
                  <a:lnTo>
                    <a:pt x="11740" y="10104"/>
                  </a:lnTo>
                  <a:lnTo>
                    <a:pt x="12779" y="9364"/>
                  </a:lnTo>
                  <a:lnTo>
                    <a:pt x="13860" y="8624"/>
                  </a:lnTo>
                  <a:lnTo>
                    <a:pt x="14984" y="7898"/>
                  </a:lnTo>
                  <a:lnTo>
                    <a:pt x="16137" y="7187"/>
                  </a:lnTo>
                  <a:lnTo>
                    <a:pt x="17332" y="6475"/>
                  </a:lnTo>
                  <a:lnTo>
                    <a:pt x="17944" y="6134"/>
                  </a:lnTo>
                  <a:lnTo>
                    <a:pt x="18570" y="5792"/>
                  </a:lnTo>
                  <a:lnTo>
                    <a:pt x="19196" y="5465"/>
                  </a:lnTo>
                  <a:lnTo>
                    <a:pt x="19837" y="5138"/>
                  </a:lnTo>
                  <a:lnTo>
                    <a:pt x="20491" y="4811"/>
                  </a:lnTo>
                  <a:lnTo>
                    <a:pt x="21146" y="4497"/>
                  </a:lnTo>
                  <a:lnTo>
                    <a:pt x="21815" y="4184"/>
                  </a:lnTo>
                  <a:lnTo>
                    <a:pt x="22483" y="3886"/>
                  </a:lnTo>
                  <a:lnTo>
                    <a:pt x="23181" y="3601"/>
                  </a:lnTo>
                  <a:lnTo>
                    <a:pt x="23864" y="3316"/>
                  </a:lnTo>
                  <a:lnTo>
                    <a:pt x="24575" y="3032"/>
                  </a:lnTo>
                  <a:lnTo>
                    <a:pt x="25272" y="2776"/>
                  </a:lnTo>
                  <a:lnTo>
                    <a:pt x="25998" y="2520"/>
                  </a:lnTo>
                  <a:lnTo>
                    <a:pt x="26724" y="2263"/>
                  </a:lnTo>
                  <a:lnTo>
                    <a:pt x="27464" y="2036"/>
                  </a:lnTo>
                  <a:lnTo>
                    <a:pt x="28204" y="1808"/>
                  </a:lnTo>
                  <a:lnTo>
                    <a:pt x="28958" y="1595"/>
                  </a:lnTo>
                  <a:lnTo>
                    <a:pt x="29712" y="1395"/>
                  </a:lnTo>
                  <a:lnTo>
                    <a:pt x="30481" y="1196"/>
                  </a:lnTo>
                  <a:lnTo>
                    <a:pt x="31263" y="1025"/>
                  </a:lnTo>
                  <a:lnTo>
                    <a:pt x="32046" y="855"/>
                  </a:lnTo>
                  <a:lnTo>
                    <a:pt x="32843" y="698"/>
                  </a:lnTo>
                  <a:lnTo>
                    <a:pt x="33640" y="570"/>
                  </a:lnTo>
                  <a:lnTo>
                    <a:pt x="34436" y="442"/>
                  </a:lnTo>
                  <a:lnTo>
                    <a:pt x="35262" y="328"/>
                  </a:lnTo>
                  <a:lnTo>
                    <a:pt x="36087" y="243"/>
                  </a:lnTo>
                  <a:lnTo>
                    <a:pt x="36912" y="157"/>
                  </a:lnTo>
                  <a:lnTo>
                    <a:pt x="37752" y="100"/>
                  </a:lnTo>
                  <a:lnTo>
                    <a:pt x="38592" y="44"/>
                  </a:lnTo>
                  <a:lnTo>
                    <a:pt x="39445" y="15"/>
                  </a:lnTo>
                  <a:lnTo>
                    <a:pt x="40299" y="1"/>
                  </a:lnTo>
                  <a:lnTo>
                    <a:pt x="41167" y="1"/>
                  </a:lnTo>
                  <a:lnTo>
                    <a:pt x="42049" y="29"/>
                  </a:lnTo>
                  <a:lnTo>
                    <a:pt x="42917" y="58"/>
                  </a:lnTo>
                  <a:lnTo>
                    <a:pt x="43814" y="115"/>
                  </a:lnTo>
                  <a:lnTo>
                    <a:pt x="44710" y="200"/>
                  </a:lnTo>
                  <a:lnTo>
                    <a:pt x="45607" y="285"/>
                  </a:lnTo>
                  <a:lnTo>
                    <a:pt x="46518" y="413"/>
                  </a:lnTo>
                  <a:lnTo>
                    <a:pt x="47428" y="542"/>
                  </a:lnTo>
                  <a:lnTo>
                    <a:pt x="48353" y="698"/>
                  </a:lnTo>
                  <a:lnTo>
                    <a:pt x="49278" y="883"/>
                  </a:lnTo>
                  <a:lnTo>
                    <a:pt x="50203" y="1082"/>
                  </a:lnTo>
                  <a:lnTo>
                    <a:pt x="51142" y="1296"/>
                  </a:lnTo>
                  <a:lnTo>
                    <a:pt x="52096" y="1538"/>
                  </a:lnTo>
                  <a:lnTo>
                    <a:pt x="53049" y="1808"/>
                  </a:lnTo>
                  <a:lnTo>
                    <a:pt x="54003" y="2093"/>
                  </a:lnTo>
                  <a:lnTo>
                    <a:pt x="54970" y="2406"/>
                  </a:lnTo>
                  <a:lnTo>
                    <a:pt x="55938" y="2747"/>
                  </a:lnTo>
                  <a:lnTo>
                    <a:pt x="56920" y="3103"/>
                  </a:lnTo>
                  <a:lnTo>
                    <a:pt x="57902" y="3487"/>
                  </a:lnTo>
                  <a:lnTo>
                    <a:pt x="58883" y="3900"/>
                  </a:lnTo>
                  <a:lnTo>
                    <a:pt x="59879" y="4341"/>
                  </a:lnTo>
                  <a:lnTo>
                    <a:pt x="60876" y="4796"/>
                  </a:lnTo>
                  <a:lnTo>
                    <a:pt x="61886" y="5280"/>
                  </a:lnTo>
                  <a:lnTo>
                    <a:pt x="62896" y="5807"/>
                  </a:lnTo>
                  <a:lnTo>
                    <a:pt x="63907" y="6347"/>
                  </a:lnTo>
                  <a:lnTo>
                    <a:pt x="64931" y="6917"/>
                  </a:lnTo>
                  <a:lnTo>
                    <a:pt x="65956" y="7514"/>
                  </a:lnTo>
                  <a:lnTo>
                    <a:pt x="66994" y="8140"/>
                  </a:lnTo>
                  <a:lnTo>
                    <a:pt x="68033" y="8795"/>
                  </a:lnTo>
                  <a:lnTo>
                    <a:pt x="69072" y="9478"/>
                  </a:lnTo>
                  <a:lnTo>
                    <a:pt x="70111" y="10189"/>
                  </a:lnTo>
                  <a:lnTo>
                    <a:pt x="71164" y="10929"/>
                  </a:lnTo>
                  <a:lnTo>
                    <a:pt x="72231" y="11712"/>
                  </a:lnTo>
                  <a:lnTo>
                    <a:pt x="73284" y="12509"/>
                  </a:lnTo>
                  <a:lnTo>
                    <a:pt x="74351" y="13348"/>
                  </a:lnTo>
                  <a:lnTo>
                    <a:pt x="75419" y="14217"/>
                  </a:lnTo>
                  <a:lnTo>
                    <a:pt x="76500" y="15113"/>
                  </a:lnTo>
                  <a:lnTo>
                    <a:pt x="77581" y="16052"/>
                  </a:lnTo>
                  <a:lnTo>
                    <a:pt x="78663" y="17020"/>
                  </a:lnTo>
                  <a:lnTo>
                    <a:pt x="79744" y="18016"/>
                  </a:lnTo>
                  <a:lnTo>
                    <a:pt x="80840" y="19040"/>
                  </a:lnTo>
                  <a:lnTo>
                    <a:pt x="81936" y="20108"/>
                  </a:lnTo>
                  <a:lnTo>
                    <a:pt x="83046" y="21218"/>
                  </a:lnTo>
                  <a:lnTo>
                    <a:pt x="83046" y="21218"/>
                  </a:lnTo>
                  <a:lnTo>
                    <a:pt x="82590" y="21744"/>
                  </a:lnTo>
                  <a:lnTo>
                    <a:pt x="82050" y="22385"/>
                  </a:lnTo>
                  <a:lnTo>
                    <a:pt x="81295" y="23210"/>
                  </a:lnTo>
                  <a:lnTo>
                    <a:pt x="80342" y="24220"/>
                  </a:lnTo>
                  <a:lnTo>
                    <a:pt x="79787" y="24789"/>
                  </a:lnTo>
                  <a:lnTo>
                    <a:pt x="79189" y="25387"/>
                  </a:lnTo>
                  <a:lnTo>
                    <a:pt x="78535" y="26027"/>
                  </a:lnTo>
                  <a:lnTo>
                    <a:pt x="77838" y="26682"/>
                  </a:lnTo>
                  <a:lnTo>
                    <a:pt x="77098" y="27365"/>
                  </a:lnTo>
                  <a:lnTo>
                    <a:pt x="76315" y="28062"/>
                  </a:lnTo>
                  <a:lnTo>
                    <a:pt x="75475" y="28788"/>
                  </a:lnTo>
                  <a:lnTo>
                    <a:pt x="74607" y="29528"/>
                  </a:lnTo>
                  <a:lnTo>
                    <a:pt x="73682" y="30282"/>
                  </a:lnTo>
                  <a:lnTo>
                    <a:pt x="72729" y="31036"/>
                  </a:lnTo>
                  <a:lnTo>
                    <a:pt x="71719" y="31790"/>
                  </a:lnTo>
                  <a:lnTo>
                    <a:pt x="70680" y="32559"/>
                  </a:lnTo>
                  <a:lnTo>
                    <a:pt x="69599" y="33313"/>
                  </a:lnTo>
                  <a:lnTo>
                    <a:pt x="68474" y="34067"/>
                  </a:lnTo>
                  <a:lnTo>
                    <a:pt x="67322" y="34807"/>
                  </a:lnTo>
                  <a:lnTo>
                    <a:pt x="66112" y="35547"/>
                  </a:lnTo>
                  <a:lnTo>
                    <a:pt x="64888" y="36259"/>
                  </a:lnTo>
                  <a:lnTo>
                    <a:pt x="64248" y="36614"/>
                  </a:lnTo>
                  <a:lnTo>
                    <a:pt x="63608" y="36956"/>
                  </a:lnTo>
                  <a:lnTo>
                    <a:pt x="62967" y="37297"/>
                  </a:lnTo>
                  <a:lnTo>
                    <a:pt x="62299" y="37639"/>
                  </a:lnTo>
                  <a:lnTo>
                    <a:pt x="61644" y="37966"/>
                  </a:lnTo>
                  <a:lnTo>
                    <a:pt x="60961" y="38279"/>
                  </a:lnTo>
                  <a:lnTo>
                    <a:pt x="60278" y="38592"/>
                  </a:lnTo>
                  <a:lnTo>
                    <a:pt x="59581" y="38905"/>
                  </a:lnTo>
                  <a:lnTo>
                    <a:pt x="58883" y="39204"/>
                  </a:lnTo>
                  <a:lnTo>
                    <a:pt x="58172" y="39489"/>
                  </a:lnTo>
                  <a:lnTo>
                    <a:pt x="57460" y="39773"/>
                  </a:lnTo>
                  <a:lnTo>
                    <a:pt x="56735" y="40044"/>
                  </a:lnTo>
                  <a:lnTo>
                    <a:pt x="55995" y="40314"/>
                  </a:lnTo>
                  <a:lnTo>
                    <a:pt x="55255" y="40556"/>
                  </a:lnTo>
                  <a:lnTo>
                    <a:pt x="54515" y="40798"/>
                  </a:lnTo>
                  <a:lnTo>
                    <a:pt x="53761" y="41026"/>
                  </a:lnTo>
                  <a:lnTo>
                    <a:pt x="52992" y="41253"/>
                  </a:lnTo>
                  <a:lnTo>
                    <a:pt x="52224" y="41453"/>
                  </a:lnTo>
                  <a:lnTo>
                    <a:pt x="51441" y="41652"/>
                  </a:lnTo>
                  <a:lnTo>
                    <a:pt x="50659" y="41837"/>
                  </a:lnTo>
                  <a:lnTo>
                    <a:pt x="49862" y="42008"/>
                  </a:lnTo>
                  <a:lnTo>
                    <a:pt x="49065" y="42164"/>
                  </a:lnTo>
                  <a:lnTo>
                    <a:pt x="48254" y="42306"/>
                  </a:lnTo>
                  <a:lnTo>
                    <a:pt x="47443" y="42420"/>
                  </a:lnTo>
                  <a:lnTo>
                    <a:pt x="46617" y="42534"/>
                  </a:lnTo>
                  <a:lnTo>
                    <a:pt x="45792" y="42634"/>
                  </a:lnTo>
                  <a:lnTo>
                    <a:pt x="44952" y="42719"/>
                  </a:lnTo>
                  <a:lnTo>
                    <a:pt x="44113" y="42776"/>
                  </a:lnTo>
                  <a:lnTo>
                    <a:pt x="43273" y="42833"/>
                  </a:lnTo>
                  <a:lnTo>
                    <a:pt x="42419" y="42861"/>
                  </a:lnTo>
                  <a:lnTo>
                    <a:pt x="41551" y="42876"/>
                  </a:lnTo>
                  <a:lnTo>
                    <a:pt x="40683" y="42876"/>
                  </a:lnTo>
                  <a:lnTo>
                    <a:pt x="39815" y="42847"/>
                  </a:lnTo>
                  <a:lnTo>
                    <a:pt x="38933" y="42819"/>
                  </a:lnTo>
                  <a:lnTo>
                    <a:pt x="38051" y="42762"/>
                  </a:lnTo>
                  <a:lnTo>
                    <a:pt x="37169" y="42676"/>
                  </a:lnTo>
                  <a:lnTo>
                    <a:pt x="36272" y="42577"/>
                  </a:lnTo>
                  <a:lnTo>
                    <a:pt x="35376" y="42463"/>
                  </a:lnTo>
                  <a:lnTo>
                    <a:pt x="34465" y="42321"/>
                  </a:lnTo>
                  <a:lnTo>
                    <a:pt x="33554" y="42164"/>
                  </a:lnTo>
                  <a:lnTo>
                    <a:pt x="32629" y="41979"/>
                  </a:lnTo>
                  <a:lnTo>
                    <a:pt x="31704" y="41780"/>
                  </a:lnTo>
                  <a:lnTo>
                    <a:pt x="30779" y="41552"/>
                  </a:lnTo>
                  <a:lnTo>
                    <a:pt x="29854" y="41310"/>
                  </a:lnTo>
                  <a:lnTo>
                    <a:pt x="28915" y="41040"/>
                  </a:lnTo>
                  <a:lnTo>
                    <a:pt x="27976" y="40741"/>
                  </a:lnTo>
                  <a:lnTo>
                    <a:pt x="27023" y="40414"/>
                  </a:lnTo>
                  <a:lnTo>
                    <a:pt x="26069" y="40072"/>
                  </a:lnTo>
                  <a:lnTo>
                    <a:pt x="25116" y="39702"/>
                  </a:lnTo>
                  <a:lnTo>
                    <a:pt x="24148" y="39318"/>
                  </a:lnTo>
                  <a:lnTo>
                    <a:pt x="23195" y="38891"/>
                  </a:lnTo>
                  <a:lnTo>
                    <a:pt x="22213" y="38450"/>
                  </a:lnTo>
                  <a:lnTo>
                    <a:pt x="21245" y="37981"/>
                  </a:lnTo>
                  <a:lnTo>
                    <a:pt x="20263" y="37482"/>
                  </a:lnTo>
                  <a:lnTo>
                    <a:pt x="19282" y="36956"/>
                  </a:lnTo>
                  <a:lnTo>
                    <a:pt x="18300" y="36401"/>
                  </a:lnTo>
                  <a:lnTo>
                    <a:pt x="17304" y="35818"/>
                  </a:lnTo>
                  <a:lnTo>
                    <a:pt x="16322" y="35206"/>
                  </a:lnTo>
                  <a:lnTo>
                    <a:pt x="15326" y="34565"/>
                  </a:lnTo>
                  <a:lnTo>
                    <a:pt x="14315" y="33897"/>
                  </a:lnTo>
                  <a:lnTo>
                    <a:pt x="13319" y="33199"/>
                  </a:lnTo>
                  <a:lnTo>
                    <a:pt x="12309" y="32474"/>
                  </a:lnTo>
                  <a:lnTo>
                    <a:pt x="11299" y="31719"/>
                  </a:lnTo>
                  <a:lnTo>
                    <a:pt x="10288" y="30922"/>
                  </a:lnTo>
                  <a:lnTo>
                    <a:pt x="9264" y="30097"/>
                  </a:lnTo>
                  <a:lnTo>
                    <a:pt x="8253" y="29243"/>
                  </a:lnTo>
                  <a:lnTo>
                    <a:pt x="7229" y="28361"/>
                  </a:lnTo>
                  <a:lnTo>
                    <a:pt x="6204" y="27436"/>
                  </a:lnTo>
                  <a:lnTo>
                    <a:pt x="5166" y="26483"/>
                  </a:lnTo>
                  <a:lnTo>
                    <a:pt x="4141" y="25501"/>
                  </a:lnTo>
                  <a:lnTo>
                    <a:pt x="3102" y="24476"/>
                  </a:lnTo>
                  <a:lnTo>
                    <a:pt x="2078" y="23423"/>
                  </a:lnTo>
                  <a:lnTo>
                    <a:pt x="1039" y="22342"/>
                  </a:lnTo>
                  <a:lnTo>
                    <a:pt x="0" y="212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extrusionOk="0">
                  <a:moveTo>
                    <a:pt x="18542" y="1"/>
                  </a:moveTo>
                  <a:lnTo>
                    <a:pt x="18058" y="15"/>
                  </a:lnTo>
                  <a:lnTo>
                    <a:pt x="17589" y="29"/>
                  </a:lnTo>
                  <a:lnTo>
                    <a:pt x="17105" y="58"/>
                  </a:lnTo>
                  <a:lnTo>
                    <a:pt x="16635" y="100"/>
                  </a:lnTo>
                  <a:lnTo>
                    <a:pt x="16180" y="157"/>
                  </a:lnTo>
                  <a:lnTo>
                    <a:pt x="15710" y="214"/>
                  </a:lnTo>
                  <a:lnTo>
                    <a:pt x="15255" y="299"/>
                  </a:lnTo>
                  <a:lnTo>
                    <a:pt x="14799" y="385"/>
                  </a:lnTo>
                  <a:lnTo>
                    <a:pt x="14344" y="484"/>
                  </a:lnTo>
                  <a:lnTo>
                    <a:pt x="13903" y="584"/>
                  </a:lnTo>
                  <a:lnTo>
                    <a:pt x="13462" y="712"/>
                  </a:lnTo>
                  <a:lnTo>
                    <a:pt x="13021" y="840"/>
                  </a:lnTo>
                  <a:lnTo>
                    <a:pt x="12594" y="983"/>
                  </a:lnTo>
                  <a:lnTo>
                    <a:pt x="12167" y="1125"/>
                  </a:lnTo>
                  <a:lnTo>
                    <a:pt x="11740" y="1296"/>
                  </a:lnTo>
                  <a:lnTo>
                    <a:pt x="11327" y="1466"/>
                  </a:lnTo>
                  <a:lnTo>
                    <a:pt x="10915" y="1637"/>
                  </a:lnTo>
                  <a:lnTo>
                    <a:pt x="10502" y="1836"/>
                  </a:lnTo>
                  <a:lnTo>
                    <a:pt x="10104" y="2036"/>
                  </a:lnTo>
                  <a:lnTo>
                    <a:pt x="9705" y="2249"/>
                  </a:lnTo>
                  <a:lnTo>
                    <a:pt x="9307" y="2462"/>
                  </a:lnTo>
                  <a:lnTo>
                    <a:pt x="8923" y="2690"/>
                  </a:lnTo>
                  <a:lnTo>
                    <a:pt x="8553" y="2932"/>
                  </a:lnTo>
                  <a:lnTo>
                    <a:pt x="8168" y="3174"/>
                  </a:lnTo>
                  <a:lnTo>
                    <a:pt x="7813" y="3430"/>
                  </a:lnTo>
                  <a:lnTo>
                    <a:pt x="7443" y="3686"/>
                  </a:lnTo>
                  <a:lnTo>
                    <a:pt x="7101" y="3957"/>
                  </a:lnTo>
                  <a:lnTo>
                    <a:pt x="6745" y="4241"/>
                  </a:lnTo>
                  <a:lnTo>
                    <a:pt x="6404" y="4526"/>
                  </a:lnTo>
                  <a:lnTo>
                    <a:pt x="6077" y="4825"/>
                  </a:lnTo>
                  <a:lnTo>
                    <a:pt x="5749" y="5123"/>
                  </a:lnTo>
                  <a:lnTo>
                    <a:pt x="5436" y="5436"/>
                  </a:lnTo>
                  <a:lnTo>
                    <a:pt x="5123" y="5750"/>
                  </a:lnTo>
                  <a:lnTo>
                    <a:pt x="4824" y="6077"/>
                  </a:lnTo>
                  <a:lnTo>
                    <a:pt x="4525" y="6404"/>
                  </a:lnTo>
                  <a:lnTo>
                    <a:pt x="4241" y="6746"/>
                  </a:lnTo>
                  <a:lnTo>
                    <a:pt x="3956" y="7101"/>
                  </a:lnTo>
                  <a:lnTo>
                    <a:pt x="3686" y="7443"/>
                  </a:lnTo>
                  <a:lnTo>
                    <a:pt x="3430" y="7813"/>
                  </a:lnTo>
                  <a:lnTo>
                    <a:pt x="3174" y="8183"/>
                  </a:lnTo>
                  <a:lnTo>
                    <a:pt x="2918" y="8553"/>
                  </a:lnTo>
                  <a:lnTo>
                    <a:pt x="2690" y="8923"/>
                  </a:lnTo>
                  <a:lnTo>
                    <a:pt x="2462" y="9307"/>
                  </a:lnTo>
                  <a:lnTo>
                    <a:pt x="2234" y="9705"/>
                  </a:lnTo>
                  <a:lnTo>
                    <a:pt x="2035" y="10104"/>
                  </a:lnTo>
                  <a:lnTo>
                    <a:pt x="1836" y="10502"/>
                  </a:lnTo>
                  <a:lnTo>
                    <a:pt x="1637" y="10915"/>
                  </a:lnTo>
                  <a:lnTo>
                    <a:pt x="1466" y="11328"/>
                  </a:lnTo>
                  <a:lnTo>
                    <a:pt x="1295" y="11740"/>
                  </a:lnTo>
                  <a:lnTo>
                    <a:pt x="1125" y="12167"/>
                  </a:lnTo>
                  <a:lnTo>
                    <a:pt x="982" y="12594"/>
                  </a:lnTo>
                  <a:lnTo>
                    <a:pt x="840" y="13021"/>
                  </a:lnTo>
                  <a:lnTo>
                    <a:pt x="712" y="13462"/>
                  </a:lnTo>
                  <a:lnTo>
                    <a:pt x="584" y="13903"/>
                  </a:lnTo>
                  <a:lnTo>
                    <a:pt x="484" y="14359"/>
                  </a:lnTo>
                  <a:lnTo>
                    <a:pt x="385" y="14800"/>
                  </a:lnTo>
                  <a:lnTo>
                    <a:pt x="299" y="15255"/>
                  </a:lnTo>
                  <a:lnTo>
                    <a:pt x="214" y="15710"/>
                  </a:lnTo>
                  <a:lnTo>
                    <a:pt x="157" y="16180"/>
                  </a:lnTo>
                  <a:lnTo>
                    <a:pt x="100" y="16650"/>
                  </a:lnTo>
                  <a:lnTo>
                    <a:pt x="57" y="17105"/>
                  </a:lnTo>
                  <a:lnTo>
                    <a:pt x="29" y="17589"/>
                  </a:lnTo>
                  <a:lnTo>
                    <a:pt x="15" y="18058"/>
                  </a:lnTo>
                  <a:lnTo>
                    <a:pt x="0" y="18542"/>
                  </a:lnTo>
                  <a:lnTo>
                    <a:pt x="15" y="19012"/>
                  </a:lnTo>
                  <a:lnTo>
                    <a:pt x="29" y="19496"/>
                  </a:lnTo>
                  <a:lnTo>
                    <a:pt x="57" y="19965"/>
                  </a:lnTo>
                  <a:lnTo>
                    <a:pt x="100" y="20435"/>
                  </a:lnTo>
                  <a:lnTo>
                    <a:pt x="157" y="20904"/>
                  </a:lnTo>
                  <a:lnTo>
                    <a:pt x="214" y="21360"/>
                  </a:lnTo>
                  <a:lnTo>
                    <a:pt x="299" y="21815"/>
                  </a:lnTo>
                  <a:lnTo>
                    <a:pt x="385" y="22270"/>
                  </a:lnTo>
                  <a:lnTo>
                    <a:pt x="484" y="22726"/>
                  </a:lnTo>
                  <a:lnTo>
                    <a:pt x="584" y="23167"/>
                  </a:lnTo>
                  <a:lnTo>
                    <a:pt x="712" y="23608"/>
                  </a:lnTo>
                  <a:lnTo>
                    <a:pt x="840" y="24049"/>
                  </a:lnTo>
                  <a:lnTo>
                    <a:pt x="982" y="24476"/>
                  </a:lnTo>
                  <a:lnTo>
                    <a:pt x="1125" y="24903"/>
                  </a:lnTo>
                  <a:lnTo>
                    <a:pt x="1295" y="25330"/>
                  </a:lnTo>
                  <a:lnTo>
                    <a:pt x="1466" y="25757"/>
                  </a:lnTo>
                  <a:lnTo>
                    <a:pt x="1637" y="26169"/>
                  </a:lnTo>
                  <a:lnTo>
                    <a:pt x="1836" y="26568"/>
                  </a:lnTo>
                  <a:lnTo>
                    <a:pt x="2035" y="26981"/>
                  </a:lnTo>
                  <a:lnTo>
                    <a:pt x="2234" y="27365"/>
                  </a:lnTo>
                  <a:lnTo>
                    <a:pt x="2462" y="27763"/>
                  </a:lnTo>
                  <a:lnTo>
                    <a:pt x="2690" y="28147"/>
                  </a:lnTo>
                  <a:lnTo>
                    <a:pt x="2918" y="28532"/>
                  </a:lnTo>
                  <a:lnTo>
                    <a:pt x="3174" y="28902"/>
                  </a:lnTo>
                  <a:lnTo>
                    <a:pt x="3430" y="29272"/>
                  </a:lnTo>
                  <a:lnTo>
                    <a:pt x="3686" y="29627"/>
                  </a:lnTo>
                  <a:lnTo>
                    <a:pt x="3956" y="29983"/>
                  </a:lnTo>
                  <a:lnTo>
                    <a:pt x="4241" y="30325"/>
                  </a:lnTo>
                  <a:lnTo>
                    <a:pt x="4525" y="30666"/>
                  </a:lnTo>
                  <a:lnTo>
                    <a:pt x="4824" y="30993"/>
                  </a:lnTo>
                  <a:lnTo>
                    <a:pt x="5123" y="31321"/>
                  </a:lnTo>
                  <a:lnTo>
                    <a:pt x="5436" y="31648"/>
                  </a:lnTo>
                  <a:lnTo>
                    <a:pt x="5749" y="31947"/>
                  </a:lnTo>
                  <a:lnTo>
                    <a:pt x="6077" y="32260"/>
                  </a:lnTo>
                  <a:lnTo>
                    <a:pt x="6404" y="32545"/>
                  </a:lnTo>
                  <a:lnTo>
                    <a:pt x="6745" y="32843"/>
                  </a:lnTo>
                  <a:lnTo>
                    <a:pt x="7101" y="33114"/>
                  </a:lnTo>
                  <a:lnTo>
                    <a:pt x="7443" y="33384"/>
                  </a:lnTo>
                  <a:lnTo>
                    <a:pt x="7813" y="33654"/>
                  </a:lnTo>
                  <a:lnTo>
                    <a:pt x="8168" y="33911"/>
                  </a:lnTo>
                  <a:lnTo>
                    <a:pt x="8553" y="34152"/>
                  </a:lnTo>
                  <a:lnTo>
                    <a:pt x="8923" y="34380"/>
                  </a:lnTo>
                  <a:lnTo>
                    <a:pt x="9307" y="34608"/>
                  </a:lnTo>
                  <a:lnTo>
                    <a:pt x="9705" y="34836"/>
                  </a:lnTo>
                  <a:lnTo>
                    <a:pt x="10104" y="35035"/>
                  </a:lnTo>
                  <a:lnTo>
                    <a:pt x="10502" y="35248"/>
                  </a:lnTo>
                  <a:lnTo>
                    <a:pt x="10915" y="35433"/>
                  </a:lnTo>
                  <a:lnTo>
                    <a:pt x="11327" y="35618"/>
                  </a:lnTo>
                  <a:lnTo>
                    <a:pt x="11740" y="35789"/>
                  </a:lnTo>
                  <a:lnTo>
                    <a:pt x="12167" y="35945"/>
                  </a:lnTo>
                  <a:lnTo>
                    <a:pt x="12594" y="36102"/>
                  </a:lnTo>
                  <a:lnTo>
                    <a:pt x="13021" y="36230"/>
                  </a:lnTo>
                  <a:lnTo>
                    <a:pt x="13462" y="36372"/>
                  </a:lnTo>
                  <a:lnTo>
                    <a:pt x="13903" y="36486"/>
                  </a:lnTo>
                  <a:lnTo>
                    <a:pt x="14344" y="36600"/>
                  </a:lnTo>
                  <a:lnTo>
                    <a:pt x="14799" y="36700"/>
                  </a:lnTo>
                  <a:lnTo>
                    <a:pt x="15255" y="36785"/>
                  </a:lnTo>
                  <a:lnTo>
                    <a:pt x="15710" y="36856"/>
                  </a:lnTo>
                  <a:lnTo>
                    <a:pt x="16180" y="36927"/>
                  </a:lnTo>
                  <a:lnTo>
                    <a:pt x="16635" y="36970"/>
                  </a:lnTo>
                  <a:lnTo>
                    <a:pt x="17105" y="37013"/>
                  </a:lnTo>
                  <a:lnTo>
                    <a:pt x="17589" y="37041"/>
                  </a:lnTo>
                  <a:lnTo>
                    <a:pt x="18058" y="37070"/>
                  </a:lnTo>
                  <a:lnTo>
                    <a:pt x="19012" y="37070"/>
                  </a:lnTo>
                  <a:lnTo>
                    <a:pt x="19495" y="37041"/>
                  </a:lnTo>
                  <a:lnTo>
                    <a:pt x="19965" y="37013"/>
                  </a:lnTo>
                  <a:lnTo>
                    <a:pt x="20435" y="36970"/>
                  </a:lnTo>
                  <a:lnTo>
                    <a:pt x="20890" y="36927"/>
                  </a:lnTo>
                  <a:lnTo>
                    <a:pt x="21359" y="36856"/>
                  </a:lnTo>
                  <a:lnTo>
                    <a:pt x="21815" y="36785"/>
                  </a:lnTo>
                  <a:lnTo>
                    <a:pt x="22270" y="36700"/>
                  </a:lnTo>
                  <a:lnTo>
                    <a:pt x="22726" y="36600"/>
                  </a:lnTo>
                  <a:lnTo>
                    <a:pt x="23167" y="36486"/>
                  </a:lnTo>
                  <a:lnTo>
                    <a:pt x="23608" y="36372"/>
                  </a:lnTo>
                  <a:lnTo>
                    <a:pt x="24049" y="36230"/>
                  </a:lnTo>
                  <a:lnTo>
                    <a:pt x="24476" y="36102"/>
                  </a:lnTo>
                  <a:lnTo>
                    <a:pt x="24903" y="35945"/>
                  </a:lnTo>
                  <a:lnTo>
                    <a:pt x="25330" y="35789"/>
                  </a:lnTo>
                  <a:lnTo>
                    <a:pt x="25742" y="35618"/>
                  </a:lnTo>
                  <a:lnTo>
                    <a:pt x="26169" y="35433"/>
                  </a:lnTo>
                  <a:lnTo>
                    <a:pt x="26568" y="35248"/>
                  </a:lnTo>
                  <a:lnTo>
                    <a:pt x="26966" y="35035"/>
                  </a:lnTo>
                  <a:lnTo>
                    <a:pt x="27364" y="34836"/>
                  </a:lnTo>
                  <a:lnTo>
                    <a:pt x="27763" y="34608"/>
                  </a:lnTo>
                  <a:lnTo>
                    <a:pt x="28147" y="34380"/>
                  </a:lnTo>
                  <a:lnTo>
                    <a:pt x="28531" y="34152"/>
                  </a:lnTo>
                  <a:lnTo>
                    <a:pt x="28901" y="33911"/>
                  </a:lnTo>
                  <a:lnTo>
                    <a:pt x="29257" y="33654"/>
                  </a:lnTo>
                  <a:lnTo>
                    <a:pt x="29627" y="33384"/>
                  </a:lnTo>
                  <a:lnTo>
                    <a:pt x="29983" y="33114"/>
                  </a:lnTo>
                  <a:lnTo>
                    <a:pt x="30324" y="32843"/>
                  </a:lnTo>
                  <a:lnTo>
                    <a:pt x="30666" y="32545"/>
                  </a:lnTo>
                  <a:lnTo>
                    <a:pt x="30993" y="32260"/>
                  </a:lnTo>
                  <a:lnTo>
                    <a:pt x="31320" y="31947"/>
                  </a:lnTo>
                  <a:lnTo>
                    <a:pt x="31633" y="31648"/>
                  </a:lnTo>
                  <a:lnTo>
                    <a:pt x="31946" y="31321"/>
                  </a:lnTo>
                  <a:lnTo>
                    <a:pt x="32260" y="30993"/>
                  </a:lnTo>
                  <a:lnTo>
                    <a:pt x="32544" y="30666"/>
                  </a:lnTo>
                  <a:lnTo>
                    <a:pt x="32843" y="30325"/>
                  </a:lnTo>
                  <a:lnTo>
                    <a:pt x="33113" y="29983"/>
                  </a:lnTo>
                  <a:lnTo>
                    <a:pt x="33384" y="29627"/>
                  </a:lnTo>
                  <a:lnTo>
                    <a:pt x="33654" y="29272"/>
                  </a:lnTo>
                  <a:lnTo>
                    <a:pt x="33896" y="28902"/>
                  </a:lnTo>
                  <a:lnTo>
                    <a:pt x="34152" y="28532"/>
                  </a:lnTo>
                  <a:lnTo>
                    <a:pt x="34380" y="28147"/>
                  </a:lnTo>
                  <a:lnTo>
                    <a:pt x="34607" y="27763"/>
                  </a:lnTo>
                  <a:lnTo>
                    <a:pt x="34835" y="27365"/>
                  </a:lnTo>
                  <a:lnTo>
                    <a:pt x="35034" y="26981"/>
                  </a:lnTo>
                  <a:lnTo>
                    <a:pt x="35234" y="26568"/>
                  </a:lnTo>
                  <a:lnTo>
                    <a:pt x="35433" y="26169"/>
                  </a:lnTo>
                  <a:lnTo>
                    <a:pt x="35618" y="25757"/>
                  </a:lnTo>
                  <a:lnTo>
                    <a:pt x="35789" y="25330"/>
                  </a:lnTo>
                  <a:lnTo>
                    <a:pt x="35945" y="24903"/>
                  </a:lnTo>
                  <a:lnTo>
                    <a:pt x="36087" y="24476"/>
                  </a:lnTo>
                  <a:lnTo>
                    <a:pt x="36230" y="24049"/>
                  </a:lnTo>
                  <a:lnTo>
                    <a:pt x="36358" y="23608"/>
                  </a:lnTo>
                  <a:lnTo>
                    <a:pt x="36486" y="23167"/>
                  </a:lnTo>
                  <a:lnTo>
                    <a:pt x="36600" y="22726"/>
                  </a:lnTo>
                  <a:lnTo>
                    <a:pt x="36685" y="22270"/>
                  </a:lnTo>
                  <a:lnTo>
                    <a:pt x="36785" y="21815"/>
                  </a:lnTo>
                  <a:lnTo>
                    <a:pt x="36856" y="21360"/>
                  </a:lnTo>
                  <a:lnTo>
                    <a:pt x="36913" y="20904"/>
                  </a:lnTo>
                  <a:lnTo>
                    <a:pt x="36970" y="20435"/>
                  </a:lnTo>
                  <a:lnTo>
                    <a:pt x="37012" y="19965"/>
                  </a:lnTo>
                  <a:lnTo>
                    <a:pt x="37041" y="19496"/>
                  </a:lnTo>
                  <a:lnTo>
                    <a:pt x="37055" y="19012"/>
                  </a:lnTo>
                  <a:lnTo>
                    <a:pt x="37069" y="18542"/>
                  </a:lnTo>
                  <a:lnTo>
                    <a:pt x="37055" y="18058"/>
                  </a:lnTo>
                  <a:lnTo>
                    <a:pt x="37041" y="17589"/>
                  </a:lnTo>
                  <a:lnTo>
                    <a:pt x="37012" y="17105"/>
                  </a:lnTo>
                  <a:lnTo>
                    <a:pt x="36970" y="16650"/>
                  </a:lnTo>
                  <a:lnTo>
                    <a:pt x="36913" y="16180"/>
                  </a:lnTo>
                  <a:lnTo>
                    <a:pt x="36856" y="15710"/>
                  </a:lnTo>
                  <a:lnTo>
                    <a:pt x="36785" y="15255"/>
                  </a:lnTo>
                  <a:lnTo>
                    <a:pt x="36685" y="14800"/>
                  </a:lnTo>
                  <a:lnTo>
                    <a:pt x="36600" y="14359"/>
                  </a:lnTo>
                  <a:lnTo>
                    <a:pt x="36486" y="13903"/>
                  </a:lnTo>
                  <a:lnTo>
                    <a:pt x="36358" y="13462"/>
                  </a:lnTo>
                  <a:lnTo>
                    <a:pt x="36230" y="13021"/>
                  </a:lnTo>
                  <a:lnTo>
                    <a:pt x="36087" y="12594"/>
                  </a:lnTo>
                  <a:lnTo>
                    <a:pt x="35945" y="12167"/>
                  </a:lnTo>
                  <a:lnTo>
                    <a:pt x="35789" y="11740"/>
                  </a:lnTo>
                  <a:lnTo>
                    <a:pt x="35618" y="11328"/>
                  </a:lnTo>
                  <a:lnTo>
                    <a:pt x="35433" y="10915"/>
                  </a:lnTo>
                  <a:lnTo>
                    <a:pt x="35234" y="10502"/>
                  </a:lnTo>
                  <a:lnTo>
                    <a:pt x="35034" y="10104"/>
                  </a:lnTo>
                  <a:lnTo>
                    <a:pt x="34835" y="9705"/>
                  </a:lnTo>
                  <a:lnTo>
                    <a:pt x="34607" y="9307"/>
                  </a:lnTo>
                  <a:lnTo>
                    <a:pt x="34380" y="8923"/>
                  </a:lnTo>
                  <a:lnTo>
                    <a:pt x="34152" y="8553"/>
                  </a:lnTo>
                  <a:lnTo>
                    <a:pt x="33896" y="8183"/>
                  </a:lnTo>
                  <a:lnTo>
                    <a:pt x="33654" y="7813"/>
                  </a:lnTo>
                  <a:lnTo>
                    <a:pt x="33384" y="7443"/>
                  </a:lnTo>
                  <a:lnTo>
                    <a:pt x="33113" y="7101"/>
                  </a:lnTo>
                  <a:lnTo>
                    <a:pt x="32843" y="6746"/>
                  </a:lnTo>
                  <a:lnTo>
                    <a:pt x="32544" y="6404"/>
                  </a:lnTo>
                  <a:lnTo>
                    <a:pt x="32260" y="6077"/>
                  </a:lnTo>
                  <a:lnTo>
                    <a:pt x="31946" y="5750"/>
                  </a:lnTo>
                  <a:lnTo>
                    <a:pt x="31633" y="5436"/>
                  </a:lnTo>
                  <a:lnTo>
                    <a:pt x="31320" y="5123"/>
                  </a:lnTo>
                  <a:lnTo>
                    <a:pt x="30993" y="4825"/>
                  </a:lnTo>
                  <a:lnTo>
                    <a:pt x="30666" y="4526"/>
                  </a:lnTo>
                  <a:lnTo>
                    <a:pt x="30324" y="4241"/>
                  </a:lnTo>
                  <a:lnTo>
                    <a:pt x="29983" y="3957"/>
                  </a:lnTo>
                  <a:lnTo>
                    <a:pt x="29627" y="3686"/>
                  </a:lnTo>
                  <a:lnTo>
                    <a:pt x="29257" y="3430"/>
                  </a:lnTo>
                  <a:lnTo>
                    <a:pt x="28901" y="3174"/>
                  </a:lnTo>
                  <a:lnTo>
                    <a:pt x="28531" y="2932"/>
                  </a:lnTo>
                  <a:lnTo>
                    <a:pt x="28147" y="2690"/>
                  </a:lnTo>
                  <a:lnTo>
                    <a:pt x="27763" y="2462"/>
                  </a:lnTo>
                  <a:lnTo>
                    <a:pt x="27364" y="2249"/>
                  </a:lnTo>
                  <a:lnTo>
                    <a:pt x="26966" y="2036"/>
                  </a:lnTo>
                  <a:lnTo>
                    <a:pt x="26568" y="1836"/>
                  </a:lnTo>
                  <a:lnTo>
                    <a:pt x="26169" y="1637"/>
                  </a:lnTo>
                  <a:lnTo>
                    <a:pt x="25742" y="1466"/>
                  </a:lnTo>
                  <a:lnTo>
                    <a:pt x="25330" y="1296"/>
                  </a:lnTo>
                  <a:lnTo>
                    <a:pt x="24903" y="1125"/>
                  </a:lnTo>
                  <a:lnTo>
                    <a:pt x="24476" y="983"/>
                  </a:lnTo>
                  <a:lnTo>
                    <a:pt x="24049" y="840"/>
                  </a:lnTo>
                  <a:lnTo>
                    <a:pt x="23608" y="712"/>
                  </a:lnTo>
                  <a:lnTo>
                    <a:pt x="23167" y="584"/>
                  </a:lnTo>
                  <a:lnTo>
                    <a:pt x="22726" y="484"/>
                  </a:lnTo>
                  <a:lnTo>
                    <a:pt x="22270" y="385"/>
                  </a:lnTo>
                  <a:lnTo>
                    <a:pt x="21815" y="299"/>
                  </a:lnTo>
                  <a:lnTo>
                    <a:pt x="21359" y="214"/>
                  </a:lnTo>
                  <a:lnTo>
                    <a:pt x="20890" y="157"/>
                  </a:lnTo>
                  <a:lnTo>
                    <a:pt x="20435" y="100"/>
                  </a:lnTo>
                  <a:lnTo>
                    <a:pt x="19965" y="58"/>
                  </a:lnTo>
                  <a:lnTo>
                    <a:pt x="19495" y="29"/>
                  </a:lnTo>
                  <a:lnTo>
                    <a:pt x="19012" y="15"/>
                  </a:lnTo>
                  <a:lnTo>
                    <a:pt x="18542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fill="none" extrusionOk="0">
                  <a:moveTo>
                    <a:pt x="37069" y="18542"/>
                  </a:moveTo>
                  <a:lnTo>
                    <a:pt x="37069" y="18542"/>
                  </a:lnTo>
                  <a:lnTo>
                    <a:pt x="37055" y="19012"/>
                  </a:lnTo>
                  <a:lnTo>
                    <a:pt x="37041" y="19496"/>
                  </a:lnTo>
                  <a:lnTo>
                    <a:pt x="37012" y="19965"/>
                  </a:lnTo>
                  <a:lnTo>
                    <a:pt x="36970" y="20435"/>
                  </a:lnTo>
                  <a:lnTo>
                    <a:pt x="36913" y="20904"/>
                  </a:lnTo>
                  <a:lnTo>
                    <a:pt x="36856" y="21360"/>
                  </a:lnTo>
                  <a:lnTo>
                    <a:pt x="36785" y="21815"/>
                  </a:lnTo>
                  <a:lnTo>
                    <a:pt x="36685" y="22270"/>
                  </a:lnTo>
                  <a:lnTo>
                    <a:pt x="36600" y="22726"/>
                  </a:lnTo>
                  <a:lnTo>
                    <a:pt x="36486" y="23167"/>
                  </a:lnTo>
                  <a:lnTo>
                    <a:pt x="36358" y="23608"/>
                  </a:lnTo>
                  <a:lnTo>
                    <a:pt x="36230" y="24049"/>
                  </a:lnTo>
                  <a:lnTo>
                    <a:pt x="36087" y="24476"/>
                  </a:lnTo>
                  <a:lnTo>
                    <a:pt x="35945" y="24903"/>
                  </a:lnTo>
                  <a:lnTo>
                    <a:pt x="35789" y="25330"/>
                  </a:lnTo>
                  <a:lnTo>
                    <a:pt x="35618" y="25757"/>
                  </a:lnTo>
                  <a:lnTo>
                    <a:pt x="35433" y="26169"/>
                  </a:lnTo>
                  <a:lnTo>
                    <a:pt x="35234" y="26568"/>
                  </a:lnTo>
                  <a:lnTo>
                    <a:pt x="35034" y="26981"/>
                  </a:lnTo>
                  <a:lnTo>
                    <a:pt x="34835" y="27365"/>
                  </a:lnTo>
                  <a:lnTo>
                    <a:pt x="34607" y="27763"/>
                  </a:lnTo>
                  <a:lnTo>
                    <a:pt x="34380" y="28147"/>
                  </a:lnTo>
                  <a:lnTo>
                    <a:pt x="34152" y="28532"/>
                  </a:lnTo>
                  <a:lnTo>
                    <a:pt x="33896" y="28902"/>
                  </a:lnTo>
                  <a:lnTo>
                    <a:pt x="33654" y="29272"/>
                  </a:lnTo>
                  <a:lnTo>
                    <a:pt x="33384" y="29627"/>
                  </a:lnTo>
                  <a:lnTo>
                    <a:pt x="33113" y="29983"/>
                  </a:lnTo>
                  <a:lnTo>
                    <a:pt x="32843" y="30325"/>
                  </a:lnTo>
                  <a:lnTo>
                    <a:pt x="32544" y="30666"/>
                  </a:lnTo>
                  <a:lnTo>
                    <a:pt x="32260" y="30993"/>
                  </a:lnTo>
                  <a:lnTo>
                    <a:pt x="31946" y="31321"/>
                  </a:lnTo>
                  <a:lnTo>
                    <a:pt x="31633" y="31648"/>
                  </a:lnTo>
                  <a:lnTo>
                    <a:pt x="31320" y="31947"/>
                  </a:lnTo>
                  <a:lnTo>
                    <a:pt x="30993" y="32260"/>
                  </a:lnTo>
                  <a:lnTo>
                    <a:pt x="30666" y="32545"/>
                  </a:lnTo>
                  <a:lnTo>
                    <a:pt x="30324" y="32843"/>
                  </a:lnTo>
                  <a:lnTo>
                    <a:pt x="29983" y="33114"/>
                  </a:lnTo>
                  <a:lnTo>
                    <a:pt x="29627" y="33384"/>
                  </a:lnTo>
                  <a:lnTo>
                    <a:pt x="29257" y="33654"/>
                  </a:lnTo>
                  <a:lnTo>
                    <a:pt x="28901" y="33911"/>
                  </a:lnTo>
                  <a:lnTo>
                    <a:pt x="28531" y="34152"/>
                  </a:lnTo>
                  <a:lnTo>
                    <a:pt x="28147" y="34380"/>
                  </a:lnTo>
                  <a:lnTo>
                    <a:pt x="27763" y="34608"/>
                  </a:lnTo>
                  <a:lnTo>
                    <a:pt x="27364" y="34836"/>
                  </a:lnTo>
                  <a:lnTo>
                    <a:pt x="26966" y="35035"/>
                  </a:lnTo>
                  <a:lnTo>
                    <a:pt x="26568" y="35248"/>
                  </a:lnTo>
                  <a:lnTo>
                    <a:pt x="26169" y="35433"/>
                  </a:lnTo>
                  <a:lnTo>
                    <a:pt x="25742" y="35618"/>
                  </a:lnTo>
                  <a:lnTo>
                    <a:pt x="25330" y="35789"/>
                  </a:lnTo>
                  <a:lnTo>
                    <a:pt x="24903" y="35945"/>
                  </a:lnTo>
                  <a:lnTo>
                    <a:pt x="24476" y="36102"/>
                  </a:lnTo>
                  <a:lnTo>
                    <a:pt x="24049" y="36230"/>
                  </a:lnTo>
                  <a:lnTo>
                    <a:pt x="23608" y="36372"/>
                  </a:lnTo>
                  <a:lnTo>
                    <a:pt x="23167" y="36486"/>
                  </a:lnTo>
                  <a:lnTo>
                    <a:pt x="22726" y="36600"/>
                  </a:lnTo>
                  <a:lnTo>
                    <a:pt x="22270" y="36700"/>
                  </a:lnTo>
                  <a:lnTo>
                    <a:pt x="21815" y="36785"/>
                  </a:lnTo>
                  <a:lnTo>
                    <a:pt x="21359" y="36856"/>
                  </a:lnTo>
                  <a:lnTo>
                    <a:pt x="20890" y="36927"/>
                  </a:lnTo>
                  <a:lnTo>
                    <a:pt x="20435" y="36970"/>
                  </a:lnTo>
                  <a:lnTo>
                    <a:pt x="19965" y="37013"/>
                  </a:lnTo>
                  <a:lnTo>
                    <a:pt x="19495" y="37041"/>
                  </a:lnTo>
                  <a:lnTo>
                    <a:pt x="19012" y="37070"/>
                  </a:lnTo>
                  <a:lnTo>
                    <a:pt x="18542" y="37070"/>
                  </a:lnTo>
                  <a:lnTo>
                    <a:pt x="18542" y="37070"/>
                  </a:lnTo>
                  <a:lnTo>
                    <a:pt x="18058" y="37070"/>
                  </a:lnTo>
                  <a:lnTo>
                    <a:pt x="17589" y="37041"/>
                  </a:lnTo>
                  <a:lnTo>
                    <a:pt x="17105" y="37013"/>
                  </a:lnTo>
                  <a:lnTo>
                    <a:pt x="16635" y="36970"/>
                  </a:lnTo>
                  <a:lnTo>
                    <a:pt x="16180" y="36927"/>
                  </a:lnTo>
                  <a:lnTo>
                    <a:pt x="15710" y="36856"/>
                  </a:lnTo>
                  <a:lnTo>
                    <a:pt x="15255" y="36785"/>
                  </a:lnTo>
                  <a:lnTo>
                    <a:pt x="14799" y="36700"/>
                  </a:lnTo>
                  <a:lnTo>
                    <a:pt x="14344" y="36600"/>
                  </a:lnTo>
                  <a:lnTo>
                    <a:pt x="13903" y="36486"/>
                  </a:lnTo>
                  <a:lnTo>
                    <a:pt x="13462" y="36372"/>
                  </a:lnTo>
                  <a:lnTo>
                    <a:pt x="13021" y="36230"/>
                  </a:lnTo>
                  <a:lnTo>
                    <a:pt x="12594" y="36102"/>
                  </a:lnTo>
                  <a:lnTo>
                    <a:pt x="12167" y="35945"/>
                  </a:lnTo>
                  <a:lnTo>
                    <a:pt x="11740" y="35789"/>
                  </a:lnTo>
                  <a:lnTo>
                    <a:pt x="11327" y="35618"/>
                  </a:lnTo>
                  <a:lnTo>
                    <a:pt x="10915" y="35433"/>
                  </a:lnTo>
                  <a:lnTo>
                    <a:pt x="10502" y="35248"/>
                  </a:lnTo>
                  <a:lnTo>
                    <a:pt x="10104" y="35035"/>
                  </a:lnTo>
                  <a:lnTo>
                    <a:pt x="9705" y="34836"/>
                  </a:lnTo>
                  <a:lnTo>
                    <a:pt x="9307" y="34608"/>
                  </a:lnTo>
                  <a:lnTo>
                    <a:pt x="8923" y="34380"/>
                  </a:lnTo>
                  <a:lnTo>
                    <a:pt x="8553" y="34152"/>
                  </a:lnTo>
                  <a:lnTo>
                    <a:pt x="8168" y="33911"/>
                  </a:lnTo>
                  <a:lnTo>
                    <a:pt x="7813" y="33654"/>
                  </a:lnTo>
                  <a:lnTo>
                    <a:pt x="7443" y="33384"/>
                  </a:lnTo>
                  <a:lnTo>
                    <a:pt x="7101" y="33114"/>
                  </a:lnTo>
                  <a:lnTo>
                    <a:pt x="6745" y="32843"/>
                  </a:lnTo>
                  <a:lnTo>
                    <a:pt x="6404" y="32545"/>
                  </a:lnTo>
                  <a:lnTo>
                    <a:pt x="6077" y="32260"/>
                  </a:lnTo>
                  <a:lnTo>
                    <a:pt x="5749" y="31947"/>
                  </a:lnTo>
                  <a:lnTo>
                    <a:pt x="5436" y="31648"/>
                  </a:lnTo>
                  <a:lnTo>
                    <a:pt x="5123" y="31321"/>
                  </a:lnTo>
                  <a:lnTo>
                    <a:pt x="4824" y="30993"/>
                  </a:lnTo>
                  <a:lnTo>
                    <a:pt x="4525" y="30666"/>
                  </a:lnTo>
                  <a:lnTo>
                    <a:pt x="4241" y="30325"/>
                  </a:lnTo>
                  <a:lnTo>
                    <a:pt x="3956" y="29983"/>
                  </a:lnTo>
                  <a:lnTo>
                    <a:pt x="3686" y="29627"/>
                  </a:lnTo>
                  <a:lnTo>
                    <a:pt x="3430" y="29272"/>
                  </a:lnTo>
                  <a:lnTo>
                    <a:pt x="3174" y="28902"/>
                  </a:lnTo>
                  <a:lnTo>
                    <a:pt x="2918" y="28532"/>
                  </a:lnTo>
                  <a:lnTo>
                    <a:pt x="2690" y="28147"/>
                  </a:lnTo>
                  <a:lnTo>
                    <a:pt x="2462" y="27763"/>
                  </a:lnTo>
                  <a:lnTo>
                    <a:pt x="2234" y="27365"/>
                  </a:lnTo>
                  <a:lnTo>
                    <a:pt x="2035" y="26981"/>
                  </a:lnTo>
                  <a:lnTo>
                    <a:pt x="1836" y="26568"/>
                  </a:lnTo>
                  <a:lnTo>
                    <a:pt x="1637" y="26169"/>
                  </a:lnTo>
                  <a:lnTo>
                    <a:pt x="1466" y="25757"/>
                  </a:lnTo>
                  <a:lnTo>
                    <a:pt x="1295" y="25330"/>
                  </a:lnTo>
                  <a:lnTo>
                    <a:pt x="1125" y="24903"/>
                  </a:lnTo>
                  <a:lnTo>
                    <a:pt x="982" y="24476"/>
                  </a:lnTo>
                  <a:lnTo>
                    <a:pt x="840" y="24049"/>
                  </a:lnTo>
                  <a:lnTo>
                    <a:pt x="712" y="23608"/>
                  </a:lnTo>
                  <a:lnTo>
                    <a:pt x="584" y="23167"/>
                  </a:lnTo>
                  <a:lnTo>
                    <a:pt x="484" y="22726"/>
                  </a:lnTo>
                  <a:lnTo>
                    <a:pt x="385" y="22270"/>
                  </a:lnTo>
                  <a:lnTo>
                    <a:pt x="299" y="21815"/>
                  </a:lnTo>
                  <a:lnTo>
                    <a:pt x="214" y="21360"/>
                  </a:lnTo>
                  <a:lnTo>
                    <a:pt x="157" y="20904"/>
                  </a:lnTo>
                  <a:lnTo>
                    <a:pt x="100" y="20435"/>
                  </a:lnTo>
                  <a:lnTo>
                    <a:pt x="57" y="19965"/>
                  </a:lnTo>
                  <a:lnTo>
                    <a:pt x="29" y="19496"/>
                  </a:lnTo>
                  <a:lnTo>
                    <a:pt x="15" y="19012"/>
                  </a:lnTo>
                  <a:lnTo>
                    <a:pt x="0" y="18542"/>
                  </a:lnTo>
                  <a:lnTo>
                    <a:pt x="0" y="18542"/>
                  </a:lnTo>
                  <a:lnTo>
                    <a:pt x="15" y="18058"/>
                  </a:lnTo>
                  <a:lnTo>
                    <a:pt x="29" y="17589"/>
                  </a:lnTo>
                  <a:lnTo>
                    <a:pt x="57" y="17105"/>
                  </a:lnTo>
                  <a:lnTo>
                    <a:pt x="100" y="16650"/>
                  </a:lnTo>
                  <a:lnTo>
                    <a:pt x="157" y="16180"/>
                  </a:lnTo>
                  <a:lnTo>
                    <a:pt x="214" y="15710"/>
                  </a:lnTo>
                  <a:lnTo>
                    <a:pt x="299" y="15255"/>
                  </a:lnTo>
                  <a:lnTo>
                    <a:pt x="385" y="14800"/>
                  </a:lnTo>
                  <a:lnTo>
                    <a:pt x="484" y="14359"/>
                  </a:lnTo>
                  <a:lnTo>
                    <a:pt x="584" y="13903"/>
                  </a:lnTo>
                  <a:lnTo>
                    <a:pt x="712" y="13462"/>
                  </a:lnTo>
                  <a:lnTo>
                    <a:pt x="840" y="13021"/>
                  </a:lnTo>
                  <a:lnTo>
                    <a:pt x="982" y="12594"/>
                  </a:lnTo>
                  <a:lnTo>
                    <a:pt x="1125" y="12167"/>
                  </a:lnTo>
                  <a:lnTo>
                    <a:pt x="1295" y="11740"/>
                  </a:lnTo>
                  <a:lnTo>
                    <a:pt x="1466" y="11328"/>
                  </a:lnTo>
                  <a:lnTo>
                    <a:pt x="1637" y="10915"/>
                  </a:lnTo>
                  <a:lnTo>
                    <a:pt x="1836" y="10502"/>
                  </a:lnTo>
                  <a:lnTo>
                    <a:pt x="2035" y="10104"/>
                  </a:lnTo>
                  <a:lnTo>
                    <a:pt x="2234" y="9705"/>
                  </a:lnTo>
                  <a:lnTo>
                    <a:pt x="2462" y="9307"/>
                  </a:lnTo>
                  <a:lnTo>
                    <a:pt x="2690" y="8923"/>
                  </a:lnTo>
                  <a:lnTo>
                    <a:pt x="2918" y="8553"/>
                  </a:lnTo>
                  <a:lnTo>
                    <a:pt x="3174" y="8183"/>
                  </a:lnTo>
                  <a:lnTo>
                    <a:pt x="3430" y="7813"/>
                  </a:lnTo>
                  <a:lnTo>
                    <a:pt x="3686" y="7443"/>
                  </a:lnTo>
                  <a:lnTo>
                    <a:pt x="3956" y="7101"/>
                  </a:lnTo>
                  <a:lnTo>
                    <a:pt x="4241" y="6746"/>
                  </a:lnTo>
                  <a:lnTo>
                    <a:pt x="4525" y="6404"/>
                  </a:lnTo>
                  <a:lnTo>
                    <a:pt x="4824" y="6077"/>
                  </a:lnTo>
                  <a:lnTo>
                    <a:pt x="5123" y="5750"/>
                  </a:lnTo>
                  <a:lnTo>
                    <a:pt x="5436" y="5436"/>
                  </a:lnTo>
                  <a:lnTo>
                    <a:pt x="5749" y="5123"/>
                  </a:lnTo>
                  <a:lnTo>
                    <a:pt x="6077" y="4825"/>
                  </a:lnTo>
                  <a:lnTo>
                    <a:pt x="6404" y="4526"/>
                  </a:lnTo>
                  <a:lnTo>
                    <a:pt x="6745" y="4241"/>
                  </a:lnTo>
                  <a:lnTo>
                    <a:pt x="7101" y="3957"/>
                  </a:lnTo>
                  <a:lnTo>
                    <a:pt x="7443" y="3686"/>
                  </a:lnTo>
                  <a:lnTo>
                    <a:pt x="7813" y="3430"/>
                  </a:lnTo>
                  <a:lnTo>
                    <a:pt x="8168" y="3174"/>
                  </a:lnTo>
                  <a:lnTo>
                    <a:pt x="8553" y="2932"/>
                  </a:lnTo>
                  <a:lnTo>
                    <a:pt x="8923" y="2690"/>
                  </a:lnTo>
                  <a:lnTo>
                    <a:pt x="9307" y="2462"/>
                  </a:lnTo>
                  <a:lnTo>
                    <a:pt x="9705" y="2249"/>
                  </a:lnTo>
                  <a:lnTo>
                    <a:pt x="10104" y="2036"/>
                  </a:lnTo>
                  <a:lnTo>
                    <a:pt x="10502" y="1836"/>
                  </a:lnTo>
                  <a:lnTo>
                    <a:pt x="10915" y="1637"/>
                  </a:lnTo>
                  <a:lnTo>
                    <a:pt x="11327" y="1466"/>
                  </a:lnTo>
                  <a:lnTo>
                    <a:pt x="11740" y="1296"/>
                  </a:lnTo>
                  <a:lnTo>
                    <a:pt x="12167" y="1125"/>
                  </a:lnTo>
                  <a:lnTo>
                    <a:pt x="12594" y="983"/>
                  </a:lnTo>
                  <a:lnTo>
                    <a:pt x="13021" y="840"/>
                  </a:lnTo>
                  <a:lnTo>
                    <a:pt x="13462" y="712"/>
                  </a:lnTo>
                  <a:lnTo>
                    <a:pt x="13903" y="584"/>
                  </a:lnTo>
                  <a:lnTo>
                    <a:pt x="14344" y="484"/>
                  </a:lnTo>
                  <a:lnTo>
                    <a:pt x="14799" y="385"/>
                  </a:lnTo>
                  <a:lnTo>
                    <a:pt x="15255" y="299"/>
                  </a:lnTo>
                  <a:lnTo>
                    <a:pt x="15710" y="214"/>
                  </a:lnTo>
                  <a:lnTo>
                    <a:pt x="16180" y="157"/>
                  </a:lnTo>
                  <a:lnTo>
                    <a:pt x="16635" y="100"/>
                  </a:lnTo>
                  <a:lnTo>
                    <a:pt x="17105" y="58"/>
                  </a:lnTo>
                  <a:lnTo>
                    <a:pt x="17589" y="29"/>
                  </a:lnTo>
                  <a:lnTo>
                    <a:pt x="18058" y="15"/>
                  </a:lnTo>
                  <a:lnTo>
                    <a:pt x="18542" y="1"/>
                  </a:lnTo>
                  <a:lnTo>
                    <a:pt x="18542" y="1"/>
                  </a:lnTo>
                  <a:lnTo>
                    <a:pt x="19012" y="15"/>
                  </a:lnTo>
                  <a:lnTo>
                    <a:pt x="19495" y="29"/>
                  </a:lnTo>
                  <a:lnTo>
                    <a:pt x="19965" y="58"/>
                  </a:lnTo>
                  <a:lnTo>
                    <a:pt x="20435" y="100"/>
                  </a:lnTo>
                  <a:lnTo>
                    <a:pt x="20890" y="157"/>
                  </a:lnTo>
                  <a:lnTo>
                    <a:pt x="21359" y="214"/>
                  </a:lnTo>
                  <a:lnTo>
                    <a:pt x="21815" y="299"/>
                  </a:lnTo>
                  <a:lnTo>
                    <a:pt x="22270" y="385"/>
                  </a:lnTo>
                  <a:lnTo>
                    <a:pt x="22726" y="484"/>
                  </a:lnTo>
                  <a:lnTo>
                    <a:pt x="23167" y="584"/>
                  </a:lnTo>
                  <a:lnTo>
                    <a:pt x="23608" y="712"/>
                  </a:lnTo>
                  <a:lnTo>
                    <a:pt x="24049" y="840"/>
                  </a:lnTo>
                  <a:lnTo>
                    <a:pt x="24476" y="983"/>
                  </a:lnTo>
                  <a:lnTo>
                    <a:pt x="24903" y="1125"/>
                  </a:lnTo>
                  <a:lnTo>
                    <a:pt x="25330" y="1296"/>
                  </a:lnTo>
                  <a:lnTo>
                    <a:pt x="25742" y="1466"/>
                  </a:lnTo>
                  <a:lnTo>
                    <a:pt x="26169" y="1637"/>
                  </a:lnTo>
                  <a:lnTo>
                    <a:pt x="26568" y="1836"/>
                  </a:lnTo>
                  <a:lnTo>
                    <a:pt x="26966" y="2036"/>
                  </a:lnTo>
                  <a:lnTo>
                    <a:pt x="27364" y="2249"/>
                  </a:lnTo>
                  <a:lnTo>
                    <a:pt x="27763" y="2462"/>
                  </a:lnTo>
                  <a:lnTo>
                    <a:pt x="28147" y="2690"/>
                  </a:lnTo>
                  <a:lnTo>
                    <a:pt x="28531" y="2932"/>
                  </a:lnTo>
                  <a:lnTo>
                    <a:pt x="28901" y="3174"/>
                  </a:lnTo>
                  <a:lnTo>
                    <a:pt x="29257" y="3430"/>
                  </a:lnTo>
                  <a:lnTo>
                    <a:pt x="29627" y="3686"/>
                  </a:lnTo>
                  <a:lnTo>
                    <a:pt x="29983" y="3957"/>
                  </a:lnTo>
                  <a:lnTo>
                    <a:pt x="30324" y="4241"/>
                  </a:lnTo>
                  <a:lnTo>
                    <a:pt x="30666" y="4526"/>
                  </a:lnTo>
                  <a:lnTo>
                    <a:pt x="30993" y="4825"/>
                  </a:lnTo>
                  <a:lnTo>
                    <a:pt x="31320" y="5123"/>
                  </a:lnTo>
                  <a:lnTo>
                    <a:pt x="31633" y="5436"/>
                  </a:lnTo>
                  <a:lnTo>
                    <a:pt x="31946" y="5750"/>
                  </a:lnTo>
                  <a:lnTo>
                    <a:pt x="32260" y="6077"/>
                  </a:lnTo>
                  <a:lnTo>
                    <a:pt x="32544" y="6404"/>
                  </a:lnTo>
                  <a:lnTo>
                    <a:pt x="32843" y="6746"/>
                  </a:lnTo>
                  <a:lnTo>
                    <a:pt x="33113" y="7101"/>
                  </a:lnTo>
                  <a:lnTo>
                    <a:pt x="33384" y="7443"/>
                  </a:lnTo>
                  <a:lnTo>
                    <a:pt x="33654" y="7813"/>
                  </a:lnTo>
                  <a:lnTo>
                    <a:pt x="33896" y="8183"/>
                  </a:lnTo>
                  <a:lnTo>
                    <a:pt x="34152" y="8553"/>
                  </a:lnTo>
                  <a:lnTo>
                    <a:pt x="34380" y="8923"/>
                  </a:lnTo>
                  <a:lnTo>
                    <a:pt x="34607" y="9307"/>
                  </a:lnTo>
                  <a:lnTo>
                    <a:pt x="34835" y="9705"/>
                  </a:lnTo>
                  <a:lnTo>
                    <a:pt x="35034" y="10104"/>
                  </a:lnTo>
                  <a:lnTo>
                    <a:pt x="35234" y="10502"/>
                  </a:lnTo>
                  <a:lnTo>
                    <a:pt x="35433" y="10915"/>
                  </a:lnTo>
                  <a:lnTo>
                    <a:pt x="35618" y="11328"/>
                  </a:lnTo>
                  <a:lnTo>
                    <a:pt x="35789" y="11740"/>
                  </a:lnTo>
                  <a:lnTo>
                    <a:pt x="35945" y="12167"/>
                  </a:lnTo>
                  <a:lnTo>
                    <a:pt x="36087" y="12594"/>
                  </a:lnTo>
                  <a:lnTo>
                    <a:pt x="36230" y="13021"/>
                  </a:lnTo>
                  <a:lnTo>
                    <a:pt x="36358" y="13462"/>
                  </a:lnTo>
                  <a:lnTo>
                    <a:pt x="36486" y="13903"/>
                  </a:lnTo>
                  <a:lnTo>
                    <a:pt x="36600" y="14359"/>
                  </a:lnTo>
                  <a:lnTo>
                    <a:pt x="36685" y="14800"/>
                  </a:lnTo>
                  <a:lnTo>
                    <a:pt x="36785" y="15255"/>
                  </a:lnTo>
                  <a:lnTo>
                    <a:pt x="36856" y="15710"/>
                  </a:lnTo>
                  <a:lnTo>
                    <a:pt x="36913" y="16180"/>
                  </a:lnTo>
                  <a:lnTo>
                    <a:pt x="36970" y="16650"/>
                  </a:lnTo>
                  <a:lnTo>
                    <a:pt x="37012" y="17105"/>
                  </a:lnTo>
                  <a:lnTo>
                    <a:pt x="37041" y="17589"/>
                  </a:lnTo>
                  <a:lnTo>
                    <a:pt x="37055" y="18058"/>
                  </a:lnTo>
                  <a:lnTo>
                    <a:pt x="37069" y="18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1577563" y="3298975"/>
              <a:ext cx="649625" cy="649975"/>
            </a:xfrm>
            <a:custGeom>
              <a:avLst/>
              <a:gdLst/>
              <a:ahLst/>
              <a:cxnLst/>
              <a:rect l="l" t="t" r="r" b="b"/>
              <a:pathLst>
                <a:path w="25985" h="25999" extrusionOk="0">
                  <a:moveTo>
                    <a:pt x="13746" y="0"/>
                  </a:moveTo>
                  <a:lnTo>
                    <a:pt x="13604" y="2377"/>
                  </a:lnTo>
                  <a:lnTo>
                    <a:pt x="14145" y="2419"/>
                  </a:lnTo>
                  <a:lnTo>
                    <a:pt x="14401" y="57"/>
                  </a:lnTo>
                  <a:lnTo>
                    <a:pt x="13746" y="0"/>
                  </a:lnTo>
                  <a:close/>
                  <a:moveTo>
                    <a:pt x="11142" y="100"/>
                  </a:moveTo>
                  <a:lnTo>
                    <a:pt x="10815" y="157"/>
                  </a:lnTo>
                  <a:lnTo>
                    <a:pt x="10502" y="214"/>
                  </a:lnTo>
                  <a:lnTo>
                    <a:pt x="10943" y="2547"/>
                  </a:lnTo>
                  <a:lnTo>
                    <a:pt x="11470" y="2462"/>
                  </a:lnTo>
                  <a:lnTo>
                    <a:pt x="11142" y="100"/>
                  </a:lnTo>
                  <a:close/>
                  <a:moveTo>
                    <a:pt x="16948" y="598"/>
                  </a:moveTo>
                  <a:lnTo>
                    <a:pt x="16222" y="2875"/>
                  </a:lnTo>
                  <a:lnTo>
                    <a:pt x="16735" y="3046"/>
                  </a:lnTo>
                  <a:lnTo>
                    <a:pt x="17574" y="811"/>
                  </a:lnTo>
                  <a:lnTo>
                    <a:pt x="16948" y="598"/>
                  </a:lnTo>
                  <a:close/>
                  <a:moveTo>
                    <a:pt x="7997" y="968"/>
                  </a:moveTo>
                  <a:lnTo>
                    <a:pt x="7400" y="1224"/>
                  </a:lnTo>
                  <a:lnTo>
                    <a:pt x="8424" y="3387"/>
                  </a:lnTo>
                  <a:lnTo>
                    <a:pt x="8908" y="3159"/>
                  </a:lnTo>
                  <a:lnTo>
                    <a:pt x="7997" y="968"/>
                  </a:lnTo>
                  <a:close/>
                  <a:moveTo>
                    <a:pt x="19908" y="1978"/>
                  </a:moveTo>
                  <a:lnTo>
                    <a:pt x="18641" y="3999"/>
                  </a:lnTo>
                  <a:lnTo>
                    <a:pt x="19083" y="4298"/>
                  </a:lnTo>
                  <a:lnTo>
                    <a:pt x="20449" y="2334"/>
                  </a:lnTo>
                  <a:lnTo>
                    <a:pt x="19908" y="1978"/>
                  </a:lnTo>
                  <a:close/>
                  <a:moveTo>
                    <a:pt x="5166" y="2576"/>
                  </a:moveTo>
                  <a:lnTo>
                    <a:pt x="4910" y="2775"/>
                  </a:lnTo>
                  <a:lnTo>
                    <a:pt x="4653" y="2989"/>
                  </a:lnTo>
                  <a:lnTo>
                    <a:pt x="6176" y="4810"/>
                  </a:lnTo>
                  <a:lnTo>
                    <a:pt x="6603" y="4483"/>
                  </a:lnTo>
                  <a:lnTo>
                    <a:pt x="5166" y="2576"/>
                  </a:lnTo>
                  <a:close/>
                  <a:moveTo>
                    <a:pt x="22427" y="4056"/>
                  </a:moveTo>
                  <a:lnTo>
                    <a:pt x="20691" y="5692"/>
                  </a:lnTo>
                  <a:lnTo>
                    <a:pt x="21046" y="6091"/>
                  </a:lnTo>
                  <a:lnTo>
                    <a:pt x="22868" y="4525"/>
                  </a:lnTo>
                  <a:lnTo>
                    <a:pt x="22427" y="4056"/>
                  </a:lnTo>
                  <a:close/>
                  <a:moveTo>
                    <a:pt x="2818" y="4838"/>
                  </a:moveTo>
                  <a:lnTo>
                    <a:pt x="2434" y="5365"/>
                  </a:lnTo>
                  <a:lnTo>
                    <a:pt x="4355" y="6760"/>
                  </a:lnTo>
                  <a:lnTo>
                    <a:pt x="4682" y="6333"/>
                  </a:lnTo>
                  <a:lnTo>
                    <a:pt x="2818" y="4838"/>
                  </a:lnTo>
                  <a:close/>
                  <a:moveTo>
                    <a:pt x="24348" y="6674"/>
                  </a:moveTo>
                  <a:lnTo>
                    <a:pt x="22270" y="7841"/>
                  </a:lnTo>
                  <a:lnTo>
                    <a:pt x="22512" y="8311"/>
                  </a:lnTo>
                  <a:lnTo>
                    <a:pt x="24661" y="7258"/>
                  </a:lnTo>
                  <a:lnTo>
                    <a:pt x="24504" y="6959"/>
                  </a:lnTo>
                  <a:lnTo>
                    <a:pt x="24348" y="6674"/>
                  </a:lnTo>
                  <a:close/>
                  <a:moveTo>
                    <a:pt x="1110" y="7628"/>
                  </a:moveTo>
                  <a:lnTo>
                    <a:pt x="854" y="8225"/>
                  </a:lnTo>
                  <a:lnTo>
                    <a:pt x="3074" y="9093"/>
                  </a:lnTo>
                  <a:lnTo>
                    <a:pt x="3287" y="8609"/>
                  </a:lnTo>
                  <a:lnTo>
                    <a:pt x="1110" y="7628"/>
                  </a:lnTo>
                  <a:close/>
                  <a:moveTo>
                    <a:pt x="25557" y="9705"/>
                  </a:moveTo>
                  <a:lnTo>
                    <a:pt x="23252" y="10303"/>
                  </a:lnTo>
                  <a:lnTo>
                    <a:pt x="23380" y="10829"/>
                  </a:lnTo>
                  <a:lnTo>
                    <a:pt x="25714" y="10331"/>
                  </a:lnTo>
                  <a:lnTo>
                    <a:pt x="25557" y="9705"/>
                  </a:lnTo>
                  <a:close/>
                  <a:moveTo>
                    <a:pt x="157" y="10744"/>
                  </a:moveTo>
                  <a:lnTo>
                    <a:pt x="57" y="11384"/>
                  </a:lnTo>
                  <a:lnTo>
                    <a:pt x="2419" y="11683"/>
                  </a:lnTo>
                  <a:lnTo>
                    <a:pt x="2505" y="11142"/>
                  </a:lnTo>
                  <a:lnTo>
                    <a:pt x="157" y="10744"/>
                  </a:lnTo>
                  <a:close/>
                  <a:moveTo>
                    <a:pt x="25557" y="12950"/>
                  </a:moveTo>
                  <a:lnTo>
                    <a:pt x="23593" y="12992"/>
                  </a:lnTo>
                  <a:lnTo>
                    <a:pt x="23579" y="13519"/>
                  </a:lnTo>
                  <a:lnTo>
                    <a:pt x="25970" y="13647"/>
                  </a:lnTo>
                  <a:lnTo>
                    <a:pt x="25984" y="13305"/>
                  </a:lnTo>
                  <a:lnTo>
                    <a:pt x="25984" y="12950"/>
                  </a:lnTo>
                  <a:close/>
                  <a:moveTo>
                    <a:pt x="2377" y="13818"/>
                  </a:moveTo>
                  <a:lnTo>
                    <a:pt x="0" y="13988"/>
                  </a:lnTo>
                  <a:lnTo>
                    <a:pt x="29" y="14316"/>
                  </a:lnTo>
                  <a:lnTo>
                    <a:pt x="71" y="14643"/>
                  </a:lnTo>
                  <a:lnTo>
                    <a:pt x="2434" y="14344"/>
                  </a:lnTo>
                  <a:lnTo>
                    <a:pt x="2377" y="13818"/>
                  </a:lnTo>
                  <a:close/>
                  <a:moveTo>
                    <a:pt x="23266" y="15625"/>
                  </a:moveTo>
                  <a:lnTo>
                    <a:pt x="23124" y="16151"/>
                  </a:lnTo>
                  <a:lnTo>
                    <a:pt x="25401" y="16849"/>
                  </a:lnTo>
                  <a:lnTo>
                    <a:pt x="25571" y="16222"/>
                  </a:lnTo>
                  <a:lnTo>
                    <a:pt x="23266" y="15625"/>
                  </a:lnTo>
                  <a:close/>
                  <a:moveTo>
                    <a:pt x="2917" y="16422"/>
                  </a:moveTo>
                  <a:lnTo>
                    <a:pt x="655" y="17190"/>
                  </a:lnTo>
                  <a:lnTo>
                    <a:pt x="769" y="17489"/>
                  </a:lnTo>
                  <a:lnTo>
                    <a:pt x="883" y="17802"/>
                  </a:lnTo>
                  <a:lnTo>
                    <a:pt x="3102" y="16920"/>
                  </a:lnTo>
                  <a:lnTo>
                    <a:pt x="2917" y="16422"/>
                  </a:lnTo>
                  <a:close/>
                  <a:moveTo>
                    <a:pt x="22284" y="18101"/>
                  </a:moveTo>
                  <a:lnTo>
                    <a:pt x="22014" y="18570"/>
                  </a:lnTo>
                  <a:lnTo>
                    <a:pt x="24049" y="19823"/>
                  </a:lnTo>
                  <a:lnTo>
                    <a:pt x="24220" y="19538"/>
                  </a:lnTo>
                  <a:lnTo>
                    <a:pt x="24376" y="19253"/>
                  </a:lnTo>
                  <a:lnTo>
                    <a:pt x="22284" y="18101"/>
                  </a:lnTo>
                  <a:close/>
                  <a:moveTo>
                    <a:pt x="4084" y="18812"/>
                  </a:moveTo>
                  <a:lnTo>
                    <a:pt x="2092" y="20121"/>
                  </a:lnTo>
                  <a:lnTo>
                    <a:pt x="2462" y="20648"/>
                  </a:lnTo>
                  <a:lnTo>
                    <a:pt x="4383" y="19239"/>
                  </a:lnTo>
                  <a:lnTo>
                    <a:pt x="4084" y="18812"/>
                  </a:lnTo>
                  <a:close/>
                  <a:moveTo>
                    <a:pt x="20719" y="20264"/>
                  </a:moveTo>
                  <a:lnTo>
                    <a:pt x="20349" y="20634"/>
                  </a:lnTo>
                  <a:lnTo>
                    <a:pt x="22000" y="22356"/>
                  </a:lnTo>
                  <a:lnTo>
                    <a:pt x="22455" y="21886"/>
                  </a:lnTo>
                  <a:lnTo>
                    <a:pt x="20719" y="20264"/>
                  </a:lnTo>
                  <a:close/>
                  <a:moveTo>
                    <a:pt x="5806" y="20833"/>
                  </a:moveTo>
                  <a:lnTo>
                    <a:pt x="4198" y="22597"/>
                  </a:lnTo>
                  <a:lnTo>
                    <a:pt x="4696" y="23024"/>
                  </a:lnTo>
                  <a:lnTo>
                    <a:pt x="6204" y="21189"/>
                  </a:lnTo>
                  <a:lnTo>
                    <a:pt x="5806" y="20833"/>
                  </a:lnTo>
                  <a:close/>
                  <a:moveTo>
                    <a:pt x="18670" y="21957"/>
                  </a:moveTo>
                  <a:lnTo>
                    <a:pt x="18215" y="22227"/>
                  </a:lnTo>
                  <a:lnTo>
                    <a:pt x="19396" y="24305"/>
                  </a:lnTo>
                  <a:lnTo>
                    <a:pt x="19951" y="23964"/>
                  </a:lnTo>
                  <a:lnTo>
                    <a:pt x="18670" y="21957"/>
                  </a:lnTo>
                  <a:close/>
                  <a:moveTo>
                    <a:pt x="7983" y="22370"/>
                  </a:moveTo>
                  <a:lnTo>
                    <a:pt x="6859" y="24476"/>
                  </a:lnTo>
                  <a:lnTo>
                    <a:pt x="7442" y="24775"/>
                  </a:lnTo>
                  <a:lnTo>
                    <a:pt x="8453" y="22612"/>
                  </a:lnTo>
                  <a:lnTo>
                    <a:pt x="7983" y="22370"/>
                  </a:lnTo>
                  <a:close/>
                  <a:moveTo>
                    <a:pt x="16265" y="23095"/>
                  </a:moveTo>
                  <a:lnTo>
                    <a:pt x="15753" y="23252"/>
                  </a:lnTo>
                  <a:lnTo>
                    <a:pt x="16379" y="25543"/>
                  </a:lnTo>
                  <a:lnTo>
                    <a:pt x="17005" y="25358"/>
                  </a:lnTo>
                  <a:lnTo>
                    <a:pt x="16265" y="23095"/>
                  </a:lnTo>
                  <a:close/>
                  <a:moveTo>
                    <a:pt x="10473" y="23323"/>
                  </a:moveTo>
                  <a:lnTo>
                    <a:pt x="9904" y="25643"/>
                  </a:lnTo>
                  <a:lnTo>
                    <a:pt x="10545" y="25771"/>
                  </a:lnTo>
                  <a:lnTo>
                    <a:pt x="10986" y="23423"/>
                  </a:lnTo>
                  <a:lnTo>
                    <a:pt x="10473" y="23323"/>
                  </a:lnTo>
                  <a:close/>
                  <a:moveTo>
                    <a:pt x="13647" y="23594"/>
                  </a:moveTo>
                  <a:lnTo>
                    <a:pt x="13120" y="23608"/>
                  </a:lnTo>
                  <a:lnTo>
                    <a:pt x="13149" y="25998"/>
                  </a:lnTo>
                  <a:lnTo>
                    <a:pt x="13803" y="25970"/>
                  </a:lnTo>
                  <a:lnTo>
                    <a:pt x="13647" y="235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1905563" y="3888800"/>
              <a:ext cx="17100" cy="60150"/>
            </a:xfrm>
            <a:custGeom>
              <a:avLst/>
              <a:gdLst/>
              <a:ahLst/>
              <a:cxnLst/>
              <a:rect l="l" t="t" r="r" b="b"/>
              <a:pathLst>
                <a:path w="684" h="2406" fill="none" extrusionOk="0">
                  <a:moveTo>
                    <a:pt x="29" y="240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527" y="1"/>
                  </a:lnTo>
                  <a:lnTo>
                    <a:pt x="683" y="2377"/>
                  </a:lnTo>
                  <a:lnTo>
                    <a:pt x="683" y="2377"/>
                  </a:lnTo>
                  <a:lnTo>
                    <a:pt x="29" y="24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1825163" y="3882050"/>
              <a:ext cx="27050" cy="61200"/>
            </a:xfrm>
            <a:custGeom>
              <a:avLst/>
              <a:gdLst/>
              <a:ahLst/>
              <a:cxnLst/>
              <a:rect l="l" t="t" r="r" b="b"/>
              <a:pathLst>
                <a:path w="1082" h="2448" fill="none" extrusionOk="0">
                  <a:moveTo>
                    <a:pt x="641" y="2448"/>
                  </a:moveTo>
                  <a:lnTo>
                    <a:pt x="641" y="2448"/>
                  </a:lnTo>
                  <a:lnTo>
                    <a:pt x="0" y="232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1082" y="100"/>
                  </a:lnTo>
                  <a:lnTo>
                    <a:pt x="641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1971363" y="3876350"/>
              <a:ext cx="31325" cy="61225"/>
            </a:xfrm>
            <a:custGeom>
              <a:avLst/>
              <a:gdLst/>
              <a:ahLst/>
              <a:cxnLst/>
              <a:rect l="l" t="t" r="r" b="b"/>
              <a:pathLst>
                <a:path w="1253" h="2449" fill="none" extrusionOk="0">
                  <a:moveTo>
                    <a:pt x="627" y="2448"/>
                  </a:moveTo>
                  <a:lnTo>
                    <a:pt x="1" y="157"/>
                  </a:lnTo>
                  <a:lnTo>
                    <a:pt x="1" y="157"/>
                  </a:lnTo>
                  <a:lnTo>
                    <a:pt x="513" y="0"/>
                  </a:lnTo>
                  <a:lnTo>
                    <a:pt x="1253" y="2263"/>
                  </a:lnTo>
                  <a:lnTo>
                    <a:pt x="1253" y="2263"/>
                  </a:lnTo>
                  <a:lnTo>
                    <a:pt x="627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1749038" y="3858200"/>
              <a:ext cx="39850" cy="60150"/>
            </a:xfrm>
            <a:custGeom>
              <a:avLst/>
              <a:gdLst/>
              <a:ahLst/>
              <a:cxnLst/>
              <a:rect l="l" t="t" r="r" b="b"/>
              <a:pathLst>
                <a:path w="1594" h="2406" fill="none" extrusionOk="0">
                  <a:moveTo>
                    <a:pt x="583" y="2406"/>
                  </a:moveTo>
                  <a:lnTo>
                    <a:pt x="583" y="2406"/>
                  </a:lnTo>
                  <a:lnTo>
                    <a:pt x="0" y="2107"/>
                  </a:lnTo>
                  <a:lnTo>
                    <a:pt x="1124" y="1"/>
                  </a:lnTo>
                  <a:lnTo>
                    <a:pt x="1124" y="1"/>
                  </a:lnTo>
                  <a:lnTo>
                    <a:pt x="1594" y="243"/>
                  </a:lnTo>
                  <a:lnTo>
                    <a:pt x="583" y="24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2032913" y="3847900"/>
              <a:ext cx="43425" cy="58725"/>
            </a:xfrm>
            <a:custGeom>
              <a:avLst/>
              <a:gdLst/>
              <a:ahLst/>
              <a:cxnLst/>
              <a:rect l="l" t="t" r="r" b="b"/>
              <a:pathLst>
                <a:path w="1737" h="2349" fill="none" extrusionOk="0">
                  <a:moveTo>
                    <a:pt x="1182" y="2348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456" y="0"/>
                  </a:lnTo>
                  <a:lnTo>
                    <a:pt x="1737" y="2007"/>
                  </a:lnTo>
                  <a:lnTo>
                    <a:pt x="1737" y="2007"/>
                  </a:lnTo>
                  <a:lnTo>
                    <a:pt x="1182" y="23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1682513" y="3819775"/>
              <a:ext cx="50175" cy="54825"/>
            </a:xfrm>
            <a:custGeom>
              <a:avLst/>
              <a:gdLst/>
              <a:ahLst/>
              <a:cxnLst/>
              <a:rect l="l" t="t" r="r" b="b"/>
              <a:pathLst>
                <a:path w="2007" h="2193" fill="none" extrusionOk="0">
                  <a:moveTo>
                    <a:pt x="498" y="2192"/>
                  </a:moveTo>
                  <a:lnTo>
                    <a:pt x="498" y="2192"/>
                  </a:lnTo>
                  <a:lnTo>
                    <a:pt x="0" y="176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2006" y="357"/>
                  </a:lnTo>
                  <a:lnTo>
                    <a:pt x="498" y="21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2086288" y="3805550"/>
              <a:ext cx="52675" cy="52325"/>
            </a:xfrm>
            <a:custGeom>
              <a:avLst/>
              <a:gdLst/>
              <a:ahLst/>
              <a:cxnLst/>
              <a:rect l="l" t="t" r="r" b="b"/>
              <a:pathLst>
                <a:path w="2107" h="2093" fill="none" extrusionOk="0">
                  <a:moveTo>
                    <a:pt x="1651" y="2093"/>
                  </a:moveTo>
                  <a:lnTo>
                    <a:pt x="0" y="371"/>
                  </a:lnTo>
                  <a:lnTo>
                    <a:pt x="0" y="371"/>
                  </a:lnTo>
                  <a:lnTo>
                    <a:pt x="370" y="1"/>
                  </a:lnTo>
                  <a:lnTo>
                    <a:pt x="2106" y="1623"/>
                  </a:lnTo>
                  <a:lnTo>
                    <a:pt x="2106" y="1623"/>
                  </a:lnTo>
                  <a:lnTo>
                    <a:pt x="1651" y="20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1629863" y="3769275"/>
              <a:ext cx="57300" cy="45900"/>
            </a:xfrm>
            <a:custGeom>
              <a:avLst/>
              <a:gdLst/>
              <a:ahLst/>
              <a:cxnLst/>
              <a:rect l="l" t="t" r="r" b="b"/>
              <a:pathLst>
                <a:path w="2292" h="1836" fill="none" extrusionOk="0">
                  <a:moveTo>
                    <a:pt x="370" y="1836"/>
                  </a:moveTo>
                  <a:lnTo>
                    <a:pt x="370" y="1836"/>
                  </a:lnTo>
                  <a:lnTo>
                    <a:pt x="0" y="1309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2291" y="427"/>
                  </a:lnTo>
                  <a:lnTo>
                    <a:pt x="370" y="18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2127888" y="3751475"/>
              <a:ext cx="59100" cy="43075"/>
            </a:xfrm>
            <a:custGeom>
              <a:avLst/>
              <a:gdLst/>
              <a:ahLst/>
              <a:cxnLst/>
              <a:rect l="l" t="t" r="r" b="b"/>
              <a:pathLst>
                <a:path w="2364" h="1723" fill="none" extrusionOk="0">
                  <a:moveTo>
                    <a:pt x="2036" y="1723"/>
                  </a:moveTo>
                  <a:lnTo>
                    <a:pt x="1" y="470"/>
                  </a:lnTo>
                  <a:lnTo>
                    <a:pt x="1" y="470"/>
                  </a:lnTo>
                  <a:lnTo>
                    <a:pt x="271" y="1"/>
                  </a:lnTo>
                  <a:lnTo>
                    <a:pt x="2363" y="1153"/>
                  </a:lnTo>
                  <a:lnTo>
                    <a:pt x="2363" y="1153"/>
                  </a:lnTo>
                  <a:lnTo>
                    <a:pt x="2207" y="1438"/>
                  </a:lnTo>
                  <a:lnTo>
                    <a:pt x="2036" y="17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1593913" y="3709500"/>
              <a:ext cx="61225" cy="34525"/>
            </a:xfrm>
            <a:custGeom>
              <a:avLst/>
              <a:gdLst/>
              <a:ahLst/>
              <a:cxnLst/>
              <a:rect l="l" t="t" r="r" b="b"/>
              <a:pathLst>
                <a:path w="2449" h="1381" fill="none" extrusionOk="0">
                  <a:moveTo>
                    <a:pt x="229" y="1381"/>
                  </a:moveTo>
                  <a:lnTo>
                    <a:pt x="229" y="1381"/>
                  </a:lnTo>
                  <a:lnTo>
                    <a:pt x="115" y="1068"/>
                  </a:lnTo>
                  <a:lnTo>
                    <a:pt x="1" y="769"/>
                  </a:lnTo>
                  <a:lnTo>
                    <a:pt x="2263" y="1"/>
                  </a:lnTo>
                  <a:lnTo>
                    <a:pt x="2263" y="1"/>
                  </a:lnTo>
                  <a:lnTo>
                    <a:pt x="2448" y="499"/>
                  </a:lnTo>
                  <a:lnTo>
                    <a:pt x="229" y="13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2155638" y="3689575"/>
              <a:ext cx="61225" cy="30625"/>
            </a:xfrm>
            <a:custGeom>
              <a:avLst/>
              <a:gdLst/>
              <a:ahLst/>
              <a:cxnLst/>
              <a:rect l="l" t="t" r="r" b="b"/>
              <a:pathLst>
                <a:path w="2449" h="1225" fill="none" extrusionOk="0">
                  <a:moveTo>
                    <a:pt x="2278" y="1225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143" y="1"/>
                  </a:lnTo>
                  <a:lnTo>
                    <a:pt x="2448" y="598"/>
                  </a:lnTo>
                  <a:lnTo>
                    <a:pt x="2448" y="598"/>
                  </a:lnTo>
                  <a:lnTo>
                    <a:pt x="2278" y="12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1577563" y="3644400"/>
              <a:ext cx="60850" cy="20650"/>
            </a:xfrm>
            <a:custGeom>
              <a:avLst/>
              <a:gdLst/>
              <a:ahLst/>
              <a:cxnLst/>
              <a:rect l="l" t="t" r="r" b="b"/>
              <a:pathLst>
                <a:path w="2434" h="826" fill="none" extrusionOk="0">
                  <a:moveTo>
                    <a:pt x="71" y="826"/>
                  </a:moveTo>
                  <a:lnTo>
                    <a:pt x="71" y="826"/>
                  </a:lnTo>
                  <a:lnTo>
                    <a:pt x="29" y="499"/>
                  </a:lnTo>
                  <a:lnTo>
                    <a:pt x="0" y="17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434" y="527"/>
                  </a:lnTo>
                  <a:lnTo>
                    <a:pt x="71" y="8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2167038" y="3622700"/>
              <a:ext cx="60150" cy="17450"/>
            </a:xfrm>
            <a:custGeom>
              <a:avLst/>
              <a:gdLst/>
              <a:ahLst/>
              <a:cxnLst/>
              <a:rect l="l" t="t" r="r" b="b"/>
              <a:pathLst>
                <a:path w="2406" h="698" fill="none" extrusionOk="0">
                  <a:moveTo>
                    <a:pt x="2391" y="698"/>
                  </a:moveTo>
                  <a:lnTo>
                    <a:pt x="0" y="570"/>
                  </a:lnTo>
                  <a:lnTo>
                    <a:pt x="0" y="570"/>
                  </a:lnTo>
                  <a:lnTo>
                    <a:pt x="14" y="43"/>
                  </a:lnTo>
                  <a:lnTo>
                    <a:pt x="1978" y="1"/>
                  </a:lnTo>
                  <a:lnTo>
                    <a:pt x="2405" y="1"/>
                  </a:lnTo>
                  <a:lnTo>
                    <a:pt x="2405" y="1"/>
                  </a:lnTo>
                  <a:lnTo>
                    <a:pt x="2405" y="356"/>
                  </a:lnTo>
                  <a:lnTo>
                    <a:pt x="2391" y="6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1578988" y="3567550"/>
              <a:ext cx="61200" cy="23525"/>
            </a:xfrm>
            <a:custGeom>
              <a:avLst/>
              <a:gdLst/>
              <a:ahLst/>
              <a:cxnLst/>
              <a:rect l="l" t="t" r="r" b="b"/>
              <a:pathLst>
                <a:path w="2448" h="941" fill="none" extrusionOk="0">
                  <a:moveTo>
                    <a:pt x="2362" y="940"/>
                  </a:moveTo>
                  <a:lnTo>
                    <a:pt x="0" y="641"/>
                  </a:lnTo>
                  <a:lnTo>
                    <a:pt x="0" y="641"/>
                  </a:lnTo>
                  <a:lnTo>
                    <a:pt x="100" y="1"/>
                  </a:lnTo>
                  <a:lnTo>
                    <a:pt x="2448" y="399"/>
                  </a:lnTo>
                  <a:lnTo>
                    <a:pt x="2448" y="399"/>
                  </a:lnTo>
                  <a:lnTo>
                    <a:pt x="2362" y="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2158838" y="3541600"/>
              <a:ext cx="61575" cy="28125"/>
            </a:xfrm>
            <a:custGeom>
              <a:avLst/>
              <a:gdLst/>
              <a:ahLst/>
              <a:cxnLst/>
              <a:rect l="l" t="t" r="r" b="b"/>
              <a:pathLst>
                <a:path w="2463" h="1125" fill="none" extrusionOk="0">
                  <a:moveTo>
                    <a:pt x="129" y="1124"/>
                  </a:moveTo>
                  <a:lnTo>
                    <a:pt x="129" y="1124"/>
                  </a:lnTo>
                  <a:lnTo>
                    <a:pt x="1" y="598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463" y="626"/>
                  </a:lnTo>
                  <a:lnTo>
                    <a:pt x="129" y="1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2134313" y="3465825"/>
              <a:ext cx="59775" cy="40925"/>
            </a:xfrm>
            <a:custGeom>
              <a:avLst/>
              <a:gdLst/>
              <a:ahLst/>
              <a:cxnLst/>
              <a:rect l="l" t="t" r="r" b="b"/>
              <a:pathLst>
                <a:path w="2391" h="1637" fill="none" extrusionOk="0">
                  <a:moveTo>
                    <a:pt x="242" y="1637"/>
                  </a:moveTo>
                  <a:lnTo>
                    <a:pt x="242" y="1637"/>
                  </a:lnTo>
                  <a:lnTo>
                    <a:pt x="0" y="1167"/>
                  </a:lnTo>
                  <a:lnTo>
                    <a:pt x="2078" y="0"/>
                  </a:lnTo>
                  <a:lnTo>
                    <a:pt x="2078" y="0"/>
                  </a:lnTo>
                  <a:lnTo>
                    <a:pt x="2234" y="285"/>
                  </a:lnTo>
                  <a:lnTo>
                    <a:pt x="2391" y="584"/>
                  </a:lnTo>
                  <a:lnTo>
                    <a:pt x="242" y="16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2094813" y="3400350"/>
              <a:ext cx="54450" cy="50900"/>
            </a:xfrm>
            <a:custGeom>
              <a:avLst/>
              <a:gdLst/>
              <a:ahLst/>
              <a:cxnLst/>
              <a:rect l="l" t="t" r="r" b="b"/>
              <a:pathLst>
                <a:path w="2178" h="2036" fill="none" extrusionOk="0">
                  <a:moveTo>
                    <a:pt x="356" y="2036"/>
                  </a:moveTo>
                  <a:lnTo>
                    <a:pt x="356" y="2036"/>
                  </a:lnTo>
                  <a:lnTo>
                    <a:pt x="1" y="1637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2178" y="470"/>
                  </a:lnTo>
                  <a:lnTo>
                    <a:pt x="356" y="20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2043588" y="3348425"/>
              <a:ext cx="45200" cy="58000"/>
            </a:xfrm>
            <a:custGeom>
              <a:avLst/>
              <a:gdLst/>
              <a:ahLst/>
              <a:cxnLst/>
              <a:rect l="l" t="t" r="r" b="b"/>
              <a:pathLst>
                <a:path w="1808" h="2320" fill="none" extrusionOk="0">
                  <a:moveTo>
                    <a:pt x="442" y="2320"/>
                  </a:moveTo>
                  <a:lnTo>
                    <a:pt x="442" y="2320"/>
                  </a:lnTo>
                  <a:lnTo>
                    <a:pt x="0" y="2021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808" y="356"/>
                  </a:lnTo>
                  <a:lnTo>
                    <a:pt x="442" y="23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1983113" y="3313900"/>
              <a:ext cx="33825" cy="61225"/>
            </a:xfrm>
            <a:custGeom>
              <a:avLst/>
              <a:gdLst/>
              <a:ahLst/>
              <a:cxnLst/>
              <a:rect l="l" t="t" r="r" b="b"/>
              <a:pathLst>
                <a:path w="1353" h="2449" fill="none" extrusionOk="0">
                  <a:moveTo>
                    <a:pt x="513" y="2449"/>
                  </a:moveTo>
                  <a:lnTo>
                    <a:pt x="513" y="2449"/>
                  </a:lnTo>
                  <a:lnTo>
                    <a:pt x="0" y="2278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1352" y="214"/>
                  </a:lnTo>
                  <a:lnTo>
                    <a:pt x="513" y="24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1917663" y="3298975"/>
              <a:ext cx="19925" cy="60500"/>
            </a:xfrm>
            <a:custGeom>
              <a:avLst/>
              <a:gdLst/>
              <a:ahLst/>
              <a:cxnLst/>
              <a:rect l="l" t="t" r="r" b="b"/>
              <a:pathLst>
                <a:path w="797" h="2420" fill="none" extrusionOk="0">
                  <a:moveTo>
                    <a:pt x="541" y="2419"/>
                  </a:moveTo>
                  <a:lnTo>
                    <a:pt x="541" y="2419"/>
                  </a:lnTo>
                  <a:lnTo>
                    <a:pt x="0" y="2377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797" y="57"/>
                  </a:lnTo>
                  <a:lnTo>
                    <a:pt x="541" y="24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51113" y="2915825"/>
              <a:ext cx="557500" cy="412350"/>
            </a:xfrm>
            <a:custGeom>
              <a:avLst/>
              <a:gdLst/>
              <a:ahLst/>
              <a:cxnLst/>
              <a:rect l="l" t="t" r="r" b="b"/>
              <a:pathLst>
                <a:path w="22300" h="16494" extrusionOk="0">
                  <a:moveTo>
                    <a:pt x="1" y="1"/>
                  </a:moveTo>
                  <a:lnTo>
                    <a:pt x="1" y="16493"/>
                  </a:lnTo>
                  <a:lnTo>
                    <a:pt x="3573" y="16493"/>
                  </a:lnTo>
                  <a:lnTo>
                    <a:pt x="3573" y="3587"/>
                  </a:lnTo>
                  <a:lnTo>
                    <a:pt x="22299" y="3587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51113" y="3935050"/>
              <a:ext cx="557500" cy="412325"/>
            </a:xfrm>
            <a:custGeom>
              <a:avLst/>
              <a:gdLst/>
              <a:ahLst/>
              <a:cxnLst/>
              <a:rect l="l" t="t" r="r" b="b"/>
              <a:pathLst>
                <a:path w="22300" h="16493" extrusionOk="0">
                  <a:moveTo>
                    <a:pt x="1" y="0"/>
                  </a:moveTo>
                  <a:lnTo>
                    <a:pt x="1" y="16493"/>
                  </a:lnTo>
                  <a:lnTo>
                    <a:pt x="22299" y="16493"/>
                  </a:lnTo>
                  <a:lnTo>
                    <a:pt x="22299" y="12907"/>
                  </a:lnTo>
                  <a:lnTo>
                    <a:pt x="3573" y="1290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2427438" y="2915825"/>
              <a:ext cx="557125" cy="412350"/>
            </a:xfrm>
            <a:custGeom>
              <a:avLst/>
              <a:gdLst/>
              <a:ahLst/>
              <a:cxnLst/>
              <a:rect l="l" t="t" r="r" b="b"/>
              <a:pathLst>
                <a:path w="22285" h="16494" extrusionOk="0">
                  <a:moveTo>
                    <a:pt x="0" y="1"/>
                  </a:moveTo>
                  <a:lnTo>
                    <a:pt x="0" y="3587"/>
                  </a:lnTo>
                  <a:lnTo>
                    <a:pt x="18713" y="3587"/>
                  </a:lnTo>
                  <a:lnTo>
                    <a:pt x="18713" y="16493"/>
                  </a:lnTo>
                  <a:lnTo>
                    <a:pt x="22284" y="16493"/>
                  </a:lnTo>
                  <a:lnTo>
                    <a:pt x="22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2427438" y="3935050"/>
              <a:ext cx="557125" cy="412325"/>
            </a:xfrm>
            <a:custGeom>
              <a:avLst/>
              <a:gdLst/>
              <a:ahLst/>
              <a:cxnLst/>
              <a:rect l="l" t="t" r="r" b="b"/>
              <a:pathLst>
                <a:path w="22285" h="16493" extrusionOk="0">
                  <a:moveTo>
                    <a:pt x="18713" y="0"/>
                  </a:moveTo>
                  <a:lnTo>
                    <a:pt x="18713" y="12907"/>
                  </a:lnTo>
                  <a:lnTo>
                    <a:pt x="0" y="12907"/>
                  </a:lnTo>
                  <a:lnTo>
                    <a:pt x="0" y="16493"/>
                  </a:lnTo>
                  <a:lnTo>
                    <a:pt x="22284" y="16493"/>
                  </a:lnTo>
                  <a:lnTo>
                    <a:pt x="22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extrusionOk="0">
                  <a:moveTo>
                    <a:pt x="10986" y="1836"/>
                  </a:moveTo>
                  <a:lnTo>
                    <a:pt x="11314" y="4198"/>
                  </a:lnTo>
                  <a:lnTo>
                    <a:pt x="10787" y="4283"/>
                  </a:lnTo>
                  <a:lnTo>
                    <a:pt x="10346" y="1950"/>
                  </a:lnTo>
                  <a:lnTo>
                    <a:pt x="10659" y="1893"/>
                  </a:lnTo>
                  <a:lnTo>
                    <a:pt x="10986" y="1836"/>
                  </a:lnTo>
                  <a:close/>
                  <a:moveTo>
                    <a:pt x="7841" y="2704"/>
                  </a:moveTo>
                  <a:lnTo>
                    <a:pt x="8752" y="4895"/>
                  </a:lnTo>
                  <a:lnTo>
                    <a:pt x="8268" y="5123"/>
                  </a:lnTo>
                  <a:lnTo>
                    <a:pt x="7244" y="2960"/>
                  </a:lnTo>
                  <a:lnTo>
                    <a:pt x="7841" y="2704"/>
                  </a:lnTo>
                  <a:close/>
                  <a:moveTo>
                    <a:pt x="5010" y="4312"/>
                  </a:moveTo>
                  <a:lnTo>
                    <a:pt x="6447" y="6219"/>
                  </a:lnTo>
                  <a:lnTo>
                    <a:pt x="6020" y="6546"/>
                  </a:lnTo>
                  <a:lnTo>
                    <a:pt x="4497" y="4725"/>
                  </a:lnTo>
                  <a:lnTo>
                    <a:pt x="4754" y="4511"/>
                  </a:lnTo>
                  <a:lnTo>
                    <a:pt x="5010" y="4312"/>
                  </a:lnTo>
                  <a:close/>
                  <a:moveTo>
                    <a:pt x="2662" y="6574"/>
                  </a:moveTo>
                  <a:lnTo>
                    <a:pt x="4526" y="8069"/>
                  </a:lnTo>
                  <a:lnTo>
                    <a:pt x="4199" y="8496"/>
                  </a:lnTo>
                  <a:lnTo>
                    <a:pt x="2278" y="7101"/>
                  </a:lnTo>
                  <a:lnTo>
                    <a:pt x="2662" y="6574"/>
                  </a:lnTo>
                  <a:close/>
                  <a:moveTo>
                    <a:pt x="954" y="9364"/>
                  </a:moveTo>
                  <a:lnTo>
                    <a:pt x="3131" y="10345"/>
                  </a:lnTo>
                  <a:lnTo>
                    <a:pt x="2918" y="10829"/>
                  </a:lnTo>
                  <a:lnTo>
                    <a:pt x="698" y="9961"/>
                  </a:lnTo>
                  <a:lnTo>
                    <a:pt x="954" y="9364"/>
                  </a:lnTo>
                  <a:close/>
                  <a:moveTo>
                    <a:pt x="7386" y="0"/>
                  </a:move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close/>
                </a:path>
              </a:pathLst>
            </a:custGeom>
            <a:solidFill>
              <a:srgbClr val="453E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fill="none" extrusionOk="0">
                  <a:moveTo>
                    <a:pt x="7785" y="0"/>
                  </a:moveTo>
                  <a:lnTo>
                    <a:pt x="7785" y="0"/>
                  </a:lnTo>
                  <a:lnTo>
                    <a:pt x="7386" y="0"/>
                  </a:ln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206" y="9833"/>
                  </a:lnTo>
                  <a:lnTo>
                    <a:pt x="13206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lnTo>
                    <a:pt x="77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1598913" y="3301450"/>
              <a:ext cx="334775" cy="286775"/>
            </a:xfrm>
            <a:custGeom>
              <a:avLst/>
              <a:gdLst/>
              <a:ahLst/>
              <a:cxnLst/>
              <a:rect l="l" t="t" r="r" b="b"/>
              <a:pathLst>
                <a:path w="13391" h="11471" extrusionOk="0">
                  <a:moveTo>
                    <a:pt x="12850" y="698"/>
                  </a:moveTo>
                  <a:lnTo>
                    <a:pt x="12750" y="2278"/>
                  </a:lnTo>
                  <a:lnTo>
                    <a:pt x="13291" y="2320"/>
                  </a:lnTo>
                  <a:lnTo>
                    <a:pt x="13390" y="1367"/>
                  </a:lnTo>
                  <a:lnTo>
                    <a:pt x="13134" y="1025"/>
                  </a:lnTo>
                  <a:lnTo>
                    <a:pt x="12850" y="698"/>
                  </a:lnTo>
                  <a:close/>
                  <a:moveTo>
                    <a:pt x="10288" y="1"/>
                  </a:moveTo>
                  <a:lnTo>
                    <a:pt x="9961" y="58"/>
                  </a:lnTo>
                  <a:lnTo>
                    <a:pt x="9648" y="115"/>
                  </a:lnTo>
                  <a:lnTo>
                    <a:pt x="10089" y="2448"/>
                  </a:lnTo>
                  <a:lnTo>
                    <a:pt x="10616" y="2363"/>
                  </a:lnTo>
                  <a:lnTo>
                    <a:pt x="10288" y="1"/>
                  </a:lnTo>
                  <a:close/>
                  <a:moveTo>
                    <a:pt x="7143" y="869"/>
                  </a:moveTo>
                  <a:lnTo>
                    <a:pt x="6546" y="1125"/>
                  </a:lnTo>
                  <a:lnTo>
                    <a:pt x="7570" y="3288"/>
                  </a:lnTo>
                  <a:lnTo>
                    <a:pt x="8054" y="3060"/>
                  </a:lnTo>
                  <a:lnTo>
                    <a:pt x="7143" y="869"/>
                  </a:lnTo>
                  <a:close/>
                  <a:moveTo>
                    <a:pt x="4312" y="2477"/>
                  </a:moveTo>
                  <a:lnTo>
                    <a:pt x="4056" y="2676"/>
                  </a:lnTo>
                  <a:lnTo>
                    <a:pt x="3799" y="2890"/>
                  </a:lnTo>
                  <a:lnTo>
                    <a:pt x="5322" y="4711"/>
                  </a:lnTo>
                  <a:lnTo>
                    <a:pt x="5749" y="4384"/>
                  </a:lnTo>
                  <a:lnTo>
                    <a:pt x="4312" y="2477"/>
                  </a:lnTo>
                  <a:close/>
                  <a:moveTo>
                    <a:pt x="1964" y="4739"/>
                  </a:moveTo>
                  <a:lnTo>
                    <a:pt x="1580" y="5266"/>
                  </a:lnTo>
                  <a:lnTo>
                    <a:pt x="3501" y="6661"/>
                  </a:lnTo>
                  <a:lnTo>
                    <a:pt x="3828" y="6234"/>
                  </a:lnTo>
                  <a:lnTo>
                    <a:pt x="1964" y="4739"/>
                  </a:lnTo>
                  <a:close/>
                  <a:moveTo>
                    <a:pt x="256" y="7529"/>
                  </a:moveTo>
                  <a:lnTo>
                    <a:pt x="0" y="8126"/>
                  </a:lnTo>
                  <a:lnTo>
                    <a:pt x="2220" y="8994"/>
                  </a:lnTo>
                  <a:lnTo>
                    <a:pt x="2433" y="8510"/>
                  </a:lnTo>
                  <a:lnTo>
                    <a:pt x="256" y="7529"/>
                  </a:lnTo>
                  <a:close/>
                  <a:moveTo>
                    <a:pt x="1124" y="10958"/>
                  </a:moveTo>
                  <a:lnTo>
                    <a:pt x="1352" y="11214"/>
                  </a:lnTo>
                  <a:lnTo>
                    <a:pt x="1594" y="11470"/>
                  </a:lnTo>
                  <a:lnTo>
                    <a:pt x="1651" y="11043"/>
                  </a:lnTo>
                  <a:lnTo>
                    <a:pt x="1124" y="10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1627013" y="3575375"/>
              <a:ext cx="13175" cy="12850"/>
            </a:xfrm>
            <a:custGeom>
              <a:avLst/>
              <a:gdLst/>
              <a:ahLst/>
              <a:cxnLst/>
              <a:rect l="l" t="t" r="r" b="b"/>
              <a:pathLst>
                <a:path w="527" h="51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28" y="257"/>
                  </a:lnTo>
                  <a:lnTo>
                    <a:pt x="470" y="513"/>
                  </a:lnTo>
                  <a:lnTo>
                    <a:pt x="470" y="513"/>
                  </a:lnTo>
                  <a:lnTo>
                    <a:pt x="527" y="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56" y="1"/>
                  </a:moveTo>
                  <a:lnTo>
                    <a:pt x="256" y="1"/>
                  </a:lnTo>
                  <a:lnTo>
                    <a:pt x="0" y="598"/>
                  </a:lnTo>
                  <a:lnTo>
                    <a:pt x="2220" y="1466"/>
                  </a:lnTo>
                  <a:lnTo>
                    <a:pt x="2220" y="1466"/>
                  </a:lnTo>
                  <a:lnTo>
                    <a:pt x="2433" y="982"/>
                  </a:lnTo>
                  <a:lnTo>
                    <a:pt x="25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385" y="0"/>
                  </a:moveTo>
                  <a:lnTo>
                    <a:pt x="385" y="0"/>
                  </a:lnTo>
                  <a:lnTo>
                    <a:pt x="1" y="527"/>
                  </a:lnTo>
                  <a:lnTo>
                    <a:pt x="1922" y="1922"/>
                  </a:lnTo>
                  <a:lnTo>
                    <a:pt x="1922" y="1922"/>
                  </a:lnTo>
                  <a:lnTo>
                    <a:pt x="2249" y="1495"/>
                  </a:lnTo>
                  <a:lnTo>
                    <a:pt x="3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513" y="1"/>
                  </a:moveTo>
                  <a:lnTo>
                    <a:pt x="513" y="1"/>
                  </a:lnTo>
                  <a:lnTo>
                    <a:pt x="257" y="200"/>
                  </a:lnTo>
                  <a:lnTo>
                    <a:pt x="0" y="414"/>
                  </a:lnTo>
                  <a:lnTo>
                    <a:pt x="1523" y="2235"/>
                  </a:lnTo>
                  <a:lnTo>
                    <a:pt x="1523" y="2235"/>
                  </a:lnTo>
                  <a:lnTo>
                    <a:pt x="1950" y="1908"/>
                  </a:lnTo>
                  <a:lnTo>
                    <a:pt x="5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598" y="1"/>
                  </a:moveTo>
                  <a:lnTo>
                    <a:pt x="598" y="1"/>
                  </a:lnTo>
                  <a:lnTo>
                    <a:pt x="1" y="257"/>
                  </a:lnTo>
                  <a:lnTo>
                    <a:pt x="1025" y="2420"/>
                  </a:lnTo>
                  <a:lnTo>
                    <a:pt x="1025" y="2420"/>
                  </a:lnTo>
                  <a:lnTo>
                    <a:pt x="1509" y="2192"/>
                  </a:lnTo>
                  <a:lnTo>
                    <a:pt x="5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1917663" y="3318900"/>
              <a:ext cx="16025" cy="40575"/>
            </a:xfrm>
            <a:custGeom>
              <a:avLst/>
              <a:gdLst/>
              <a:ahLst/>
              <a:cxnLst/>
              <a:rect l="l" t="t" r="r" b="b"/>
              <a:pathLst>
                <a:path w="641" h="1623" fill="none" extrusionOk="0">
                  <a:moveTo>
                    <a:pt x="100" y="0"/>
                  </a:moveTo>
                  <a:lnTo>
                    <a:pt x="0" y="1580"/>
                  </a:lnTo>
                  <a:lnTo>
                    <a:pt x="0" y="1580"/>
                  </a:lnTo>
                  <a:lnTo>
                    <a:pt x="541" y="1622"/>
                  </a:lnTo>
                  <a:lnTo>
                    <a:pt x="640" y="669"/>
                  </a:lnTo>
                  <a:lnTo>
                    <a:pt x="640" y="669"/>
                  </a:lnTo>
                  <a:lnTo>
                    <a:pt x="384" y="327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641" y="1"/>
                  </a:moveTo>
                  <a:lnTo>
                    <a:pt x="641" y="1"/>
                  </a:lnTo>
                  <a:lnTo>
                    <a:pt x="314" y="58"/>
                  </a:lnTo>
                  <a:lnTo>
                    <a:pt x="1" y="115"/>
                  </a:lnTo>
                  <a:lnTo>
                    <a:pt x="442" y="2448"/>
                  </a:lnTo>
                  <a:lnTo>
                    <a:pt x="442" y="2448"/>
                  </a:lnTo>
                  <a:lnTo>
                    <a:pt x="969" y="2363"/>
                  </a:lnTo>
                  <a:lnTo>
                    <a:pt x="6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12" name="Google Shape;412;p18"/>
          <p:cNvSpPr txBox="1">
            <a:spLocks noGrp="1"/>
          </p:cNvSpPr>
          <p:nvPr>
            <p:ph type="title"/>
          </p:nvPr>
        </p:nvSpPr>
        <p:spPr>
          <a:xfrm>
            <a:off x="1497959" y="141951"/>
            <a:ext cx="5389784" cy="49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solidFill>
                  <a:srgbClr val="002060"/>
                </a:solidFill>
              </a:rPr>
              <a:t>Reasons for not using other Models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413" name="Google Shape;413;p18"/>
          <p:cNvSpPr/>
          <p:nvPr/>
        </p:nvSpPr>
        <p:spPr>
          <a:xfrm>
            <a:off x="2292801" y="3903674"/>
            <a:ext cx="307867" cy="307400"/>
          </a:xfrm>
          <a:custGeom>
            <a:avLst/>
            <a:gdLst/>
            <a:ahLst/>
            <a:cxnLst/>
            <a:rect l="l" t="t" r="r" b="b"/>
            <a:pathLst>
              <a:path w="9236" h="9222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38"/>
                </a:lnTo>
                <a:lnTo>
                  <a:pt x="29" y="5080"/>
                </a:lnTo>
                <a:lnTo>
                  <a:pt x="58" y="5308"/>
                </a:lnTo>
                <a:lnTo>
                  <a:pt x="100" y="5536"/>
                </a:lnTo>
                <a:lnTo>
                  <a:pt x="143" y="5763"/>
                </a:lnTo>
                <a:lnTo>
                  <a:pt x="214" y="5977"/>
                </a:lnTo>
                <a:lnTo>
                  <a:pt x="285" y="6190"/>
                </a:lnTo>
                <a:lnTo>
                  <a:pt x="371" y="6404"/>
                </a:lnTo>
                <a:lnTo>
                  <a:pt x="456" y="6603"/>
                </a:lnTo>
                <a:lnTo>
                  <a:pt x="556" y="6802"/>
                </a:lnTo>
                <a:lnTo>
                  <a:pt x="669" y="7001"/>
                </a:lnTo>
                <a:lnTo>
                  <a:pt x="783" y="7186"/>
                </a:lnTo>
                <a:lnTo>
                  <a:pt x="926" y="7371"/>
                </a:lnTo>
                <a:lnTo>
                  <a:pt x="1054" y="7542"/>
                </a:lnTo>
                <a:lnTo>
                  <a:pt x="1196" y="7713"/>
                </a:lnTo>
                <a:lnTo>
                  <a:pt x="1352" y="7869"/>
                </a:lnTo>
                <a:lnTo>
                  <a:pt x="1509" y="8026"/>
                </a:lnTo>
                <a:lnTo>
                  <a:pt x="1680" y="8168"/>
                </a:lnTo>
                <a:lnTo>
                  <a:pt x="1851" y="8310"/>
                </a:lnTo>
                <a:lnTo>
                  <a:pt x="2036" y="8439"/>
                </a:lnTo>
                <a:lnTo>
                  <a:pt x="2221" y="8552"/>
                </a:lnTo>
                <a:lnTo>
                  <a:pt x="2420" y="8666"/>
                </a:lnTo>
                <a:lnTo>
                  <a:pt x="2619" y="8766"/>
                </a:lnTo>
                <a:lnTo>
                  <a:pt x="2818" y="8865"/>
                </a:lnTo>
                <a:lnTo>
                  <a:pt x="3032" y="8937"/>
                </a:lnTo>
                <a:lnTo>
                  <a:pt x="3245" y="9008"/>
                </a:lnTo>
                <a:lnTo>
                  <a:pt x="3459" y="9079"/>
                </a:lnTo>
                <a:lnTo>
                  <a:pt x="3686" y="9122"/>
                </a:lnTo>
                <a:lnTo>
                  <a:pt x="3914" y="9164"/>
                </a:lnTo>
                <a:lnTo>
                  <a:pt x="4142" y="9193"/>
                </a:lnTo>
                <a:lnTo>
                  <a:pt x="4383" y="9221"/>
                </a:lnTo>
                <a:lnTo>
                  <a:pt x="4853" y="9221"/>
                </a:lnTo>
                <a:lnTo>
                  <a:pt x="5095" y="9193"/>
                </a:lnTo>
                <a:lnTo>
                  <a:pt x="5323" y="9164"/>
                </a:lnTo>
                <a:lnTo>
                  <a:pt x="5550" y="9122"/>
                </a:lnTo>
                <a:lnTo>
                  <a:pt x="5764" y="9079"/>
                </a:lnTo>
                <a:lnTo>
                  <a:pt x="5991" y="9008"/>
                </a:lnTo>
                <a:lnTo>
                  <a:pt x="6205" y="8937"/>
                </a:lnTo>
                <a:lnTo>
                  <a:pt x="6418" y="8865"/>
                </a:lnTo>
                <a:lnTo>
                  <a:pt x="6618" y="8766"/>
                </a:lnTo>
                <a:lnTo>
                  <a:pt x="6817" y="8666"/>
                </a:lnTo>
                <a:lnTo>
                  <a:pt x="7002" y="8552"/>
                </a:lnTo>
                <a:lnTo>
                  <a:pt x="7201" y="8439"/>
                </a:lnTo>
                <a:lnTo>
                  <a:pt x="7372" y="8310"/>
                </a:lnTo>
                <a:lnTo>
                  <a:pt x="7557" y="8168"/>
                </a:lnTo>
                <a:lnTo>
                  <a:pt x="7713" y="8026"/>
                </a:lnTo>
                <a:lnTo>
                  <a:pt x="7884" y="7869"/>
                </a:lnTo>
                <a:lnTo>
                  <a:pt x="8026" y="7713"/>
                </a:lnTo>
                <a:lnTo>
                  <a:pt x="8183" y="7542"/>
                </a:lnTo>
                <a:lnTo>
                  <a:pt x="8311" y="7371"/>
                </a:lnTo>
                <a:lnTo>
                  <a:pt x="8439" y="7186"/>
                </a:lnTo>
                <a:lnTo>
                  <a:pt x="8567" y="7001"/>
                </a:lnTo>
                <a:lnTo>
                  <a:pt x="8667" y="6802"/>
                </a:lnTo>
                <a:lnTo>
                  <a:pt x="8780" y="6603"/>
                </a:lnTo>
                <a:lnTo>
                  <a:pt x="8866" y="6404"/>
                </a:lnTo>
                <a:lnTo>
                  <a:pt x="8951" y="6190"/>
                </a:lnTo>
                <a:lnTo>
                  <a:pt x="9022" y="5977"/>
                </a:lnTo>
                <a:lnTo>
                  <a:pt x="9079" y="5763"/>
                </a:lnTo>
                <a:lnTo>
                  <a:pt x="9136" y="5536"/>
                </a:lnTo>
                <a:lnTo>
                  <a:pt x="9179" y="5308"/>
                </a:lnTo>
                <a:lnTo>
                  <a:pt x="9207" y="5080"/>
                </a:lnTo>
                <a:lnTo>
                  <a:pt x="9222" y="4838"/>
                </a:lnTo>
                <a:lnTo>
                  <a:pt x="9236" y="4611"/>
                </a:lnTo>
                <a:lnTo>
                  <a:pt x="9222" y="4369"/>
                </a:lnTo>
                <a:lnTo>
                  <a:pt x="9207" y="4141"/>
                </a:lnTo>
                <a:lnTo>
                  <a:pt x="9179" y="3899"/>
                </a:lnTo>
                <a:lnTo>
                  <a:pt x="9136" y="3671"/>
                </a:lnTo>
                <a:lnTo>
                  <a:pt x="9079" y="3458"/>
                </a:lnTo>
                <a:lnTo>
                  <a:pt x="9022" y="3230"/>
                </a:lnTo>
                <a:lnTo>
                  <a:pt x="8951" y="3017"/>
                </a:lnTo>
                <a:lnTo>
                  <a:pt x="8866" y="2818"/>
                </a:lnTo>
                <a:lnTo>
                  <a:pt x="8780" y="2604"/>
                </a:lnTo>
                <a:lnTo>
                  <a:pt x="8667" y="2405"/>
                </a:lnTo>
                <a:lnTo>
                  <a:pt x="8567" y="2220"/>
                </a:lnTo>
                <a:lnTo>
                  <a:pt x="8439" y="2035"/>
                </a:lnTo>
                <a:lnTo>
                  <a:pt x="8311" y="1850"/>
                </a:lnTo>
                <a:lnTo>
                  <a:pt x="8183" y="1679"/>
                </a:lnTo>
                <a:lnTo>
                  <a:pt x="8026" y="1509"/>
                </a:lnTo>
                <a:lnTo>
                  <a:pt x="7884" y="1352"/>
                </a:lnTo>
                <a:lnTo>
                  <a:pt x="7713" y="1195"/>
                </a:lnTo>
                <a:lnTo>
                  <a:pt x="7557" y="1053"/>
                </a:lnTo>
                <a:lnTo>
                  <a:pt x="7372" y="911"/>
                </a:lnTo>
                <a:lnTo>
                  <a:pt x="7201" y="783"/>
                </a:lnTo>
                <a:lnTo>
                  <a:pt x="7002" y="669"/>
                </a:lnTo>
                <a:lnTo>
                  <a:pt x="6817" y="555"/>
                </a:lnTo>
                <a:lnTo>
                  <a:pt x="6618" y="456"/>
                </a:lnTo>
                <a:lnTo>
                  <a:pt x="6418" y="356"/>
                </a:lnTo>
                <a:lnTo>
                  <a:pt x="6205" y="271"/>
                </a:lnTo>
                <a:lnTo>
                  <a:pt x="5991" y="199"/>
                </a:lnTo>
                <a:lnTo>
                  <a:pt x="5764" y="142"/>
                </a:lnTo>
                <a:lnTo>
                  <a:pt x="5550" y="86"/>
                </a:lnTo>
                <a:lnTo>
                  <a:pt x="5323" y="43"/>
                </a:lnTo>
                <a:lnTo>
                  <a:pt x="5095" y="14"/>
                </a:lnTo>
                <a:lnTo>
                  <a:pt x="48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4" name="Google Shape;414;p18"/>
          <p:cNvSpPr/>
          <p:nvPr/>
        </p:nvSpPr>
        <p:spPr>
          <a:xfrm>
            <a:off x="2395117" y="4668533"/>
            <a:ext cx="307867" cy="307400"/>
          </a:xfrm>
          <a:custGeom>
            <a:avLst/>
            <a:gdLst/>
            <a:ahLst/>
            <a:cxnLst/>
            <a:rect l="l" t="t" r="r" b="b"/>
            <a:pathLst>
              <a:path w="9236" h="9222" fill="none" extrusionOk="0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6" name="Google Shape;416;p18"/>
          <p:cNvSpPr/>
          <p:nvPr/>
        </p:nvSpPr>
        <p:spPr>
          <a:xfrm>
            <a:off x="2395117" y="4668534"/>
            <a:ext cx="219667" cy="189767"/>
          </a:xfrm>
          <a:custGeom>
            <a:avLst/>
            <a:gdLst/>
            <a:ahLst/>
            <a:cxnLst/>
            <a:rect l="l" t="t" r="r" b="b"/>
            <a:pathLst>
              <a:path w="6590" h="5693" fill="none" extrusionOk="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418" name="Google Shape;418;p18"/>
          <p:cNvGrpSpPr/>
          <p:nvPr/>
        </p:nvGrpSpPr>
        <p:grpSpPr>
          <a:xfrm>
            <a:off x="5281416" y="1828308"/>
            <a:ext cx="6549799" cy="1024302"/>
            <a:chOff x="3961063" y="1231575"/>
            <a:chExt cx="4725888" cy="650100"/>
          </a:xfrm>
        </p:grpSpPr>
        <p:sp>
          <p:nvSpPr>
            <p:cNvPr id="419" name="Google Shape;419;p18"/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3961063" y="13244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21" name="Google Shape;421;p18"/>
          <p:cNvGrpSpPr/>
          <p:nvPr/>
        </p:nvGrpSpPr>
        <p:grpSpPr>
          <a:xfrm>
            <a:off x="5496374" y="2048624"/>
            <a:ext cx="6454722" cy="463247"/>
            <a:chOff x="4122280" y="1424066"/>
            <a:chExt cx="4611102" cy="347437"/>
          </a:xfrm>
        </p:grpSpPr>
        <p:sp>
          <p:nvSpPr>
            <p:cNvPr id="422" name="Google Shape;422;p18"/>
            <p:cNvSpPr txBox="1"/>
            <p:nvPr/>
          </p:nvSpPr>
          <p:spPr>
            <a:xfrm>
              <a:off x="6067910" y="1439703"/>
              <a:ext cx="2665472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" sz="1867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Training time for large datasets is very high</a:t>
              </a:r>
              <a:endParaRPr sz="1867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3" name="Google Shape;423;p18"/>
            <p:cNvSpPr txBox="1"/>
            <p:nvPr/>
          </p:nvSpPr>
          <p:spPr>
            <a:xfrm>
              <a:off x="4122280" y="1424066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400" b="1" kern="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SVM</a:t>
              </a:r>
              <a:endParaRPr sz="2400" b="1" kern="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25" name="Google Shape;425;p18"/>
          <p:cNvSpPr/>
          <p:nvPr/>
        </p:nvSpPr>
        <p:spPr>
          <a:xfrm rot="899512">
            <a:off x="2482751" y="4110328"/>
            <a:ext cx="2965467" cy="615967"/>
          </a:xfrm>
          <a:custGeom>
            <a:avLst/>
            <a:gdLst/>
            <a:ahLst/>
            <a:cxnLst/>
            <a:rect l="l" t="t" r="r" b="b"/>
            <a:pathLst>
              <a:path w="88964" h="18479" extrusionOk="0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/>
          <a:lstStyle/>
          <a:p>
            <a:pPr defTabSz="1219170">
              <a:buClr>
                <a:srgbClr val="000000"/>
              </a:buClr>
            </a:pPr>
            <a:endParaRPr lang="en-CA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426" name="Google Shape;426;p18"/>
          <p:cNvGrpSpPr/>
          <p:nvPr/>
        </p:nvGrpSpPr>
        <p:grpSpPr>
          <a:xfrm>
            <a:off x="5280595" y="4439133"/>
            <a:ext cx="6736412" cy="950928"/>
            <a:chOff x="3961063" y="3237875"/>
            <a:chExt cx="4725887" cy="713196"/>
          </a:xfrm>
        </p:grpSpPr>
        <p:sp>
          <p:nvSpPr>
            <p:cNvPr id="427" name="Google Shape;427;p18"/>
            <p:cNvSpPr/>
            <p:nvPr/>
          </p:nvSpPr>
          <p:spPr>
            <a:xfrm>
              <a:off x="5010150" y="3237875"/>
              <a:ext cx="3676800" cy="713196"/>
            </a:xfrm>
            <a:prstGeom prst="roundRect">
              <a:avLst>
                <a:gd name="adj" fmla="val 50000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3961063" y="33307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29" name="Google Shape;429;p18"/>
          <p:cNvGrpSpPr/>
          <p:nvPr/>
        </p:nvGrpSpPr>
        <p:grpSpPr>
          <a:xfrm>
            <a:off x="5495554" y="4529369"/>
            <a:ext cx="6334840" cy="735900"/>
            <a:chOff x="4122280" y="3397024"/>
            <a:chExt cx="4412143" cy="551924"/>
          </a:xfrm>
        </p:grpSpPr>
        <p:sp>
          <p:nvSpPr>
            <p:cNvPr id="430" name="Google Shape;430;p18"/>
            <p:cNvSpPr txBox="1"/>
            <p:nvPr/>
          </p:nvSpPr>
          <p:spPr>
            <a:xfrm>
              <a:off x="6065799" y="3397024"/>
              <a:ext cx="2468624" cy="551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" sz="1867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Finding the right combination for hyperparameter tuning is hard</a:t>
              </a:r>
              <a:endParaRPr sz="1867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1" name="Google Shape;431;p18"/>
            <p:cNvSpPr txBox="1"/>
            <p:nvPr/>
          </p:nvSpPr>
          <p:spPr>
            <a:xfrm>
              <a:off x="4122280" y="3439301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400" b="1" kern="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Random Forest</a:t>
              </a:r>
              <a:endParaRPr sz="2400" b="1" kern="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32" name="Google Shape;432;p18"/>
          <p:cNvGrpSpPr/>
          <p:nvPr/>
        </p:nvGrpSpPr>
        <p:grpSpPr>
          <a:xfrm>
            <a:off x="5281416" y="3147467"/>
            <a:ext cx="6669679" cy="950928"/>
            <a:chOff x="3961063" y="2234725"/>
            <a:chExt cx="4725887" cy="713196"/>
          </a:xfrm>
        </p:grpSpPr>
        <p:sp>
          <p:nvSpPr>
            <p:cNvPr id="433" name="Google Shape;433;p18"/>
            <p:cNvSpPr/>
            <p:nvPr/>
          </p:nvSpPr>
          <p:spPr>
            <a:xfrm>
              <a:off x="5010150" y="2234725"/>
              <a:ext cx="3676800" cy="713196"/>
            </a:xfrm>
            <a:prstGeom prst="roundRect">
              <a:avLst>
                <a:gd name="adj" fmla="val 50000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961063" y="23275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35" name="Google Shape;435;p18"/>
          <p:cNvGrpSpPr/>
          <p:nvPr/>
        </p:nvGrpSpPr>
        <p:grpSpPr>
          <a:xfrm>
            <a:off x="5470932" y="3247377"/>
            <a:ext cx="6320728" cy="695926"/>
            <a:chOff x="4103198" y="2435532"/>
            <a:chExt cx="4431224" cy="521944"/>
          </a:xfrm>
        </p:grpSpPr>
        <p:sp>
          <p:nvSpPr>
            <p:cNvPr id="436" name="Google Shape;436;p18"/>
            <p:cNvSpPr txBox="1"/>
            <p:nvPr/>
          </p:nvSpPr>
          <p:spPr>
            <a:xfrm>
              <a:off x="6098873" y="2435532"/>
              <a:ext cx="2435549" cy="5219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" sz="1867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More number of features make it hard for KNN to find the nearest neighbours</a:t>
              </a:r>
              <a:endParaRPr sz="1867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7" name="Google Shape;437;p18"/>
            <p:cNvSpPr txBox="1"/>
            <p:nvPr/>
          </p:nvSpPr>
          <p:spPr>
            <a:xfrm>
              <a:off x="4103198" y="2519949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400" b="1" kern="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KNN</a:t>
              </a:r>
              <a:endParaRPr sz="2400" b="1" kern="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38" name="Google Shape;438;p18"/>
          <p:cNvSpPr/>
          <p:nvPr/>
        </p:nvSpPr>
        <p:spPr>
          <a:xfrm rot="525385">
            <a:off x="2423228" y="4566321"/>
            <a:ext cx="2997328" cy="1609272"/>
          </a:xfrm>
          <a:custGeom>
            <a:avLst/>
            <a:gdLst/>
            <a:ahLst/>
            <a:cxnLst/>
            <a:rect l="l" t="t" r="r" b="b"/>
            <a:pathLst>
              <a:path w="89344" h="46863" extrusionOk="0">
                <a:moveTo>
                  <a:pt x="0" y="0"/>
                </a:moveTo>
                <a:lnTo>
                  <a:pt x="89344" y="28956"/>
                </a:lnTo>
                <a:lnTo>
                  <a:pt x="87249" y="46863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/>
          <a:lstStyle/>
          <a:p>
            <a:pPr defTabSz="1219170">
              <a:buClr>
                <a:srgbClr val="000000"/>
              </a:buClr>
            </a:pPr>
            <a:endParaRPr lang="en-CA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439" name="Google Shape;439;p18"/>
          <p:cNvGrpSpPr/>
          <p:nvPr/>
        </p:nvGrpSpPr>
        <p:grpSpPr>
          <a:xfrm>
            <a:off x="5281415" y="5700701"/>
            <a:ext cx="6736412" cy="866800"/>
            <a:chOff x="3961063" y="4241025"/>
            <a:chExt cx="5017794" cy="650100"/>
          </a:xfrm>
        </p:grpSpPr>
        <p:sp>
          <p:nvSpPr>
            <p:cNvPr id="440" name="Google Shape;440;p18"/>
            <p:cNvSpPr/>
            <p:nvPr/>
          </p:nvSpPr>
          <p:spPr>
            <a:xfrm>
              <a:off x="5010150" y="4241025"/>
              <a:ext cx="3968707" cy="650100"/>
            </a:xfrm>
            <a:prstGeom prst="roundRect">
              <a:avLst>
                <a:gd name="adj" fmla="val 50000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3961063" y="43338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42" name="Google Shape;442;p18"/>
          <p:cNvGrpSpPr/>
          <p:nvPr/>
        </p:nvGrpSpPr>
        <p:grpSpPr>
          <a:xfrm>
            <a:off x="5699543" y="5798694"/>
            <a:ext cx="6251552" cy="645007"/>
            <a:chOff x="4122280" y="4400167"/>
            <a:chExt cx="4688664" cy="331808"/>
          </a:xfrm>
        </p:grpSpPr>
        <p:sp>
          <p:nvSpPr>
            <p:cNvPr id="443" name="Google Shape;443;p18"/>
            <p:cNvSpPr txBox="1"/>
            <p:nvPr/>
          </p:nvSpPr>
          <p:spPr>
            <a:xfrm>
              <a:off x="5904579" y="4400167"/>
              <a:ext cx="2906365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" sz="1867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Not ideal for large datasets, took more than half a day to run</a:t>
              </a:r>
              <a:endParaRPr sz="1867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4" name="Google Shape;444;p18"/>
            <p:cNvSpPr txBox="1"/>
            <p:nvPr/>
          </p:nvSpPr>
          <p:spPr>
            <a:xfrm>
              <a:off x="4122280" y="44001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400" b="1" kern="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Nueral Network</a:t>
              </a:r>
              <a:endParaRPr sz="2400" b="1" kern="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45" name="Google Shape;445;p18"/>
          <p:cNvSpPr/>
          <p:nvPr/>
        </p:nvSpPr>
        <p:spPr>
          <a:xfrm>
            <a:off x="2301835" y="3912825"/>
            <a:ext cx="308000" cy="30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Google Shape;424;p18">
            <a:extLst>
              <a:ext uri="{FF2B5EF4-FFF2-40B4-BE49-F238E27FC236}">
                <a16:creationId xmlns:a16="http://schemas.microsoft.com/office/drawing/2014/main" id="{41203BA3-652B-B6D1-5C41-B0071D6C4E13}"/>
              </a:ext>
            </a:extLst>
          </p:cNvPr>
          <p:cNvSpPr/>
          <p:nvPr/>
        </p:nvSpPr>
        <p:spPr>
          <a:xfrm rot="21347944">
            <a:off x="2831130" y="808422"/>
            <a:ext cx="2548130" cy="2723971"/>
          </a:xfrm>
          <a:custGeom>
            <a:avLst/>
            <a:gdLst/>
            <a:ahLst/>
            <a:cxnLst/>
            <a:rect l="l" t="t" r="r" b="b"/>
            <a:pathLst>
              <a:path w="89630" h="50673" extrusionOk="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/>
          <a:lstStyle/>
          <a:p>
            <a:endParaRPr lang="en-CA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5038FD-F6E3-A167-6B7E-C0FBAF341ADC}"/>
              </a:ext>
            </a:extLst>
          </p:cNvPr>
          <p:cNvGrpSpPr/>
          <p:nvPr/>
        </p:nvGrpSpPr>
        <p:grpSpPr>
          <a:xfrm>
            <a:off x="5241862" y="665531"/>
            <a:ext cx="6610740" cy="1024302"/>
            <a:chOff x="5241862" y="665531"/>
            <a:chExt cx="6610740" cy="1024302"/>
          </a:xfrm>
        </p:grpSpPr>
        <p:grpSp>
          <p:nvGrpSpPr>
            <p:cNvPr id="2" name="Google Shape;418;p18">
              <a:extLst>
                <a:ext uri="{FF2B5EF4-FFF2-40B4-BE49-F238E27FC236}">
                  <a16:creationId xmlns:a16="http://schemas.microsoft.com/office/drawing/2014/main" id="{9EA26DE4-9DF5-B4A5-8045-828C1FEC3BFC}"/>
                </a:ext>
              </a:extLst>
            </p:cNvPr>
            <p:cNvGrpSpPr/>
            <p:nvPr/>
          </p:nvGrpSpPr>
          <p:grpSpPr>
            <a:xfrm>
              <a:off x="5241862" y="665531"/>
              <a:ext cx="6549799" cy="1024302"/>
              <a:chOff x="3961063" y="1231575"/>
              <a:chExt cx="4725888" cy="650100"/>
            </a:xfrm>
          </p:grpSpPr>
          <p:sp>
            <p:nvSpPr>
              <p:cNvPr id="3" name="Google Shape;419;p18">
                <a:extLst>
                  <a:ext uri="{FF2B5EF4-FFF2-40B4-BE49-F238E27FC236}">
                    <a16:creationId xmlns:a16="http://schemas.microsoft.com/office/drawing/2014/main" id="{017884C6-2B14-F615-F599-E851367F3B90}"/>
                  </a:ext>
                </a:extLst>
              </p:cNvPr>
              <p:cNvSpPr/>
              <p:nvPr/>
            </p:nvSpPr>
            <p:spPr>
              <a:xfrm>
                <a:off x="5010150" y="1231575"/>
                <a:ext cx="3676800" cy="650100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50000"/>
                  <a:alpha val="1254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" name="Google Shape;420;p18">
                <a:extLst>
                  <a:ext uri="{FF2B5EF4-FFF2-40B4-BE49-F238E27FC236}">
                    <a16:creationId xmlns:a16="http://schemas.microsoft.com/office/drawing/2014/main" id="{E3FD8243-493E-45ED-2030-6DF001F875DE}"/>
                  </a:ext>
                </a:extLst>
              </p:cNvPr>
              <p:cNvSpPr/>
              <p:nvPr/>
            </p:nvSpPr>
            <p:spPr>
              <a:xfrm>
                <a:off x="3961063" y="1324425"/>
                <a:ext cx="2130000" cy="464400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" name="Google Shape;422;p18">
              <a:extLst>
                <a:ext uri="{FF2B5EF4-FFF2-40B4-BE49-F238E27FC236}">
                  <a16:creationId xmlns:a16="http://schemas.microsoft.com/office/drawing/2014/main" id="{6D0560B0-F8D6-D636-DB7F-3899C141B2E0}"/>
                </a:ext>
              </a:extLst>
            </p:cNvPr>
            <p:cNvSpPr txBox="1"/>
            <p:nvPr/>
          </p:nvSpPr>
          <p:spPr>
            <a:xfrm>
              <a:off x="8121416" y="967327"/>
              <a:ext cx="3731186" cy="4423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" sz="1867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Biased towards majority classes when the data is imbalanced</a:t>
              </a:r>
              <a:endParaRPr sz="1867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" name="Google Shape;423;p18">
            <a:extLst>
              <a:ext uri="{FF2B5EF4-FFF2-40B4-BE49-F238E27FC236}">
                <a16:creationId xmlns:a16="http://schemas.microsoft.com/office/drawing/2014/main" id="{2DCAD657-86EA-2D90-5964-BA9138230764}"/>
              </a:ext>
            </a:extLst>
          </p:cNvPr>
          <p:cNvSpPr txBox="1"/>
          <p:nvPr/>
        </p:nvSpPr>
        <p:spPr>
          <a:xfrm>
            <a:off x="5377870" y="874608"/>
            <a:ext cx="2494903" cy="442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2400" b="1" kern="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Decision Tree</a:t>
            </a:r>
            <a:endParaRPr sz="2400" b="1" kern="0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" name="Google Shape;425;p18">
            <a:extLst>
              <a:ext uri="{FF2B5EF4-FFF2-40B4-BE49-F238E27FC236}">
                <a16:creationId xmlns:a16="http://schemas.microsoft.com/office/drawing/2014/main" id="{1C174E23-51B2-8F4E-4501-5A2E87842C0A}"/>
              </a:ext>
            </a:extLst>
          </p:cNvPr>
          <p:cNvSpPr/>
          <p:nvPr/>
        </p:nvSpPr>
        <p:spPr>
          <a:xfrm rot="21319004">
            <a:off x="2454134" y="3407581"/>
            <a:ext cx="2858763" cy="615967"/>
          </a:xfrm>
          <a:custGeom>
            <a:avLst/>
            <a:gdLst/>
            <a:ahLst/>
            <a:cxnLst/>
            <a:rect l="l" t="t" r="r" b="b"/>
            <a:pathLst>
              <a:path w="88964" h="18479" extrusionOk="0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/>
          <a:lstStyle/>
          <a:p>
            <a:pPr defTabSz="1219170">
              <a:buClr>
                <a:srgbClr val="000000"/>
              </a:buClr>
            </a:pPr>
            <a:endParaRPr lang="en-CA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424;p18">
            <a:extLst>
              <a:ext uri="{FF2B5EF4-FFF2-40B4-BE49-F238E27FC236}">
                <a16:creationId xmlns:a16="http://schemas.microsoft.com/office/drawing/2014/main" id="{4C1A9A9D-FDAC-8BEE-842C-A8516597B496}"/>
              </a:ext>
            </a:extLst>
          </p:cNvPr>
          <p:cNvSpPr/>
          <p:nvPr/>
        </p:nvSpPr>
        <p:spPr>
          <a:xfrm rot="636934">
            <a:off x="2800047" y="1686734"/>
            <a:ext cx="2428128" cy="2475702"/>
          </a:xfrm>
          <a:custGeom>
            <a:avLst/>
            <a:gdLst/>
            <a:ahLst/>
            <a:cxnLst/>
            <a:rect l="l" t="t" r="r" b="b"/>
            <a:pathLst>
              <a:path w="89630" h="50673" extrusionOk="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/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" grpId="0" animBg="1"/>
      <p:bldP spid="438" grpId="0" animBg="1"/>
      <p:bldP spid="5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6" name="Google Shape;1369;p30">
            <a:extLst>
              <a:ext uri="{FF2B5EF4-FFF2-40B4-BE49-F238E27FC236}">
                <a16:creationId xmlns:a16="http://schemas.microsoft.com/office/drawing/2014/main" id="{F000F944-D24B-9C74-D232-52D18186F00E}"/>
              </a:ext>
            </a:extLst>
          </p:cNvPr>
          <p:cNvCxnSpPr>
            <a:cxnSpLocks/>
          </p:cNvCxnSpPr>
          <p:nvPr/>
        </p:nvCxnSpPr>
        <p:spPr>
          <a:xfrm rot="10800000">
            <a:off x="6096004" y="4470362"/>
            <a:ext cx="2595920" cy="1044526"/>
          </a:xfrm>
          <a:prstGeom prst="bentConnector3">
            <a:avLst>
              <a:gd name="adj1" fmla="val 50000"/>
            </a:avLst>
          </a:prstGeom>
          <a:ln w="12700">
            <a:prstDash val="dash"/>
            <a:headEnd type="non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2" name="Google Shape;1262;p30"/>
          <p:cNvSpPr txBox="1">
            <a:spLocks noGrp="1"/>
          </p:cNvSpPr>
          <p:nvPr>
            <p:ph type="title"/>
          </p:nvPr>
        </p:nvSpPr>
        <p:spPr>
          <a:xfrm>
            <a:off x="2416632" y="324824"/>
            <a:ext cx="7453403" cy="49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600"/>
              <a:t>Data Cleaning &amp; Preprocessing</a:t>
            </a:r>
            <a:endParaRPr sz="360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263" name="Google Shape;1263;p30"/>
          <p:cNvGrpSpPr/>
          <p:nvPr/>
        </p:nvGrpSpPr>
        <p:grpSpPr>
          <a:xfrm>
            <a:off x="314056" y="2790300"/>
            <a:ext cx="3174947" cy="1099467"/>
            <a:chOff x="457200" y="959300"/>
            <a:chExt cx="2518200" cy="824600"/>
          </a:xfrm>
        </p:grpSpPr>
        <p:grpSp>
          <p:nvGrpSpPr>
            <p:cNvPr id="1264" name="Google Shape;1264;p30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265" name="Google Shape;1265;p3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r>
                  <a:rPr lang="en" sz="2400" b="1" kern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Duplicate Data</a:t>
                </a:r>
                <a:endParaRPr sz="2400" b="1" kern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66" name="Google Shape;1266;p3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r>
                  <a:rPr lang="en" sz="1867" kern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No duplicate data</a:t>
                </a:r>
                <a:endParaRPr sz="1867" ker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67" name="Google Shape;1267;p30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 defTabSz="1219170">
                <a:buClr>
                  <a:srgbClr val="000000"/>
                </a:buClr>
              </a:pPr>
              <a:r>
                <a:rPr lang="en" sz="2400" b="1" kern="0">
                  <a:solidFill>
                    <a:schemeClr val="accent3">
                      <a:lumMod val="75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400" b="1" kern="0">
                <a:solidFill>
                  <a:schemeClr val="accent3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68" name="Google Shape;1268;p30"/>
          <p:cNvGrpSpPr/>
          <p:nvPr/>
        </p:nvGrpSpPr>
        <p:grpSpPr>
          <a:xfrm>
            <a:off x="8131314" y="1163928"/>
            <a:ext cx="3545833" cy="1600808"/>
            <a:chOff x="6027428" y="1509839"/>
            <a:chExt cx="2659375" cy="834046"/>
          </a:xfrm>
        </p:grpSpPr>
        <p:grpSp>
          <p:nvGrpSpPr>
            <p:cNvPr id="1269" name="Google Shape;1269;p30"/>
            <p:cNvGrpSpPr/>
            <p:nvPr/>
          </p:nvGrpSpPr>
          <p:grpSpPr>
            <a:xfrm>
              <a:off x="6027428" y="1509839"/>
              <a:ext cx="2205167" cy="834046"/>
              <a:chOff x="163019" y="2087425"/>
              <a:chExt cx="2332029" cy="834046"/>
            </a:xfrm>
          </p:grpSpPr>
          <p:sp>
            <p:nvSpPr>
              <p:cNvPr id="1270" name="Google Shape;1270;p30"/>
              <p:cNvSpPr txBox="1"/>
              <p:nvPr/>
            </p:nvSpPr>
            <p:spPr>
              <a:xfrm>
                <a:off x="454111" y="2087425"/>
                <a:ext cx="2040937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r" defTabSz="1219170">
                  <a:buClr>
                    <a:srgbClr val="000000"/>
                  </a:buClr>
                </a:pPr>
                <a:r>
                  <a:rPr lang="en" sz="2400" b="1" kern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Feature Encoding</a:t>
                </a:r>
                <a:endParaRPr sz="2400" b="1" kern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71" name="Google Shape;1271;p30"/>
              <p:cNvSpPr txBox="1"/>
              <p:nvPr/>
            </p:nvSpPr>
            <p:spPr>
              <a:xfrm>
                <a:off x="163019" y="2438471"/>
                <a:ext cx="2332029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r" defTabSz="1219170">
                  <a:buClr>
                    <a:srgbClr val="000000"/>
                  </a:buClr>
                </a:pPr>
                <a:r>
                  <a:rPr lang="en" sz="1867" kern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Encoded “counter_type”</a:t>
                </a:r>
              </a:p>
              <a:p>
                <a:pPr algn="r" defTabSz="1219170">
                  <a:buClr>
                    <a:srgbClr val="000000"/>
                  </a:buClr>
                </a:pPr>
                <a:r>
                  <a:rPr lang="en" sz="1867" kern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“ELEC – 0”</a:t>
                </a:r>
                <a:endParaRPr lang="en-CA" sz="1867" ker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algn="r" defTabSz="1219170">
                  <a:buClr>
                    <a:srgbClr val="000000"/>
                  </a:buClr>
                </a:pPr>
                <a:r>
                  <a:rPr lang="en-CA" sz="1867" kern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“GAZ – 1”</a:t>
                </a:r>
              </a:p>
            </p:txBody>
          </p:sp>
        </p:grpSp>
        <p:sp>
          <p:nvSpPr>
            <p:cNvPr id="1272" name="Google Shape;1272;p30"/>
            <p:cNvSpPr txBox="1"/>
            <p:nvPr/>
          </p:nvSpPr>
          <p:spPr>
            <a:xfrm>
              <a:off x="8254503" y="1509839"/>
              <a:ext cx="43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 defTabSz="1219170">
                <a:buClr>
                  <a:srgbClr val="000000"/>
                </a:buClr>
              </a:pPr>
              <a:r>
                <a:rPr lang="en" sz="2400" b="1" kern="0">
                  <a:solidFill>
                    <a:srgbClr val="FF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2400" b="1" kern="0">
                <a:solidFill>
                  <a:srgbClr val="FF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73" name="Google Shape;1273;p30"/>
          <p:cNvGrpSpPr/>
          <p:nvPr/>
        </p:nvGrpSpPr>
        <p:grpSpPr>
          <a:xfrm>
            <a:off x="227740" y="4263128"/>
            <a:ext cx="3416479" cy="1635317"/>
            <a:chOff x="457200" y="959300"/>
            <a:chExt cx="2518200" cy="824600"/>
          </a:xfrm>
        </p:grpSpPr>
        <p:grpSp>
          <p:nvGrpSpPr>
            <p:cNvPr id="1274" name="Google Shape;1274;p30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275" name="Google Shape;1275;p3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r>
                  <a:rPr lang="en" sz="2400" b="1" kern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Data Type conversion</a:t>
                </a:r>
                <a:endParaRPr sz="2400" b="1" kern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76" name="Google Shape;1276;p3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r>
                  <a:rPr lang="en" sz="1867" kern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Converted categorical columns </a:t>
                </a:r>
                <a:r>
                  <a:rPr lang="en-CA" sz="1867" kern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“</a:t>
                </a:r>
                <a:r>
                  <a:rPr lang="en-CA" sz="1867" kern="0" err="1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client_catg</a:t>
                </a:r>
                <a:r>
                  <a:rPr lang="en-CA" sz="1867" kern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” &amp; “district” into numerical columns</a:t>
                </a:r>
                <a:endParaRPr sz="1867" ker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77" name="Google Shape;1277;p30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 defTabSz="1219170">
                <a:buClr>
                  <a:srgbClr val="000000"/>
                </a:buClr>
              </a:pPr>
              <a:r>
                <a:rPr lang="en" sz="2400" b="1" kern="0">
                  <a:solidFill>
                    <a:srgbClr val="EA4827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2400" b="1" kern="0">
                <a:solidFill>
                  <a:srgbClr val="EA4827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78" name="Google Shape;1278;p30"/>
          <p:cNvGrpSpPr/>
          <p:nvPr/>
        </p:nvGrpSpPr>
        <p:grpSpPr>
          <a:xfrm>
            <a:off x="8210839" y="3091078"/>
            <a:ext cx="3528840" cy="1099467"/>
            <a:chOff x="6305606" y="2986010"/>
            <a:chExt cx="2381197" cy="824600"/>
          </a:xfrm>
        </p:grpSpPr>
        <p:grpSp>
          <p:nvGrpSpPr>
            <p:cNvPr id="1279" name="Google Shape;1279;p30"/>
            <p:cNvGrpSpPr/>
            <p:nvPr/>
          </p:nvGrpSpPr>
          <p:grpSpPr>
            <a:xfrm>
              <a:off x="6305606" y="2986010"/>
              <a:ext cx="1948882" cy="824600"/>
              <a:chOff x="457200" y="2087425"/>
              <a:chExt cx="2061000" cy="824600"/>
            </a:xfrm>
          </p:grpSpPr>
          <p:sp>
            <p:nvSpPr>
              <p:cNvPr id="1280" name="Google Shape;1280;p3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r" defTabSz="1219170">
                  <a:buClr>
                    <a:srgbClr val="000000"/>
                  </a:buClr>
                </a:pPr>
                <a:r>
                  <a:rPr lang="en" sz="2400" b="1" kern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Redundant Columns</a:t>
                </a:r>
                <a:endParaRPr sz="2400" b="1" kern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81" name="Google Shape;1281;p3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r" defTabSz="1219170">
                  <a:buClr>
                    <a:srgbClr val="000000"/>
                  </a:buClr>
                </a:pPr>
                <a:endParaRPr lang="en" sz="1867" ker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algn="r" defTabSz="1219170">
                  <a:buClr>
                    <a:srgbClr val="000000"/>
                  </a:buClr>
                </a:pPr>
                <a:r>
                  <a:rPr lang="en" sz="1867" kern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Dropped columns</a:t>
                </a:r>
              </a:p>
              <a:p>
                <a:pPr algn="r" defTabSz="1219170">
                  <a:buClr>
                    <a:srgbClr val="000000"/>
                  </a:buClr>
                </a:pPr>
                <a:r>
                  <a:rPr lang="en" sz="1867" kern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“client_id” &amp; “creation_date”</a:t>
                </a:r>
                <a:endParaRPr sz="1867" ker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82" name="Google Shape;1282;p30"/>
            <p:cNvSpPr txBox="1"/>
            <p:nvPr/>
          </p:nvSpPr>
          <p:spPr>
            <a:xfrm>
              <a:off x="8254503" y="2986010"/>
              <a:ext cx="43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 defTabSz="1219170">
                <a:buClr>
                  <a:srgbClr val="000000"/>
                </a:buClr>
              </a:pPr>
              <a:r>
                <a:rPr lang="en" sz="2400" b="1" kern="0">
                  <a:solidFill>
                    <a:schemeClr val="accent3">
                      <a:lumMod val="50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2400" b="1" kern="0">
                <a:solidFill>
                  <a:schemeClr val="accent3">
                    <a:lumMod val="50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283" name="Google Shape;1283;p30"/>
          <p:cNvSpPr/>
          <p:nvPr/>
        </p:nvSpPr>
        <p:spPr>
          <a:xfrm>
            <a:off x="3098800" y="2146300"/>
            <a:ext cx="216000" cy="216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84" name="Google Shape;1284;p30"/>
          <p:cNvSpPr/>
          <p:nvPr/>
        </p:nvSpPr>
        <p:spPr>
          <a:xfrm>
            <a:off x="3251200" y="4087900"/>
            <a:ext cx="216000" cy="216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85" name="Google Shape;1285;p30"/>
          <p:cNvSpPr/>
          <p:nvPr/>
        </p:nvSpPr>
        <p:spPr>
          <a:xfrm>
            <a:off x="9537700" y="4087900"/>
            <a:ext cx="216000" cy="216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86" name="Google Shape;1286;p30"/>
          <p:cNvSpPr/>
          <p:nvPr/>
        </p:nvSpPr>
        <p:spPr>
          <a:xfrm>
            <a:off x="9283600" y="2146300"/>
            <a:ext cx="216000" cy="216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287" name="Google Shape;1287;p30"/>
          <p:cNvGrpSpPr/>
          <p:nvPr/>
        </p:nvGrpSpPr>
        <p:grpSpPr>
          <a:xfrm>
            <a:off x="4305836" y="1384301"/>
            <a:ext cx="3986729" cy="5016500"/>
            <a:chOff x="3229376" y="1038225"/>
            <a:chExt cx="2990047" cy="3762375"/>
          </a:xfrm>
        </p:grpSpPr>
        <p:grpSp>
          <p:nvGrpSpPr>
            <p:cNvPr id="1288" name="Google Shape;1288;p30"/>
            <p:cNvGrpSpPr/>
            <p:nvPr/>
          </p:nvGrpSpPr>
          <p:grpSpPr>
            <a:xfrm>
              <a:off x="3229376" y="1122657"/>
              <a:ext cx="2990047" cy="3677943"/>
              <a:chOff x="3076803" y="1122657"/>
              <a:chExt cx="2990047" cy="3677943"/>
            </a:xfrm>
          </p:grpSpPr>
          <p:sp>
            <p:nvSpPr>
              <p:cNvPr id="1289" name="Google Shape;1289;p30"/>
              <p:cNvSpPr/>
              <p:nvPr/>
            </p:nvSpPr>
            <p:spPr>
              <a:xfrm>
                <a:off x="5028550" y="4610100"/>
                <a:ext cx="1038300" cy="190500"/>
              </a:xfrm>
              <a:prstGeom prst="ellipse">
                <a:avLst/>
              </a:pr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1290" name="Google Shape;1290;p30"/>
              <p:cNvGrpSpPr/>
              <p:nvPr/>
            </p:nvGrpSpPr>
            <p:grpSpPr>
              <a:xfrm>
                <a:off x="3076803" y="1122657"/>
                <a:ext cx="2846761" cy="3609149"/>
                <a:chOff x="5746228" y="1003890"/>
                <a:chExt cx="2940565" cy="3728074"/>
              </a:xfrm>
            </p:grpSpPr>
            <p:grpSp>
              <p:nvGrpSpPr>
                <p:cNvPr id="1291" name="Google Shape;1291;p30"/>
                <p:cNvGrpSpPr/>
                <p:nvPr/>
              </p:nvGrpSpPr>
              <p:grpSpPr>
                <a:xfrm>
                  <a:off x="5746228" y="1003890"/>
                  <a:ext cx="1610200" cy="3314901"/>
                  <a:chOff x="6434938" y="1003850"/>
                  <a:chExt cx="1165376" cy="2399147"/>
                </a:xfrm>
              </p:grpSpPr>
              <p:sp>
                <p:nvSpPr>
                  <p:cNvPr id="1292" name="Google Shape;1292;p30"/>
                  <p:cNvSpPr/>
                  <p:nvPr/>
                </p:nvSpPr>
                <p:spPr>
                  <a:xfrm>
                    <a:off x="6434938" y="1003850"/>
                    <a:ext cx="1165376" cy="2399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84" h="78609" extrusionOk="0">
                        <a:moveTo>
                          <a:pt x="1891" y="0"/>
                        </a:moveTo>
                        <a:lnTo>
                          <a:pt x="1687" y="14"/>
                        </a:lnTo>
                        <a:lnTo>
                          <a:pt x="1510" y="41"/>
                        </a:lnTo>
                        <a:lnTo>
                          <a:pt x="1320" y="82"/>
                        </a:lnTo>
                        <a:lnTo>
                          <a:pt x="1157" y="150"/>
                        </a:lnTo>
                        <a:lnTo>
                          <a:pt x="994" y="231"/>
                        </a:lnTo>
                        <a:lnTo>
                          <a:pt x="830" y="326"/>
                        </a:lnTo>
                        <a:lnTo>
                          <a:pt x="681" y="435"/>
                        </a:lnTo>
                        <a:lnTo>
                          <a:pt x="558" y="558"/>
                        </a:lnTo>
                        <a:lnTo>
                          <a:pt x="436" y="694"/>
                        </a:lnTo>
                        <a:lnTo>
                          <a:pt x="327" y="830"/>
                        </a:lnTo>
                        <a:lnTo>
                          <a:pt x="232" y="993"/>
                        </a:lnTo>
                        <a:lnTo>
                          <a:pt x="150" y="1156"/>
                        </a:lnTo>
                        <a:lnTo>
                          <a:pt x="82" y="1319"/>
                        </a:lnTo>
                        <a:lnTo>
                          <a:pt x="41" y="1510"/>
                        </a:lnTo>
                        <a:lnTo>
                          <a:pt x="14" y="1687"/>
                        </a:lnTo>
                        <a:lnTo>
                          <a:pt x="1" y="1891"/>
                        </a:lnTo>
                        <a:lnTo>
                          <a:pt x="1" y="76079"/>
                        </a:lnTo>
                        <a:lnTo>
                          <a:pt x="14" y="76337"/>
                        </a:lnTo>
                        <a:lnTo>
                          <a:pt x="55" y="76582"/>
                        </a:lnTo>
                        <a:lnTo>
                          <a:pt x="109" y="76827"/>
                        </a:lnTo>
                        <a:lnTo>
                          <a:pt x="205" y="77058"/>
                        </a:lnTo>
                        <a:lnTo>
                          <a:pt x="313" y="77276"/>
                        </a:lnTo>
                        <a:lnTo>
                          <a:pt x="436" y="77494"/>
                        </a:lnTo>
                        <a:lnTo>
                          <a:pt x="572" y="77684"/>
                        </a:lnTo>
                        <a:lnTo>
                          <a:pt x="735" y="77861"/>
                        </a:lnTo>
                        <a:lnTo>
                          <a:pt x="926" y="78024"/>
                        </a:lnTo>
                        <a:lnTo>
                          <a:pt x="1116" y="78174"/>
                        </a:lnTo>
                        <a:lnTo>
                          <a:pt x="1320" y="78296"/>
                        </a:lnTo>
                        <a:lnTo>
                          <a:pt x="1551" y="78405"/>
                        </a:lnTo>
                        <a:lnTo>
                          <a:pt x="1782" y="78487"/>
                        </a:lnTo>
                        <a:lnTo>
                          <a:pt x="2014" y="78555"/>
                        </a:lnTo>
                        <a:lnTo>
                          <a:pt x="2272" y="78595"/>
                        </a:lnTo>
                        <a:lnTo>
                          <a:pt x="2531" y="78609"/>
                        </a:lnTo>
                        <a:lnTo>
                          <a:pt x="35667" y="78609"/>
                        </a:lnTo>
                        <a:lnTo>
                          <a:pt x="35925" y="78595"/>
                        </a:lnTo>
                        <a:lnTo>
                          <a:pt x="36170" y="78555"/>
                        </a:lnTo>
                        <a:lnTo>
                          <a:pt x="36415" y="78487"/>
                        </a:lnTo>
                        <a:lnTo>
                          <a:pt x="36646" y="78405"/>
                        </a:lnTo>
                        <a:lnTo>
                          <a:pt x="36864" y="78296"/>
                        </a:lnTo>
                        <a:lnTo>
                          <a:pt x="37081" y="78174"/>
                        </a:lnTo>
                        <a:lnTo>
                          <a:pt x="37272" y="78024"/>
                        </a:lnTo>
                        <a:lnTo>
                          <a:pt x="37449" y="77861"/>
                        </a:lnTo>
                        <a:lnTo>
                          <a:pt x="37612" y="77684"/>
                        </a:lnTo>
                        <a:lnTo>
                          <a:pt x="37761" y="77494"/>
                        </a:lnTo>
                        <a:lnTo>
                          <a:pt x="37884" y="77276"/>
                        </a:lnTo>
                        <a:lnTo>
                          <a:pt x="37993" y="77058"/>
                        </a:lnTo>
                        <a:lnTo>
                          <a:pt x="38074" y="76827"/>
                        </a:lnTo>
                        <a:lnTo>
                          <a:pt x="38142" y="76582"/>
                        </a:lnTo>
                        <a:lnTo>
                          <a:pt x="38183" y="76337"/>
                        </a:lnTo>
                        <a:lnTo>
                          <a:pt x="38183" y="76079"/>
                        </a:lnTo>
                        <a:lnTo>
                          <a:pt x="38183" y="1891"/>
                        </a:lnTo>
                        <a:lnTo>
                          <a:pt x="38183" y="1687"/>
                        </a:lnTo>
                        <a:lnTo>
                          <a:pt x="38156" y="1510"/>
                        </a:lnTo>
                        <a:lnTo>
                          <a:pt x="38101" y="1319"/>
                        </a:lnTo>
                        <a:lnTo>
                          <a:pt x="38047" y="1156"/>
                        </a:lnTo>
                        <a:lnTo>
                          <a:pt x="37965" y="993"/>
                        </a:lnTo>
                        <a:lnTo>
                          <a:pt x="37870" y="830"/>
                        </a:lnTo>
                        <a:lnTo>
                          <a:pt x="37761" y="694"/>
                        </a:lnTo>
                        <a:lnTo>
                          <a:pt x="37639" y="558"/>
                        </a:lnTo>
                        <a:lnTo>
                          <a:pt x="37503" y="435"/>
                        </a:lnTo>
                        <a:lnTo>
                          <a:pt x="37353" y="326"/>
                        </a:lnTo>
                        <a:lnTo>
                          <a:pt x="37204" y="231"/>
                        </a:lnTo>
                        <a:lnTo>
                          <a:pt x="37040" y="150"/>
                        </a:lnTo>
                        <a:lnTo>
                          <a:pt x="36864" y="82"/>
                        </a:lnTo>
                        <a:lnTo>
                          <a:pt x="36687" y="41"/>
                        </a:lnTo>
                        <a:lnTo>
                          <a:pt x="36496" y="14"/>
                        </a:lnTo>
                        <a:lnTo>
                          <a:pt x="36306" y="0"/>
                        </a:lnTo>
                        <a:close/>
                      </a:path>
                    </a:pathLst>
                  </a:custGeom>
                  <a:solidFill>
                    <a:srgbClr val="EA4827">
                      <a:alpha val="12549"/>
                    </a:srgbClr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93" name="Google Shape;1293;p30"/>
                  <p:cNvSpPr/>
                  <p:nvPr/>
                </p:nvSpPr>
                <p:spPr>
                  <a:xfrm>
                    <a:off x="6434938" y="1003850"/>
                    <a:ext cx="1165376" cy="2399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84" h="78609" fill="none" extrusionOk="0">
                        <a:moveTo>
                          <a:pt x="38183" y="1891"/>
                        </a:moveTo>
                        <a:lnTo>
                          <a:pt x="38183" y="76079"/>
                        </a:lnTo>
                        <a:lnTo>
                          <a:pt x="38183" y="76079"/>
                        </a:lnTo>
                        <a:lnTo>
                          <a:pt x="38183" y="76337"/>
                        </a:lnTo>
                        <a:lnTo>
                          <a:pt x="38142" y="76582"/>
                        </a:lnTo>
                        <a:lnTo>
                          <a:pt x="38074" y="76827"/>
                        </a:lnTo>
                        <a:lnTo>
                          <a:pt x="37993" y="77058"/>
                        </a:lnTo>
                        <a:lnTo>
                          <a:pt x="37884" y="77276"/>
                        </a:lnTo>
                        <a:lnTo>
                          <a:pt x="37761" y="77494"/>
                        </a:lnTo>
                        <a:lnTo>
                          <a:pt x="37612" y="77684"/>
                        </a:lnTo>
                        <a:lnTo>
                          <a:pt x="37449" y="77861"/>
                        </a:lnTo>
                        <a:lnTo>
                          <a:pt x="37272" y="78024"/>
                        </a:lnTo>
                        <a:lnTo>
                          <a:pt x="37081" y="78174"/>
                        </a:lnTo>
                        <a:lnTo>
                          <a:pt x="36864" y="78296"/>
                        </a:lnTo>
                        <a:lnTo>
                          <a:pt x="36646" y="78405"/>
                        </a:lnTo>
                        <a:lnTo>
                          <a:pt x="36415" y="78487"/>
                        </a:lnTo>
                        <a:lnTo>
                          <a:pt x="36170" y="78555"/>
                        </a:lnTo>
                        <a:lnTo>
                          <a:pt x="35925" y="78595"/>
                        </a:lnTo>
                        <a:lnTo>
                          <a:pt x="35667" y="78609"/>
                        </a:lnTo>
                        <a:lnTo>
                          <a:pt x="2531" y="78609"/>
                        </a:lnTo>
                        <a:lnTo>
                          <a:pt x="2531" y="78609"/>
                        </a:lnTo>
                        <a:lnTo>
                          <a:pt x="2272" y="78595"/>
                        </a:lnTo>
                        <a:lnTo>
                          <a:pt x="2014" y="78555"/>
                        </a:lnTo>
                        <a:lnTo>
                          <a:pt x="1782" y="78487"/>
                        </a:lnTo>
                        <a:lnTo>
                          <a:pt x="1551" y="78405"/>
                        </a:lnTo>
                        <a:lnTo>
                          <a:pt x="1320" y="78296"/>
                        </a:lnTo>
                        <a:lnTo>
                          <a:pt x="1116" y="78174"/>
                        </a:lnTo>
                        <a:lnTo>
                          <a:pt x="926" y="78024"/>
                        </a:lnTo>
                        <a:lnTo>
                          <a:pt x="735" y="77861"/>
                        </a:lnTo>
                        <a:lnTo>
                          <a:pt x="572" y="77684"/>
                        </a:lnTo>
                        <a:lnTo>
                          <a:pt x="436" y="77494"/>
                        </a:lnTo>
                        <a:lnTo>
                          <a:pt x="313" y="77276"/>
                        </a:lnTo>
                        <a:lnTo>
                          <a:pt x="205" y="77058"/>
                        </a:lnTo>
                        <a:lnTo>
                          <a:pt x="109" y="76827"/>
                        </a:lnTo>
                        <a:lnTo>
                          <a:pt x="55" y="76582"/>
                        </a:lnTo>
                        <a:lnTo>
                          <a:pt x="14" y="76337"/>
                        </a:lnTo>
                        <a:lnTo>
                          <a:pt x="1" y="76079"/>
                        </a:lnTo>
                        <a:lnTo>
                          <a:pt x="1" y="1891"/>
                        </a:lnTo>
                        <a:lnTo>
                          <a:pt x="1" y="1891"/>
                        </a:lnTo>
                        <a:lnTo>
                          <a:pt x="14" y="1687"/>
                        </a:lnTo>
                        <a:lnTo>
                          <a:pt x="41" y="1510"/>
                        </a:lnTo>
                        <a:lnTo>
                          <a:pt x="82" y="1319"/>
                        </a:lnTo>
                        <a:lnTo>
                          <a:pt x="150" y="1156"/>
                        </a:lnTo>
                        <a:lnTo>
                          <a:pt x="232" y="993"/>
                        </a:lnTo>
                        <a:lnTo>
                          <a:pt x="327" y="830"/>
                        </a:lnTo>
                        <a:lnTo>
                          <a:pt x="436" y="694"/>
                        </a:lnTo>
                        <a:lnTo>
                          <a:pt x="558" y="558"/>
                        </a:lnTo>
                        <a:lnTo>
                          <a:pt x="681" y="435"/>
                        </a:lnTo>
                        <a:lnTo>
                          <a:pt x="830" y="326"/>
                        </a:lnTo>
                        <a:lnTo>
                          <a:pt x="994" y="231"/>
                        </a:lnTo>
                        <a:lnTo>
                          <a:pt x="1157" y="150"/>
                        </a:lnTo>
                        <a:lnTo>
                          <a:pt x="1320" y="82"/>
                        </a:lnTo>
                        <a:lnTo>
                          <a:pt x="1510" y="41"/>
                        </a:lnTo>
                        <a:lnTo>
                          <a:pt x="1687" y="14"/>
                        </a:lnTo>
                        <a:lnTo>
                          <a:pt x="1891" y="0"/>
                        </a:lnTo>
                        <a:lnTo>
                          <a:pt x="36306" y="0"/>
                        </a:lnTo>
                        <a:lnTo>
                          <a:pt x="36306" y="0"/>
                        </a:lnTo>
                        <a:lnTo>
                          <a:pt x="36496" y="14"/>
                        </a:lnTo>
                        <a:lnTo>
                          <a:pt x="36687" y="41"/>
                        </a:lnTo>
                        <a:lnTo>
                          <a:pt x="36864" y="82"/>
                        </a:lnTo>
                        <a:lnTo>
                          <a:pt x="37040" y="150"/>
                        </a:lnTo>
                        <a:lnTo>
                          <a:pt x="37204" y="231"/>
                        </a:lnTo>
                        <a:lnTo>
                          <a:pt x="37353" y="326"/>
                        </a:lnTo>
                        <a:lnTo>
                          <a:pt x="37503" y="435"/>
                        </a:lnTo>
                        <a:lnTo>
                          <a:pt x="37639" y="558"/>
                        </a:lnTo>
                        <a:lnTo>
                          <a:pt x="37761" y="694"/>
                        </a:lnTo>
                        <a:lnTo>
                          <a:pt x="37870" y="830"/>
                        </a:lnTo>
                        <a:lnTo>
                          <a:pt x="37965" y="993"/>
                        </a:lnTo>
                        <a:lnTo>
                          <a:pt x="38047" y="1156"/>
                        </a:lnTo>
                        <a:lnTo>
                          <a:pt x="38101" y="1319"/>
                        </a:lnTo>
                        <a:lnTo>
                          <a:pt x="38156" y="1510"/>
                        </a:lnTo>
                        <a:lnTo>
                          <a:pt x="38183" y="1687"/>
                        </a:lnTo>
                        <a:lnTo>
                          <a:pt x="38183" y="189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94" name="Google Shape;1294;p30"/>
                  <p:cNvSpPr/>
                  <p:nvPr/>
                </p:nvSpPr>
                <p:spPr>
                  <a:xfrm>
                    <a:off x="6603899" y="2229800"/>
                    <a:ext cx="827855" cy="514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87" extrusionOk="0">
                        <a:moveTo>
                          <a:pt x="844" y="0"/>
                        </a:moveTo>
                        <a:lnTo>
                          <a:pt x="749" y="14"/>
                        </a:lnTo>
                        <a:lnTo>
                          <a:pt x="667" y="27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50"/>
                        </a:lnTo>
                        <a:lnTo>
                          <a:pt x="246" y="259"/>
                        </a:lnTo>
                        <a:lnTo>
                          <a:pt x="150" y="381"/>
                        </a:lnTo>
                        <a:lnTo>
                          <a:pt x="69" y="517"/>
                        </a:lnTo>
                        <a:lnTo>
                          <a:pt x="42" y="599"/>
                        </a:lnTo>
                        <a:lnTo>
                          <a:pt x="14" y="680"/>
                        </a:lnTo>
                        <a:lnTo>
                          <a:pt x="1" y="762"/>
                        </a:lnTo>
                        <a:lnTo>
                          <a:pt x="1" y="844"/>
                        </a:lnTo>
                        <a:lnTo>
                          <a:pt x="1" y="925"/>
                        </a:lnTo>
                        <a:lnTo>
                          <a:pt x="14" y="1020"/>
                        </a:lnTo>
                        <a:lnTo>
                          <a:pt x="42" y="1088"/>
                        </a:lnTo>
                        <a:lnTo>
                          <a:pt x="69" y="1170"/>
                        </a:lnTo>
                        <a:lnTo>
                          <a:pt x="150" y="1320"/>
                        </a:lnTo>
                        <a:lnTo>
                          <a:pt x="246" y="1442"/>
                        </a:lnTo>
                        <a:lnTo>
                          <a:pt x="368" y="1537"/>
                        </a:lnTo>
                        <a:lnTo>
                          <a:pt x="518" y="1619"/>
                        </a:lnTo>
                        <a:lnTo>
                          <a:pt x="586" y="1646"/>
                        </a:lnTo>
                        <a:lnTo>
                          <a:pt x="667" y="1673"/>
                        </a:lnTo>
                        <a:lnTo>
                          <a:pt x="749" y="1673"/>
                        </a:lnTo>
                        <a:lnTo>
                          <a:pt x="844" y="1687"/>
                        </a:lnTo>
                        <a:lnTo>
                          <a:pt x="26281" y="1687"/>
                        </a:lnTo>
                        <a:lnTo>
                          <a:pt x="26363" y="1673"/>
                        </a:lnTo>
                        <a:lnTo>
                          <a:pt x="26444" y="1673"/>
                        </a:lnTo>
                        <a:lnTo>
                          <a:pt x="26526" y="1646"/>
                        </a:lnTo>
                        <a:lnTo>
                          <a:pt x="26608" y="1619"/>
                        </a:lnTo>
                        <a:lnTo>
                          <a:pt x="26744" y="1537"/>
                        </a:lnTo>
                        <a:lnTo>
                          <a:pt x="26866" y="1442"/>
                        </a:lnTo>
                        <a:lnTo>
                          <a:pt x="26975" y="1320"/>
                        </a:lnTo>
                        <a:lnTo>
                          <a:pt x="27056" y="1170"/>
                        </a:lnTo>
                        <a:lnTo>
                          <a:pt x="27084" y="1088"/>
                        </a:lnTo>
                        <a:lnTo>
                          <a:pt x="27097" y="1020"/>
                        </a:lnTo>
                        <a:lnTo>
                          <a:pt x="27111" y="925"/>
                        </a:lnTo>
                        <a:lnTo>
                          <a:pt x="27124" y="844"/>
                        </a:lnTo>
                        <a:lnTo>
                          <a:pt x="27111" y="762"/>
                        </a:lnTo>
                        <a:lnTo>
                          <a:pt x="27097" y="680"/>
                        </a:lnTo>
                        <a:lnTo>
                          <a:pt x="27084" y="599"/>
                        </a:lnTo>
                        <a:lnTo>
                          <a:pt x="27056" y="517"/>
                        </a:lnTo>
                        <a:lnTo>
                          <a:pt x="26975" y="381"/>
                        </a:lnTo>
                        <a:lnTo>
                          <a:pt x="26866" y="259"/>
                        </a:lnTo>
                        <a:lnTo>
                          <a:pt x="26744" y="150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27"/>
                        </a:lnTo>
                        <a:lnTo>
                          <a:pt x="26363" y="14"/>
                        </a:lnTo>
                        <a:lnTo>
                          <a:pt x="26281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95" name="Google Shape;1295;p30"/>
                  <p:cNvSpPr/>
                  <p:nvPr/>
                </p:nvSpPr>
                <p:spPr>
                  <a:xfrm>
                    <a:off x="6603899" y="2392536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28"/>
                        </a:lnTo>
                        <a:lnTo>
                          <a:pt x="518" y="55"/>
                        </a:lnTo>
                        <a:lnTo>
                          <a:pt x="368" y="136"/>
                        </a:lnTo>
                        <a:lnTo>
                          <a:pt x="246" y="245"/>
                        </a:lnTo>
                        <a:lnTo>
                          <a:pt x="150" y="368"/>
                        </a:lnTo>
                        <a:lnTo>
                          <a:pt x="69" y="504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9"/>
                        </a:lnTo>
                        <a:lnTo>
                          <a:pt x="1" y="830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57"/>
                        </a:lnTo>
                        <a:lnTo>
                          <a:pt x="150" y="1306"/>
                        </a:lnTo>
                        <a:lnTo>
                          <a:pt x="246" y="1429"/>
                        </a:lnTo>
                        <a:lnTo>
                          <a:pt x="368" y="1524"/>
                        </a:lnTo>
                        <a:lnTo>
                          <a:pt x="518" y="1606"/>
                        </a:lnTo>
                        <a:lnTo>
                          <a:pt x="586" y="1633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33"/>
                        </a:lnTo>
                        <a:lnTo>
                          <a:pt x="26608" y="1606"/>
                        </a:lnTo>
                        <a:lnTo>
                          <a:pt x="26744" y="1524"/>
                        </a:lnTo>
                        <a:lnTo>
                          <a:pt x="26866" y="1429"/>
                        </a:lnTo>
                        <a:lnTo>
                          <a:pt x="26975" y="1306"/>
                        </a:lnTo>
                        <a:lnTo>
                          <a:pt x="27056" y="1157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30"/>
                        </a:lnTo>
                        <a:lnTo>
                          <a:pt x="27111" y="749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04"/>
                        </a:lnTo>
                        <a:lnTo>
                          <a:pt x="26975" y="368"/>
                        </a:lnTo>
                        <a:lnTo>
                          <a:pt x="26866" y="245"/>
                        </a:lnTo>
                        <a:lnTo>
                          <a:pt x="26744" y="136"/>
                        </a:lnTo>
                        <a:lnTo>
                          <a:pt x="26608" y="55"/>
                        </a:lnTo>
                        <a:lnTo>
                          <a:pt x="26526" y="28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96" name="Google Shape;1296;p30"/>
                  <p:cNvSpPr/>
                  <p:nvPr/>
                </p:nvSpPr>
                <p:spPr>
                  <a:xfrm>
                    <a:off x="6603899" y="2554875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36"/>
                        </a:lnTo>
                        <a:lnTo>
                          <a:pt x="246" y="245"/>
                        </a:lnTo>
                        <a:lnTo>
                          <a:pt x="150" y="367"/>
                        </a:lnTo>
                        <a:lnTo>
                          <a:pt x="69" y="503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8"/>
                        </a:lnTo>
                        <a:lnTo>
                          <a:pt x="1" y="830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8"/>
                        </a:lnTo>
                        <a:lnTo>
                          <a:pt x="69" y="1156"/>
                        </a:lnTo>
                        <a:lnTo>
                          <a:pt x="150" y="1306"/>
                        </a:lnTo>
                        <a:lnTo>
                          <a:pt x="246" y="1428"/>
                        </a:lnTo>
                        <a:lnTo>
                          <a:pt x="368" y="1537"/>
                        </a:lnTo>
                        <a:lnTo>
                          <a:pt x="518" y="1605"/>
                        </a:lnTo>
                        <a:lnTo>
                          <a:pt x="586" y="1632"/>
                        </a:lnTo>
                        <a:lnTo>
                          <a:pt x="667" y="1660"/>
                        </a:lnTo>
                        <a:lnTo>
                          <a:pt x="749" y="1673"/>
                        </a:lnTo>
                        <a:lnTo>
                          <a:pt x="26363" y="1673"/>
                        </a:lnTo>
                        <a:lnTo>
                          <a:pt x="26444" y="1660"/>
                        </a:lnTo>
                        <a:lnTo>
                          <a:pt x="26526" y="1632"/>
                        </a:lnTo>
                        <a:lnTo>
                          <a:pt x="26608" y="1605"/>
                        </a:lnTo>
                        <a:lnTo>
                          <a:pt x="26744" y="1537"/>
                        </a:lnTo>
                        <a:lnTo>
                          <a:pt x="26866" y="1428"/>
                        </a:lnTo>
                        <a:lnTo>
                          <a:pt x="26975" y="1306"/>
                        </a:lnTo>
                        <a:lnTo>
                          <a:pt x="27056" y="1156"/>
                        </a:lnTo>
                        <a:lnTo>
                          <a:pt x="27084" y="1088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30"/>
                        </a:lnTo>
                        <a:lnTo>
                          <a:pt x="27111" y="748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03"/>
                        </a:lnTo>
                        <a:lnTo>
                          <a:pt x="26975" y="367"/>
                        </a:lnTo>
                        <a:lnTo>
                          <a:pt x="26866" y="245"/>
                        </a:lnTo>
                        <a:lnTo>
                          <a:pt x="26744" y="136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97" name="Google Shape;1297;p30"/>
                  <p:cNvSpPr/>
                  <p:nvPr/>
                </p:nvSpPr>
                <p:spPr>
                  <a:xfrm>
                    <a:off x="6603899" y="2717183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1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9"/>
                        </a:lnTo>
                        <a:lnTo>
                          <a:pt x="368" y="137"/>
                        </a:lnTo>
                        <a:lnTo>
                          <a:pt x="246" y="245"/>
                        </a:lnTo>
                        <a:lnTo>
                          <a:pt x="150" y="368"/>
                        </a:lnTo>
                        <a:lnTo>
                          <a:pt x="69" y="518"/>
                        </a:lnTo>
                        <a:lnTo>
                          <a:pt x="42" y="586"/>
                        </a:lnTo>
                        <a:lnTo>
                          <a:pt x="14" y="667"/>
                        </a:lnTo>
                        <a:lnTo>
                          <a:pt x="1" y="749"/>
                        </a:lnTo>
                        <a:lnTo>
                          <a:pt x="1" y="844"/>
                        </a:lnTo>
                        <a:lnTo>
                          <a:pt x="1" y="926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70"/>
                        </a:lnTo>
                        <a:lnTo>
                          <a:pt x="150" y="1306"/>
                        </a:lnTo>
                        <a:lnTo>
                          <a:pt x="246" y="1429"/>
                        </a:lnTo>
                        <a:lnTo>
                          <a:pt x="368" y="1538"/>
                        </a:lnTo>
                        <a:lnTo>
                          <a:pt x="518" y="1606"/>
                        </a:lnTo>
                        <a:lnTo>
                          <a:pt x="586" y="1647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47"/>
                        </a:lnTo>
                        <a:lnTo>
                          <a:pt x="26608" y="1606"/>
                        </a:lnTo>
                        <a:lnTo>
                          <a:pt x="26744" y="1538"/>
                        </a:lnTo>
                        <a:lnTo>
                          <a:pt x="26866" y="1429"/>
                        </a:lnTo>
                        <a:lnTo>
                          <a:pt x="26975" y="1306"/>
                        </a:lnTo>
                        <a:lnTo>
                          <a:pt x="27056" y="1170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6"/>
                        </a:lnTo>
                        <a:lnTo>
                          <a:pt x="27124" y="844"/>
                        </a:lnTo>
                        <a:lnTo>
                          <a:pt x="27111" y="749"/>
                        </a:lnTo>
                        <a:lnTo>
                          <a:pt x="27097" y="667"/>
                        </a:lnTo>
                        <a:lnTo>
                          <a:pt x="27084" y="586"/>
                        </a:lnTo>
                        <a:lnTo>
                          <a:pt x="27056" y="518"/>
                        </a:lnTo>
                        <a:lnTo>
                          <a:pt x="26975" y="368"/>
                        </a:lnTo>
                        <a:lnTo>
                          <a:pt x="26866" y="245"/>
                        </a:lnTo>
                        <a:lnTo>
                          <a:pt x="26744" y="137"/>
                        </a:lnTo>
                        <a:lnTo>
                          <a:pt x="26608" y="69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98" name="Google Shape;1298;p30"/>
                  <p:cNvSpPr/>
                  <p:nvPr/>
                </p:nvSpPr>
                <p:spPr>
                  <a:xfrm>
                    <a:off x="6603899" y="2879522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50"/>
                        </a:lnTo>
                        <a:lnTo>
                          <a:pt x="246" y="245"/>
                        </a:lnTo>
                        <a:lnTo>
                          <a:pt x="150" y="367"/>
                        </a:lnTo>
                        <a:lnTo>
                          <a:pt x="69" y="517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8"/>
                        </a:lnTo>
                        <a:lnTo>
                          <a:pt x="1" y="844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8"/>
                        </a:lnTo>
                        <a:lnTo>
                          <a:pt x="69" y="1170"/>
                        </a:lnTo>
                        <a:lnTo>
                          <a:pt x="150" y="1306"/>
                        </a:lnTo>
                        <a:lnTo>
                          <a:pt x="246" y="1428"/>
                        </a:lnTo>
                        <a:lnTo>
                          <a:pt x="368" y="1537"/>
                        </a:lnTo>
                        <a:lnTo>
                          <a:pt x="518" y="1619"/>
                        </a:lnTo>
                        <a:lnTo>
                          <a:pt x="586" y="1646"/>
                        </a:lnTo>
                        <a:lnTo>
                          <a:pt x="667" y="1660"/>
                        </a:lnTo>
                        <a:lnTo>
                          <a:pt x="749" y="1673"/>
                        </a:lnTo>
                        <a:lnTo>
                          <a:pt x="26363" y="1673"/>
                        </a:lnTo>
                        <a:lnTo>
                          <a:pt x="26444" y="1660"/>
                        </a:lnTo>
                        <a:lnTo>
                          <a:pt x="26526" y="1646"/>
                        </a:lnTo>
                        <a:lnTo>
                          <a:pt x="26608" y="1619"/>
                        </a:lnTo>
                        <a:lnTo>
                          <a:pt x="26744" y="1537"/>
                        </a:lnTo>
                        <a:lnTo>
                          <a:pt x="26866" y="1428"/>
                        </a:lnTo>
                        <a:lnTo>
                          <a:pt x="26975" y="1306"/>
                        </a:lnTo>
                        <a:lnTo>
                          <a:pt x="27056" y="1170"/>
                        </a:lnTo>
                        <a:lnTo>
                          <a:pt x="27084" y="1088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44"/>
                        </a:lnTo>
                        <a:lnTo>
                          <a:pt x="27111" y="748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17"/>
                        </a:lnTo>
                        <a:lnTo>
                          <a:pt x="26975" y="367"/>
                        </a:lnTo>
                        <a:lnTo>
                          <a:pt x="26866" y="245"/>
                        </a:lnTo>
                        <a:lnTo>
                          <a:pt x="26744" y="150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99" name="Google Shape;1299;p30"/>
                  <p:cNvSpPr/>
                  <p:nvPr/>
                </p:nvSpPr>
                <p:spPr>
                  <a:xfrm>
                    <a:off x="6603899" y="3041830"/>
                    <a:ext cx="827855" cy="515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88" extrusionOk="0">
                        <a:moveTo>
                          <a:pt x="844" y="1"/>
                        </a:moveTo>
                        <a:lnTo>
                          <a:pt x="749" y="14"/>
                        </a:lnTo>
                        <a:lnTo>
                          <a:pt x="667" y="28"/>
                        </a:lnTo>
                        <a:lnTo>
                          <a:pt x="586" y="42"/>
                        </a:lnTo>
                        <a:lnTo>
                          <a:pt x="518" y="69"/>
                        </a:lnTo>
                        <a:lnTo>
                          <a:pt x="368" y="150"/>
                        </a:lnTo>
                        <a:lnTo>
                          <a:pt x="246" y="246"/>
                        </a:lnTo>
                        <a:lnTo>
                          <a:pt x="150" y="368"/>
                        </a:lnTo>
                        <a:lnTo>
                          <a:pt x="69" y="518"/>
                        </a:lnTo>
                        <a:lnTo>
                          <a:pt x="42" y="599"/>
                        </a:lnTo>
                        <a:lnTo>
                          <a:pt x="14" y="681"/>
                        </a:lnTo>
                        <a:lnTo>
                          <a:pt x="1" y="763"/>
                        </a:lnTo>
                        <a:lnTo>
                          <a:pt x="1" y="844"/>
                        </a:lnTo>
                        <a:lnTo>
                          <a:pt x="1" y="926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71"/>
                        </a:lnTo>
                        <a:lnTo>
                          <a:pt x="150" y="1307"/>
                        </a:lnTo>
                        <a:lnTo>
                          <a:pt x="246" y="1443"/>
                        </a:lnTo>
                        <a:lnTo>
                          <a:pt x="368" y="1538"/>
                        </a:lnTo>
                        <a:lnTo>
                          <a:pt x="518" y="1619"/>
                        </a:lnTo>
                        <a:lnTo>
                          <a:pt x="586" y="1647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844" y="1688"/>
                        </a:lnTo>
                        <a:lnTo>
                          <a:pt x="26281" y="1688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47"/>
                        </a:lnTo>
                        <a:lnTo>
                          <a:pt x="26608" y="1619"/>
                        </a:lnTo>
                        <a:lnTo>
                          <a:pt x="26744" y="1538"/>
                        </a:lnTo>
                        <a:lnTo>
                          <a:pt x="26866" y="1443"/>
                        </a:lnTo>
                        <a:lnTo>
                          <a:pt x="26975" y="1307"/>
                        </a:lnTo>
                        <a:lnTo>
                          <a:pt x="27056" y="1171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6"/>
                        </a:lnTo>
                        <a:lnTo>
                          <a:pt x="27124" y="844"/>
                        </a:lnTo>
                        <a:lnTo>
                          <a:pt x="27111" y="763"/>
                        </a:lnTo>
                        <a:lnTo>
                          <a:pt x="27097" y="681"/>
                        </a:lnTo>
                        <a:lnTo>
                          <a:pt x="27084" y="599"/>
                        </a:lnTo>
                        <a:lnTo>
                          <a:pt x="27056" y="518"/>
                        </a:lnTo>
                        <a:lnTo>
                          <a:pt x="26975" y="368"/>
                        </a:lnTo>
                        <a:lnTo>
                          <a:pt x="26866" y="246"/>
                        </a:lnTo>
                        <a:lnTo>
                          <a:pt x="26744" y="150"/>
                        </a:lnTo>
                        <a:lnTo>
                          <a:pt x="26608" y="69"/>
                        </a:lnTo>
                        <a:lnTo>
                          <a:pt x="26526" y="42"/>
                        </a:lnTo>
                        <a:lnTo>
                          <a:pt x="26444" y="28"/>
                        </a:lnTo>
                        <a:lnTo>
                          <a:pt x="26363" y="14"/>
                        </a:lnTo>
                        <a:lnTo>
                          <a:pt x="26281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00" name="Google Shape;1300;p30"/>
                  <p:cNvSpPr/>
                  <p:nvPr/>
                </p:nvSpPr>
                <p:spPr>
                  <a:xfrm>
                    <a:off x="6434938" y="1003850"/>
                    <a:ext cx="1165376" cy="217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84" h="7115" extrusionOk="0">
                        <a:moveTo>
                          <a:pt x="1891" y="0"/>
                        </a:moveTo>
                        <a:lnTo>
                          <a:pt x="1687" y="14"/>
                        </a:lnTo>
                        <a:lnTo>
                          <a:pt x="1510" y="41"/>
                        </a:lnTo>
                        <a:lnTo>
                          <a:pt x="1320" y="82"/>
                        </a:lnTo>
                        <a:lnTo>
                          <a:pt x="1157" y="150"/>
                        </a:lnTo>
                        <a:lnTo>
                          <a:pt x="994" y="231"/>
                        </a:lnTo>
                        <a:lnTo>
                          <a:pt x="830" y="326"/>
                        </a:lnTo>
                        <a:lnTo>
                          <a:pt x="681" y="435"/>
                        </a:lnTo>
                        <a:lnTo>
                          <a:pt x="558" y="558"/>
                        </a:lnTo>
                        <a:lnTo>
                          <a:pt x="436" y="694"/>
                        </a:lnTo>
                        <a:lnTo>
                          <a:pt x="327" y="830"/>
                        </a:lnTo>
                        <a:lnTo>
                          <a:pt x="232" y="993"/>
                        </a:lnTo>
                        <a:lnTo>
                          <a:pt x="150" y="1156"/>
                        </a:lnTo>
                        <a:lnTo>
                          <a:pt x="82" y="1319"/>
                        </a:lnTo>
                        <a:lnTo>
                          <a:pt x="41" y="1510"/>
                        </a:lnTo>
                        <a:lnTo>
                          <a:pt x="14" y="1687"/>
                        </a:lnTo>
                        <a:lnTo>
                          <a:pt x="1" y="1891"/>
                        </a:lnTo>
                        <a:lnTo>
                          <a:pt x="1" y="7114"/>
                        </a:lnTo>
                        <a:lnTo>
                          <a:pt x="38183" y="7114"/>
                        </a:lnTo>
                        <a:lnTo>
                          <a:pt x="38183" y="1891"/>
                        </a:lnTo>
                        <a:lnTo>
                          <a:pt x="38183" y="1687"/>
                        </a:lnTo>
                        <a:lnTo>
                          <a:pt x="38156" y="1510"/>
                        </a:lnTo>
                        <a:lnTo>
                          <a:pt x="38101" y="1319"/>
                        </a:lnTo>
                        <a:lnTo>
                          <a:pt x="38047" y="1156"/>
                        </a:lnTo>
                        <a:lnTo>
                          <a:pt x="37965" y="993"/>
                        </a:lnTo>
                        <a:lnTo>
                          <a:pt x="37870" y="830"/>
                        </a:lnTo>
                        <a:lnTo>
                          <a:pt x="37761" y="694"/>
                        </a:lnTo>
                        <a:lnTo>
                          <a:pt x="37639" y="558"/>
                        </a:lnTo>
                        <a:lnTo>
                          <a:pt x="37503" y="435"/>
                        </a:lnTo>
                        <a:lnTo>
                          <a:pt x="37353" y="326"/>
                        </a:lnTo>
                        <a:lnTo>
                          <a:pt x="37204" y="231"/>
                        </a:lnTo>
                        <a:lnTo>
                          <a:pt x="37040" y="150"/>
                        </a:lnTo>
                        <a:lnTo>
                          <a:pt x="36864" y="82"/>
                        </a:lnTo>
                        <a:lnTo>
                          <a:pt x="36687" y="41"/>
                        </a:lnTo>
                        <a:lnTo>
                          <a:pt x="36496" y="14"/>
                        </a:lnTo>
                        <a:lnTo>
                          <a:pt x="3630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01" name="Google Shape;1301;p30"/>
                  <p:cNvSpPr/>
                  <p:nvPr/>
                </p:nvSpPr>
                <p:spPr>
                  <a:xfrm>
                    <a:off x="7242418" y="1064037"/>
                    <a:ext cx="75995" cy="75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0" h="2477" extrusionOk="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1" y="55"/>
                        </a:lnTo>
                        <a:lnTo>
                          <a:pt x="762" y="96"/>
                        </a:lnTo>
                        <a:lnTo>
                          <a:pt x="654" y="150"/>
                        </a:lnTo>
                        <a:lnTo>
                          <a:pt x="545" y="218"/>
                        </a:lnTo>
                        <a:lnTo>
                          <a:pt x="450" y="286"/>
                        </a:lnTo>
                        <a:lnTo>
                          <a:pt x="368" y="368"/>
                        </a:lnTo>
                        <a:lnTo>
                          <a:pt x="286" y="449"/>
                        </a:lnTo>
                        <a:lnTo>
                          <a:pt x="218" y="544"/>
                        </a:lnTo>
                        <a:lnTo>
                          <a:pt x="150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4" y="1116"/>
                        </a:lnTo>
                        <a:lnTo>
                          <a:pt x="1" y="1238"/>
                        </a:lnTo>
                        <a:lnTo>
                          <a:pt x="14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0" y="1837"/>
                        </a:lnTo>
                        <a:lnTo>
                          <a:pt x="218" y="1932"/>
                        </a:lnTo>
                        <a:lnTo>
                          <a:pt x="286" y="2027"/>
                        </a:lnTo>
                        <a:lnTo>
                          <a:pt x="368" y="2122"/>
                        </a:lnTo>
                        <a:lnTo>
                          <a:pt x="450" y="2204"/>
                        </a:lnTo>
                        <a:lnTo>
                          <a:pt x="545" y="2272"/>
                        </a:lnTo>
                        <a:lnTo>
                          <a:pt x="654" y="2326"/>
                        </a:lnTo>
                        <a:lnTo>
                          <a:pt x="762" y="2381"/>
                        </a:lnTo>
                        <a:lnTo>
                          <a:pt x="871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4" y="2476"/>
                        </a:lnTo>
                        <a:lnTo>
                          <a:pt x="1497" y="2462"/>
                        </a:lnTo>
                        <a:lnTo>
                          <a:pt x="1619" y="2422"/>
                        </a:lnTo>
                        <a:lnTo>
                          <a:pt x="1728" y="2381"/>
                        </a:lnTo>
                        <a:lnTo>
                          <a:pt x="1837" y="2326"/>
                        </a:lnTo>
                        <a:lnTo>
                          <a:pt x="1932" y="2272"/>
                        </a:lnTo>
                        <a:lnTo>
                          <a:pt x="2027" y="2204"/>
                        </a:lnTo>
                        <a:lnTo>
                          <a:pt x="2123" y="2122"/>
                        </a:lnTo>
                        <a:lnTo>
                          <a:pt x="2204" y="2027"/>
                        </a:lnTo>
                        <a:lnTo>
                          <a:pt x="2272" y="1932"/>
                        </a:lnTo>
                        <a:lnTo>
                          <a:pt x="2340" y="1837"/>
                        </a:lnTo>
                        <a:lnTo>
                          <a:pt x="2381" y="1728"/>
                        </a:lnTo>
                        <a:lnTo>
                          <a:pt x="2435" y="1605"/>
                        </a:lnTo>
                        <a:lnTo>
                          <a:pt x="2463" y="1497"/>
                        </a:lnTo>
                        <a:lnTo>
                          <a:pt x="2476" y="1374"/>
                        </a:lnTo>
                        <a:lnTo>
                          <a:pt x="2490" y="1238"/>
                        </a:lnTo>
                        <a:lnTo>
                          <a:pt x="2476" y="1116"/>
                        </a:lnTo>
                        <a:lnTo>
                          <a:pt x="2463" y="993"/>
                        </a:lnTo>
                        <a:lnTo>
                          <a:pt x="2435" y="871"/>
                        </a:lnTo>
                        <a:lnTo>
                          <a:pt x="2381" y="762"/>
                        </a:lnTo>
                        <a:lnTo>
                          <a:pt x="2340" y="653"/>
                        </a:lnTo>
                        <a:lnTo>
                          <a:pt x="2272" y="544"/>
                        </a:lnTo>
                        <a:lnTo>
                          <a:pt x="2204" y="449"/>
                        </a:lnTo>
                        <a:lnTo>
                          <a:pt x="2123" y="368"/>
                        </a:lnTo>
                        <a:lnTo>
                          <a:pt x="2027" y="286"/>
                        </a:lnTo>
                        <a:lnTo>
                          <a:pt x="1932" y="218"/>
                        </a:lnTo>
                        <a:lnTo>
                          <a:pt x="1837" y="150"/>
                        </a:lnTo>
                        <a:lnTo>
                          <a:pt x="1728" y="96"/>
                        </a:lnTo>
                        <a:lnTo>
                          <a:pt x="1619" y="55"/>
                        </a:lnTo>
                        <a:lnTo>
                          <a:pt x="1497" y="28"/>
                        </a:lnTo>
                        <a:lnTo>
                          <a:pt x="1374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02" name="Google Shape;1302;p30"/>
                  <p:cNvSpPr/>
                  <p:nvPr/>
                </p:nvSpPr>
                <p:spPr>
                  <a:xfrm>
                    <a:off x="7365294" y="1064037"/>
                    <a:ext cx="76025" cy="75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1" h="2477" extrusionOk="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2" y="55"/>
                        </a:lnTo>
                        <a:lnTo>
                          <a:pt x="763" y="96"/>
                        </a:lnTo>
                        <a:lnTo>
                          <a:pt x="654" y="150"/>
                        </a:lnTo>
                        <a:lnTo>
                          <a:pt x="545" y="218"/>
                        </a:lnTo>
                        <a:lnTo>
                          <a:pt x="450" y="286"/>
                        </a:lnTo>
                        <a:lnTo>
                          <a:pt x="368" y="368"/>
                        </a:lnTo>
                        <a:lnTo>
                          <a:pt x="287" y="449"/>
                        </a:lnTo>
                        <a:lnTo>
                          <a:pt x="219" y="544"/>
                        </a:lnTo>
                        <a:lnTo>
                          <a:pt x="151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" y="1116"/>
                        </a:lnTo>
                        <a:lnTo>
                          <a:pt x="1" y="1238"/>
                        </a:lnTo>
                        <a:lnTo>
                          <a:pt x="1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1" y="1837"/>
                        </a:lnTo>
                        <a:lnTo>
                          <a:pt x="219" y="1932"/>
                        </a:lnTo>
                        <a:lnTo>
                          <a:pt x="287" y="2027"/>
                        </a:lnTo>
                        <a:lnTo>
                          <a:pt x="368" y="2122"/>
                        </a:lnTo>
                        <a:lnTo>
                          <a:pt x="450" y="2204"/>
                        </a:lnTo>
                        <a:lnTo>
                          <a:pt x="545" y="2272"/>
                        </a:lnTo>
                        <a:lnTo>
                          <a:pt x="654" y="2326"/>
                        </a:lnTo>
                        <a:lnTo>
                          <a:pt x="763" y="2381"/>
                        </a:lnTo>
                        <a:lnTo>
                          <a:pt x="872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5" y="2476"/>
                        </a:lnTo>
                        <a:lnTo>
                          <a:pt x="1497" y="2462"/>
                        </a:lnTo>
                        <a:lnTo>
                          <a:pt x="1606" y="2422"/>
                        </a:lnTo>
                        <a:lnTo>
                          <a:pt x="1729" y="2381"/>
                        </a:lnTo>
                        <a:lnTo>
                          <a:pt x="1837" y="2326"/>
                        </a:lnTo>
                        <a:lnTo>
                          <a:pt x="1933" y="2272"/>
                        </a:lnTo>
                        <a:lnTo>
                          <a:pt x="2028" y="2204"/>
                        </a:lnTo>
                        <a:lnTo>
                          <a:pt x="2123" y="2122"/>
                        </a:lnTo>
                        <a:lnTo>
                          <a:pt x="2205" y="2027"/>
                        </a:lnTo>
                        <a:lnTo>
                          <a:pt x="2273" y="1932"/>
                        </a:lnTo>
                        <a:lnTo>
                          <a:pt x="2327" y="1837"/>
                        </a:lnTo>
                        <a:lnTo>
                          <a:pt x="2381" y="1728"/>
                        </a:lnTo>
                        <a:lnTo>
                          <a:pt x="2422" y="1605"/>
                        </a:lnTo>
                        <a:lnTo>
                          <a:pt x="2463" y="1497"/>
                        </a:lnTo>
                        <a:lnTo>
                          <a:pt x="2477" y="1374"/>
                        </a:lnTo>
                        <a:lnTo>
                          <a:pt x="2490" y="1238"/>
                        </a:lnTo>
                        <a:lnTo>
                          <a:pt x="2477" y="1116"/>
                        </a:lnTo>
                        <a:lnTo>
                          <a:pt x="2463" y="993"/>
                        </a:lnTo>
                        <a:lnTo>
                          <a:pt x="2422" y="871"/>
                        </a:lnTo>
                        <a:lnTo>
                          <a:pt x="2381" y="762"/>
                        </a:lnTo>
                        <a:lnTo>
                          <a:pt x="2327" y="653"/>
                        </a:lnTo>
                        <a:lnTo>
                          <a:pt x="2273" y="544"/>
                        </a:lnTo>
                        <a:lnTo>
                          <a:pt x="2205" y="449"/>
                        </a:lnTo>
                        <a:lnTo>
                          <a:pt x="2123" y="368"/>
                        </a:lnTo>
                        <a:lnTo>
                          <a:pt x="2028" y="286"/>
                        </a:lnTo>
                        <a:lnTo>
                          <a:pt x="1933" y="218"/>
                        </a:lnTo>
                        <a:lnTo>
                          <a:pt x="1837" y="150"/>
                        </a:lnTo>
                        <a:lnTo>
                          <a:pt x="1729" y="96"/>
                        </a:lnTo>
                        <a:lnTo>
                          <a:pt x="1606" y="55"/>
                        </a:lnTo>
                        <a:lnTo>
                          <a:pt x="1497" y="28"/>
                        </a:lnTo>
                        <a:lnTo>
                          <a:pt x="1375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03" name="Google Shape;1303;p30"/>
                  <p:cNvSpPr/>
                  <p:nvPr/>
                </p:nvSpPr>
                <p:spPr>
                  <a:xfrm>
                    <a:off x="7482798" y="1064037"/>
                    <a:ext cx="75995" cy="75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0" h="2477" extrusionOk="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1" y="55"/>
                        </a:lnTo>
                        <a:lnTo>
                          <a:pt x="762" y="96"/>
                        </a:lnTo>
                        <a:lnTo>
                          <a:pt x="653" y="150"/>
                        </a:lnTo>
                        <a:lnTo>
                          <a:pt x="545" y="218"/>
                        </a:lnTo>
                        <a:lnTo>
                          <a:pt x="449" y="286"/>
                        </a:lnTo>
                        <a:lnTo>
                          <a:pt x="368" y="368"/>
                        </a:lnTo>
                        <a:lnTo>
                          <a:pt x="286" y="449"/>
                        </a:lnTo>
                        <a:lnTo>
                          <a:pt x="218" y="544"/>
                        </a:lnTo>
                        <a:lnTo>
                          <a:pt x="150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4" y="1116"/>
                        </a:lnTo>
                        <a:lnTo>
                          <a:pt x="1" y="1238"/>
                        </a:lnTo>
                        <a:lnTo>
                          <a:pt x="14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0" y="1837"/>
                        </a:lnTo>
                        <a:lnTo>
                          <a:pt x="218" y="1932"/>
                        </a:lnTo>
                        <a:lnTo>
                          <a:pt x="286" y="2027"/>
                        </a:lnTo>
                        <a:lnTo>
                          <a:pt x="368" y="2122"/>
                        </a:lnTo>
                        <a:lnTo>
                          <a:pt x="449" y="2204"/>
                        </a:lnTo>
                        <a:lnTo>
                          <a:pt x="545" y="2272"/>
                        </a:lnTo>
                        <a:lnTo>
                          <a:pt x="653" y="2326"/>
                        </a:lnTo>
                        <a:lnTo>
                          <a:pt x="762" y="2381"/>
                        </a:lnTo>
                        <a:lnTo>
                          <a:pt x="871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4" y="2476"/>
                        </a:lnTo>
                        <a:lnTo>
                          <a:pt x="1497" y="2462"/>
                        </a:lnTo>
                        <a:lnTo>
                          <a:pt x="1619" y="2422"/>
                        </a:lnTo>
                        <a:lnTo>
                          <a:pt x="1728" y="2381"/>
                        </a:lnTo>
                        <a:lnTo>
                          <a:pt x="1837" y="2326"/>
                        </a:lnTo>
                        <a:lnTo>
                          <a:pt x="1946" y="2272"/>
                        </a:lnTo>
                        <a:lnTo>
                          <a:pt x="2041" y="2204"/>
                        </a:lnTo>
                        <a:lnTo>
                          <a:pt x="2123" y="2122"/>
                        </a:lnTo>
                        <a:lnTo>
                          <a:pt x="2204" y="2027"/>
                        </a:lnTo>
                        <a:lnTo>
                          <a:pt x="2272" y="1932"/>
                        </a:lnTo>
                        <a:lnTo>
                          <a:pt x="2340" y="1837"/>
                        </a:lnTo>
                        <a:lnTo>
                          <a:pt x="2395" y="1728"/>
                        </a:lnTo>
                        <a:lnTo>
                          <a:pt x="2435" y="1605"/>
                        </a:lnTo>
                        <a:lnTo>
                          <a:pt x="2463" y="1497"/>
                        </a:lnTo>
                        <a:lnTo>
                          <a:pt x="2476" y="1374"/>
                        </a:lnTo>
                        <a:lnTo>
                          <a:pt x="2490" y="1238"/>
                        </a:lnTo>
                        <a:lnTo>
                          <a:pt x="2476" y="1116"/>
                        </a:lnTo>
                        <a:lnTo>
                          <a:pt x="2463" y="993"/>
                        </a:lnTo>
                        <a:lnTo>
                          <a:pt x="2435" y="871"/>
                        </a:lnTo>
                        <a:lnTo>
                          <a:pt x="2395" y="762"/>
                        </a:lnTo>
                        <a:lnTo>
                          <a:pt x="2340" y="653"/>
                        </a:lnTo>
                        <a:lnTo>
                          <a:pt x="2272" y="544"/>
                        </a:lnTo>
                        <a:lnTo>
                          <a:pt x="2204" y="449"/>
                        </a:lnTo>
                        <a:lnTo>
                          <a:pt x="2123" y="368"/>
                        </a:lnTo>
                        <a:lnTo>
                          <a:pt x="2041" y="286"/>
                        </a:lnTo>
                        <a:lnTo>
                          <a:pt x="1946" y="218"/>
                        </a:lnTo>
                        <a:lnTo>
                          <a:pt x="1837" y="150"/>
                        </a:lnTo>
                        <a:lnTo>
                          <a:pt x="1728" y="96"/>
                        </a:lnTo>
                        <a:lnTo>
                          <a:pt x="1619" y="55"/>
                        </a:lnTo>
                        <a:lnTo>
                          <a:pt x="1497" y="28"/>
                        </a:lnTo>
                        <a:lnTo>
                          <a:pt x="1374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04" name="Google Shape;1304;p30"/>
                  <p:cNvSpPr/>
                  <p:nvPr/>
                </p:nvSpPr>
                <p:spPr>
                  <a:xfrm>
                    <a:off x="6767062" y="1624486"/>
                    <a:ext cx="501108" cy="164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19" h="5374" extrusionOk="0">
                        <a:moveTo>
                          <a:pt x="2599" y="1"/>
                        </a:moveTo>
                        <a:lnTo>
                          <a:pt x="2340" y="14"/>
                        </a:lnTo>
                        <a:lnTo>
                          <a:pt x="2082" y="55"/>
                        </a:lnTo>
                        <a:lnTo>
                          <a:pt x="1837" y="110"/>
                        </a:lnTo>
                        <a:lnTo>
                          <a:pt x="1592" y="205"/>
                        </a:lnTo>
                        <a:lnTo>
                          <a:pt x="1361" y="314"/>
                        </a:lnTo>
                        <a:lnTo>
                          <a:pt x="1157" y="450"/>
                        </a:lnTo>
                        <a:lnTo>
                          <a:pt x="953" y="599"/>
                        </a:lnTo>
                        <a:lnTo>
                          <a:pt x="762" y="763"/>
                        </a:lnTo>
                        <a:lnTo>
                          <a:pt x="599" y="953"/>
                        </a:lnTo>
                        <a:lnTo>
                          <a:pt x="450" y="1143"/>
                        </a:lnTo>
                        <a:lnTo>
                          <a:pt x="313" y="1361"/>
                        </a:lnTo>
                        <a:lnTo>
                          <a:pt x="205" y="1592"/>
                        </a:lnTo>
                        <a:lnTo>
                          <a:pt x="123" y="1824"/>
                        </a:lnTo>
                        <a:lnTo>
                          <a:pt x="55" y="2068"/>
                        </a:lnTo>
                        <a:lnTo>
                          <a:pt x="14" y="2327"/>
                        </a:lnTo>
                        <a:lnTo>
                          <a:pt x="1" y="2599"/>
                        </a:lnTo>
                        <a:lnTo>
                          <a:pt x="1" y="2776"/>
                        </a:lnTo>
                        <a:lnTo>
                          <a:pt x="14" y="3034"/>
                        </a:lnTo>
                        <a:lnTo>
                          <a:pt x="55" y="3293"/>
                        </a:lnTo>
                        <a:lnTo>
                          <a:pt x="123" y="3537"/>
                        </a:lnTo>
                        <a:lnTo>
                          <a:pt x="205" y="3782"/>
                        </a:lnTo>
                        <a:lnTo>
                          <a:pt x="313" y="4014"/>
                        </a:lnTo>
                        <a:lnTo>
                          <a:pt x="450" y="4218"/>
                        </a:lnTo>
                        <a:lnTo>
                          <a:pt x="599" y="4422"/>
                        </a:lnTo>
                        <a:lnTo>
                          <a:pt x="762" y="4612"/>
                        </a:lnTo>
                        <a:lnTo>
                          <a:pt x="953" y="4775"/>
                        </a:lnTo>
                        <a:lnTo>
                          <a:pt x="1157" y="4925"/>
                        </a:lnTo>
                        <a:lnTo>
                          <a:pt x="1361" y="5061"/>
                        </a:lnTo>
                        <a:lnTo>
                          <a:pt x="1592" y="5170"/>
                        </a:lnTo>
                        <a:lnTo>
                          <a:pt x="1837" y="5251"/>
                        </a:lnTo>
                        <a:lnTo>
                          <a:pt x="2082" y="5319"/>
                        </a:lnTo>
                        <a:lnTo>
                          <a:pt x="2340" y="5360"/>
                        </a:lnTo>
                        <a:lnTo>
                          <a:pt x="2599" y="5374"/>
                        </a:lnTo>
                        <a:lnTo>
                          <a:pt x="13821" y="5374"/>
                        </a:lnTo>
                        <a:lnTo>
                          <a:pt x="14093" y="5360"/>
                        </a:lnTo>
                        <a:lnTo>
                          <a:pt x="14351" y="5319"/>
                        </a:lnTo>
                        <a:lnTo>
                          <a:pt x="14596" y="5251"/>
                        </a:lnTo>
                        <a:lnTo>
                          <a:pt x="14827" y="5170"/>
                        </a:lnTo>
                        <a:lnTo>
                          <a:pt x="15059" y="5061"/>
                        </a:lnTo>
                        <a:lnTo>
                          <a:pt x="15276" y="4925"/>
                        </a:lnTo>
                        <a:lnTo>
                          <a:pt x="15480" y="4775"/>
                        </a:lnTo>
                        <a:lnTo>
                          <a:pt x="15657" y="4612"/>
                        </a:lnTo>
                        <a:lnTo>
                          <a:pt x="15834" y="4422"/>
                        </a:lnTo>
                        <a:lnTo>
                          <a:pt x="15984" y="4218"/>
                        </a:lnTo>
                        <a:lnTo>
                          <a:pt x="16106" y="4014"/>
                        </a:lnTo>
                        <a:lnTo>
                          <a:pt x="16215" y="3782"/>
                        </a:lnTo>
                        <a:lnTo>
                          <a:pt x="16310" y="3537"/>
                        </a:lnTo>
                        <a:lnTo>
                          <a:pt x="16365" y="3293"/>
                        </a:lnTo>
                        <a:lnTo>
                          <a:pt x="16405" y="3034"/>
                        </a:lnTo>
                        <a:lnTo>
                          <a:pt x="16419" y="2776"/>
                        </a:lnTo>
                        <a:lnTo>
                          <a:pt x="16419" y="2599"/>
                        </a:lnTo>
                        <a:lnTo>
                          <a:pt x="16405" y="2327"/>
                        </a:lnTo>
                        <a:lnTo>
                          <a:pt x="16365" y="2068"/>
                        </a:lnTo>
                        <a:lnTo>
                          <a:pt x="16310" y="1824"/>
                        </a:lnTo>
                        <a:lnTo>
                          <a:pt x="16215" y="1592"/>
                        </a:lnTo>
                        <a:lnTo>
                          <a:pt x="16106" y="1361"/>
                        </a:lnTo>
                        <a:lnTo>
                          <a:pt x="15984" y="1143"/>
                        </a:lnTo>
                        <a:lnTo>
                          <a:pt x="15834" y="953"/>
                        </a:lnTo>
                        <a:lnTo>
                          <a:pt x="15657" y="763"/>
                        </a:lnTo>
                        <a:lnTo>
                          <a:pt x="15480" y="599"/>
                        </a:lnTo>
                        <a:lnTo>
                          <a:pt x="15276" y="450"/>
                        </a:lnTo>
                        <a:lnTo>
                          <a:pt x="15059" y="314"/>
                        </a:lnTo>
                        <a:lnTo>
                          <a:pt x="14827" y="205"/>
                        </a:lnTo>
                        <a:lnTo>
                          <a:pt x="14596" y="110"/>
                        </a:lnTo>
                        <a:lnTo>
                          <a:pt x="14351" y="55"/>
                        </a:lnTo>
                        <a:lnTo>
                          <a:pt x="14093" y="14"/>
                        </a:lnTo>
                        <a:lnTo>
                          <a:pt x="13821" y="1"/>
                        </a:lnTo>
                        <a:close/>
                      </a:path>
                    </a:pathLst>
                  </a:custGeom>
                  <a:solidFill>
                    <a:srgbClr val="E3390F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05" name="Google Shape;1305;p30"/>
                  <p:cNvSpPr/>
                  <p:nvPr/>
                </p:nvSpPr>
                <p:spPr>
                  <a:xfrm>
                    <a:off x="6661186" y="1439348"/>
                    <a:ext cx="32412" cy="2270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7441" extrusionOk="0">
                        <a:moveTo>
                          <a:pt x="1" y="0"/>
                        </a:moveTo>
                        <a:lnTo>
                          <a:pt x="1" y="7441"/>
                        </a:lnTo>
                        <a:lnTo>
                          <a:pt x="1062" y="7441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06" name="Google Shape;1306;p30"/>
                  <p:cNvSpPr/>
                  <p:nvPr/>
                </p:nvSpPr>
                <p:spPr>
                  <a:xfrm>
                    <a:off x="6640432" y="1402815"/>
                    <a:ext cx="73523" cy="734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8" extrusionOk="0">
                        <a:moveTo>
                          <a:pt x="1089" y="0"/>
                        </a:moveTo>
                        <a:lnTo>
                          <a:pt x="967" y="27"/>
                        </a:lnTo>
                        <a:lnTo>
                          <a:pt x="844" y="54"/>
                        </a:lnTo>
                        <a:lnTo>
                          <a:pt x="735" y="95"/>
                        </a:lnTo>
                        <a:lnTo>
                          <a:pt x="640" y="150"/>
                        </a:lnTo>
                        <a:lnTo>
                          <a:pt x="531" y="204"/>
                        </a:lnTo>
                        <a:lnTo>
                          <a:pt x="436" y="272"/>
                        </a:lnTo>
                        <a:lnTo>
                          <a:pt x="355" y="354"/>
                        </a:lnTo>
                        <a:lnTo>
                          <a:pt x="273" y="435"/>
                        </a:lnTo>
                        <a:lnTo>
                          <a:pt x="205" y="531"/>
                        </a:lnTo>
                        <a:lnTo>
                          <a:pt x="150" y="626"/>
                        </a:lnTo>
                        <a:lnTo>
                          <a:pt x="96" y="735"/>
                        </a:lnTo>
                        <a:lnTo>
                          <a:pt x="55" y="843"/>
                        </a:lnTo>
                        <a:lnTo>
                          <a:pt x="28" y="952"/>
                        </a:lnTo>
                        <a:lnTo>
                          <a:pt x="14" y="1075"/>
                        </a:lnTo>
                        <a:lnTo>
                          <a:pt x="1" y="1197"/>
                        </a:lnTo>
                        <a:lnTo>
                          <a:pt x="14" y="1319"/>
                        </a:lnTo>
                        <a:lnTo>
                          <a:pt x="28" y="1442"/>
                        </a:lnTo>
                        <a:lnTo>
                          <a:pt x="55" y="1564"/>
                        </a:lnTo>
                        <a:lnTo>
                          <a:pt x="96" y="1673"/>
                        </a:lnTo>
                        <a:lnTo>
                          <a:pt x="150" y="1768"/>
                        </a:lnTo>
                        <a:lnTo>
                          <a:pt x="205" y="1877"/>
                        </a:lnTo>
                        <a:lnTo>
                          <a:pt x="273" y="1972"/>
                        </a:lnTo>
                        <a:lnTo>
                          <a:pt x="355" y="2054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40" y="2258"/>
                        </a:lnTo>
                        <a:lnTo>
                          <a:pt x="735" y="2312"/>
                        </a:lnTo>
                        <a:lnTo>
                          <a:pt x="844" y="2353"/>
                        </a:lnTo>
                        <a:lnTo>
                          <a:pt x="967" y="2380"/>
                        </a:lnTo>
                        <a:lnTo>
                          <a:pt x="1089" y="2394"/>
                        </a:lnTo>
                        <a:lnTo>
                          <a:pt x="1211" y="2408"/>
                        </a:lnTo>
                        <a:lnTo>
                          <a:pt x="1334" y="2394"/>
                        </a:lnTo>
                        <a:lnTo>
                          <a:pt x="1456" y="2380"/>
                        </a:lnTo>
                        <a:lnTo>
                          <a:pt x="1565" y="2353"/>
                        </a:lnTo>
                        <a:lnTo>
                          <a:pt x="1674" y="2312"/>
                        </a:lnTo>
                        <a:lnTo>
                          <a:pt x="1783" y="2258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5" y="2054"/>
                        </a:lnTo>
                        <a:lnTo>
                          <a:pt x="2136" y="1972"/>
                        </a:lnTo>
                        <a:lnTo>
                          <a:pt x="2204" y="1877"/>
                        </a:lnTo>
                        <a:lnTo>
                          <a:pt x="2272" y="1768"/>
                        </a:lnTo>
                        <a:lnTo>
                          <a:pt x="2313" y="1673"/>
                        </a:lnTo>
                        <a:lnTo>
                          <a:pt x="2354" y="1564"/>
                        </a:lnTo>
                        <a:lnTo>
                          <a:pt x="2381" y="1442"/>
                        </a:lnTo>
                        <a:lnTo>
                          <a:pt x="2408" y="1319"/>
                        </a:lnTo>
                        <a:lnTo>
                          <a:pt x="2408" y="1197"/>
                        </a:lnTo>
                        <a:lnTo>
                          <a:pt x="2408" y="1075"/>
                        </a:lnTo>
                        <a:lnTo>
                          <a:pt x="2381" y="952"/>
                        </a:lnTo>
                        <a:lnTo>
                          <a:pt x="2354" y="843"/>
                        </a:lnTo>
                        <a:lnTo>
                          <a:pt x="2313" y="735"/>
                        </a:lnTo>
                        <a:lnTo>
                          <a:pt x="2272" y="626"/>
                        </a:lnTo>
                        <a:lnTo>
                          <a:pt x="2204" y="531"/>
                        </a:lnTo>
                        <a:lnTo>
                          <a:pt x="2136" y="435"/>
                        </a:lnTo>
                        <a:lnTo>
                          <a:pt x="2055" y="354"/>
                        </a:lnTo>
                        <a:lnTo>
                          <a:pt x="1973" y="272"/>
                        </a:lnTo>
                        <a:lnTo>
                          <a:pt x="1878" y="204"/>
                        </a:lnTo>
                        <a:lnTo>
                          <a:pt x="1783" y="150"/>
                        </a:lnTo>
                        <a:lnTo>
                          <a:pt x="1674" y="95"/>
                        </a:lnTo>
                        <a:lnTo>
                          <a:pt x="1565" y="54"/>
                        </a:lnTo>
                        <a:lnTo>
                          <a:pt x="1456" y="27"/>
                        </a:lnTo>
                        <a:lnTo>
                          <a:pt x="1334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07" name="Google Shape;1307;p30"/>
                  <p:cNvSpPr/>
                  <p:nvPr/>
                </p:nvSpPr>
                <p:spPr>
                  <a:xfrm>
                    <a:off x="6661186" y="1602908"/>
                    <a:ext cx="32412" cy="336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103" extrusionOk="0">
                        <a:moveTo>
                          <a:pt x="1062" y="0"/>
                        </a:moveTo>
                        <a:lnTo>
                          <a:pt x="749" y="55"/>
                        </a:lnTo>
                        <a:lnTo>
                          <a:pt x="395" y="136"/>
                        </a:lnTo>
                        <a:lnTo>
                          <a:pt x="1" y="245"/>
                        </a:lnTo>
                        <a:lnTo>
                          <a:pt x="1" y="1102"/>
                        </a:lnTo>
                        <a:lnTo>
                          <a:pt x="1062" y="776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08" name="Google Shape;1308;p30"/>
                  <p:cNvSpPr/>
                  <p:nvPr/>
                </p:nvSpPr>
                <p:spPr>
                  <a:xfrm>
                    <a:off x="6564039" y="1694653"/>
                    <a:ext cx="73523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9" extrusionOk="0">
                        <a:moveTo>
                          <a:pt x="1198" y="1"/>
                        </a:moveTo>
                        <a:lnTo>
                          <a:pt x="1089" y="14"/>
                        </a:lnTo>
                        <a:lnTo>
                          <a:pt x="967" y="28"/>
                        </a:lnTo>
                        <a:lnTo>
                          <a:pt x="872" y="55"/>
                        </a:lnTo>
                        <a:lnTo>
                          <a:pt x="763" y="82"/>
                        </a:lnTo>
                        <a:lnTo>
                          <a:pt x="667" y="123"/>
                        </a:lnTo>
                        <a:lnTo>
                          <a:pt x="586" y="177"/>
                        </a:lnTo>
                        <a:lnTo>
                          <a:pt x="504" y="232"/>
                        </a:lnTo>
                        <a:lnTo>
                          <a:pt x="423" y="300"/>
                        </a:lnTo>
                        <a:lnTo>
                          <a:pt x="341" y="368"/>
                        </a:lnTo>
                        <a:lnTo>
                          <a:pt x="273" y="436"/>
                        </a:lnTo>
                        <a:lnTo>
                          <a:pt x="219" y="517"/>
                        </a:lnTo>
                        <a:lnTo>
                          <a:pt x="164" y="613"/>
                        </a:lnTo>
                        <a:lnTo>
                          <a:pt x="110" y="694"/>
                        </a:lnTo>
                        <a:lnTo>
                          <a:pt x="69" y="790"/>
                        </a:lnTo>
                        <a:lnTo>
                          <a:pt x="42" y="898"/>
                        </a:lnTo>
                        <a:lnTo>
                          <a:pt x="15" y="994"/>
                        </a:lnTo>
                        <a:lnTo>
                          <a:pt x="1" y="1102"/>
                        </a:lnTo>
                        <a:lnTo>
                          <a:pt x="1" y="1211"/>
                        </a:lnTo>
                        <a:lnTo>
                          <a:pt x="1" y="1320"/>
                        </a:lnTo>
                        <a:lnTo>
                          <a:pt x="15" y="1429"/>
                        </a:lnTo>
                        <a:lnTo>
                          <a:pt x="42" y="1524"/>
                        </a:lnTo>
                        <a:lnTo>
                          <a:pt x="69" y="1633"/>
                        </a:lnTo>
                        <a:lnTo>
                          <a:pt x="110" y="1728"/>
                        </a:lnTo>
                        <a:lnTo>
                          <a:pt x="164" y="1810"/>
                        </a:lnTo>
                        <a:lnTo>
                          <a:pt x="219" y="1905"/>
                        </a:lnTo>
                        <a:lnTo>
                          <a:pt x="287" y="1987"/>
                        </a:lnTo>
                        <a:lnTo>
                          <a:pt x="355" y="2055"/>
                        </a:lnTo>
                        <a:lnTo>
                          <a:pt x="423" y="2123"/>
                        </a:lnTo>
                        <a:lnTo>
                          <a:pt x="504" y="2191"/>
                        </a:lnTo>
                        <a:lnTo>
                          <a:pt x="599" y="2245"/>
                        </a:lnTo>
                        <a:lnTo>
                          <a:pt x="681" y="2299"/>
                        </a:lnTo>
                        <a:lnTo>
                          <a:pt x="776" y="2340"/>
                        </a:lnTo>
                        <a:lnTo>
                          <a:pt x="885" y="2367"/>
                        </a:lnTo>
                        <a:lnTo>
                          <a:pt x="980" y="2395"/>
                        </a:lnTo>
                        <a:lnTo>
                          <a:pt x="1089" y="2408"/>
                        </a:lnTo>
                        <a:lnTo>
                          <a:pt x="1348" y="2408"/>
                        </a:lnTo>
                        <a:lnTo>
                          <a:pt x="1484" y="2381"/>
                        </a:lnTo>
                        <a:lnTo>
                          <a:pt x="1579" y="2354"/>
                        </a:lnTo>
                        <a:lnTo>
                          <a:pt x="1674" y="2313"/>
                        </a:lnTo>
                        <a:lnTo>
                          <a:pt x="1769" y="2272"/>
                        </a:lnTo>
                        <a:lnTo>
                          <a:pt x="1851" y="2218"/>
                        </a:lnTo>
                        <a:lnTo>
                          <a:pt x="2014" y="2109"/>
                        </a:lnTo>
                        <a:lnTo>
                          <a:pt x="2137" y="1959"/>
                        </a:lnTo>
                        <a:lnTo>
                          <a:pt x="2259" y="1796"/>
                        </a:lnTo>
                        <a:lnTo>
                          <a:pt x="2300" y="1701"/>
                        </a:lnTo>
                        <a:lnTo>
                          <a:pt x="2341" y="1619"/>
                        </a:lnTo>
                        <a:lnTo>
                          <a:pt x="2368" y="1524"/>
                        </a:lnTo>
                        <a:lnTo>
                          <a:pt x="2381" y="1415"/>
                        </a:lnTo>
                        <a:lnTo>
                          <a:pt x="2395" y="1320"/>
                        </a:lnTo>
                        <a:lnTo>
                          <a:pt x="2409" y="1211"/>
                        </a:lnTo>
                        <a:lnTo>
                          <a:pt x="2395" y="1102"/>
                        </a:lnTo>
                        <a:lnTo>
                          <a:pt x="2381" y="1007"/>
                        </a:lnTo>
                        <a:lnTo>
                          <a:pt x="2368" y="898"/>
                        </a:lnTo>
                        <a:lnTo>
                          <a:pt x="2341" y="803"/>
                        </a:lnTo>
                        <a:lnTo>
                          <a:pt x="2300" y="708"/>
                        </a:lnTo>
                        <a:lnTo>
                          <a:pt x="2259" y="626"/>
                        </a:lnTo>
                        <a:lnTo>
                          <a:pt x="2205" y="545"/>
                        </a:lnTo>
                        <a:lnTo>
                          <a:pt x="2137" y="463"/>
                        </a:lnTo>
                        <a:lnTo>
                          <a:pt x="2014" y="313"/>
                        </a:lnTo>
                        <a:lnTo>
                          <a:pt x="1851" y="191"/>
                        </a:lnTo>
                        <a:lnTo>
                          <a:pt x="1769" y="150"/>
                        </a:lnTo>
                        <a:lnTo>
                          <a:pt x="1674" y="109"/>
                        </a:lnTo>
                        <a:lnTo>
                          <a:pt x="1579" y="69"/>
                        </a:lnTo>
                        <a:lnTo>
                          <a:pt x="1484" y="41"/>
                        </a:lnTo>
                        <a:lnTo>
                          <a:pt x="1348" y="14"/>
                        </a:lnTo>
                        <a:lnTo>
                          <a:pt x="1198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09" name="Google Shape;1309;p30"/>
                  <p:cNvSpPr/>
                  <p:nvPr/>
                </p:nvSpPr>
                <p:spPr>
                  <a:xfrm>
                    <a:off x="6594346" y="1624486"/>
                    <a:ext cx="305169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99" h="7020" extrusionOk="0">
                        <a:moveTo>
                          <a:pt x="3320" y="1"/>
                        </a:moveTo>
                        <a:lnTo>
                          <a:pt x="3143" y="14"/>
                        </a:lnTo>
                        <a:lnTo>
                          <a:pt x="2966" y="42"/>
                        </a:lnTo>
                        <a:lnTo>
                          <a:pt x="2789" y="69"/>
                        </a:lnTo>
                        <a:lnTo>
                          <a:pt x="2545" y="137"/>
                        </a:lnTo>
                        <a:lnTo>
                          <a:pt x="2300" y="218"/>
                        </a:lnTo>
                        <a:lnTo>
                          <a:pt x="2055" y="314"/>
                        </a:lnTo>
                        <a:lnTo>
                          <a:pt x="1837" y="422"/>
                        </a:lnTo>
                        <a:lnTo>
                          <a:pt x="1620" y="558"/>
                        </a:lnTo>
                        <a:lnTo>
                          <a:pt x="1416" y="695"/>
                        </a:lnTo>
                        <a:lnTo>
                          <a:pt x="1212" y="858"/>
                        </a:lnTo>
                        <a:lnTo>
                          <a:pt x="1035" y="1035"/>
                        </a:lnTo>
                        <a:lnTo>
                          <a:pt x="803" y="1279"/>
                        </a:lnTo>
                        <a:lnTo>
                          <a:pt x="599" y="1551"/>
                        </a:lnTo>
                        <a:lnTo>
                          <a:pt x="504" y="1687"/>
                        </a:lnTo>
                        <a:lnTo>
                          <a:pt x="423" y="1837"/>
                        </a:lnTo>
                        <a:lnTo>
                          <a:pt x="341" y="1987"/>
                        </a:lnTo>
                        <a:lnTo>
                          <a:pt x="273" y="2150"/>
                        </a:lnTo>
                        <a:lnTo>
                          <a:pt x="219" y="2300"/>
                        </a:lnTo>
                        <a:lnTo>
                          <a:pt x="164" y="2463"/>
                        </a:lnTo>
                        <a:lnTo>
                          <a:pt x="110" y="2640"/>
                        </a:lnTo>
                        <a:lnTo>
                          <a:pt x="69" y="2803"/>
                        </a:lnTo>
                        <a:lnTo>
                          <a:pt x="42" y="2980"/>
                        </a:lnTo>
                        <a:lnTo>
                          <a:pt x="15" y="3157"/>
                        </a:lnTo>
                        <a:lnTo>
                          <a:pt x="1" y="3333"/>
                        </a:lnTo>
                        <a:lnTo>
                          <a:pt x="1" y="3510"/>
                        </a:lnTo>
                        <a:lnTo>
                          <a:pt x="15" y="3823"/>
                        </a:lnTo>
                        <a:lnTo>
                          <a:pt x="55" y="4136"/>
                        </a:lnTo>
                        <a:lnTo>
                          <a:pt x="123" y="4449"/>
                        </a:lnTo>
                        <a:lnTo>
                          <a:pt x="219" y="4734"/>
                        </a:lnTo>
                        <a:lnTo>
                          <a:pt x="341" y="5020"/>
                        </a:lnTo>
                        <a:lnTo>
                          <a:pt x="491" y="5279"/>
                        </a:lnTo>
                        <a:lnTo>
                          <a:pt x="654" y="5537"/>
                        </a:lnTo>
                        <a:lnTo>
                          <a:pt x="831" y="5768"/>
                        </a:lnTo>
                        <a:lnTo>
                          <a:pt x="1035" y="5999"/>
                        </a:lnTo>
                        <a:lnTo>
                          <a:pt x="1266" y="6204"/>
                        </a:lnTo>
                        <a:lnTo>
                          <a:pt x="1497" y="6380"/>
                        </a:lnTo>
                        <a:lnTo>
                          <a:pt x="1756" y="6544"/>
                        </a:lnTo>
                        <a:lnTo>
                          <a:pt x="2028" y="6680"/>
                        </a:lnTo>
                        <a:lnTo>
                          <a:pt x="2300" y="6802"/>
                        </a:lnTo>
                        <a:lnTo>
                          <a:pt x="2599" y="6897"/>
                        </a:lnTo>
                        <a:lnTo>
                          <a:pt x="2898" y="6965"/>
                        </a:lnTo>
                        <a:lnTo>
                          <a:pt x="3198" y="7006"/>
                        </a:lnTo>
                        <a:lnTo>
                          <a:pt x="3510" y="7020"/>
                        </a:lnTo>
                        <a:lnTo>
                          <a:pt x="6666" y="7020"/>
                        </a:lnTo>
                        <a:lnTo>
                          <a:pt x="6843" y="7006"/>
                        </a:lnTo>
                        <a:lnTo>
                          <a:pt x="7020" y="6979"/>
                        </a:lnTo>
                        <a:lnTo>
                          <a:pt x="7197" y="6952"/>
                        </a:lnTo>
                        <a:lnTo>
                          <a:pt x="7360" y="6911"/>
                        </a:lnTo>
                        <a:lnTo>
                          <a:pt x="7537" y="6856"/>
                        </a:lnTo>
                        <a:lnTo>
                          <a:pt x="7700" y="6802"/>
                        </a:lnTo>
                        <a:lnTo>
                          <a:pt x="7850" y="6748"/>
                        </a:lnTo>
                        <a:lnTo>
                          <a:pt x="8013" y="6666"/>
                        </a:lnTo>
                        <a:lnTo>
                          <a:pt x="8163" y="6598"/>
                        </a:lnTo>
                        <a:lnTo>
                          <a:pt x="8312" y="6503"/>
                        </a:lnTo>
                        <a:lnTo>
                          <a:pt x="8448" y="6421"/>
                        </a:lnTo>
                        <a:lnTo>
                          <a:pt x="8720" y="6217"/>
                        </a:lnTo>
                        <a:lnTo>
                          <a:pt x="8965" y="5986"/>
                        </a:lnTo>
                        <a:lnTo>
                          <a:pt x="9196" y="5741"/>
                        </a:lnTo>
                        <a:lnTo>
                          <a:pt x="9400" y="5469"/>
                        </a:lnTo>
                        <a:lnTo>
                          <a:pt x="9496" y="5319"/>
                        </a:lnTo>
                        <a:lnTo>
                          <a:pt x="9577" y="5183"/>
                        </a:lnTo>
                        <a:lnTo>
                          <a:pt x="9659" y="5034"/>
                        </a:lnTo>
                        <a:lnTo>
                          <a:pt x="9727" y="4870"/>
                        </a:lnTo>
                        <a:lnTo>
                          <a:pt x="9781" y="4707"/>
                        </a:lnTo>
                        <a:lnTo>
                          <a:pt x="9849" y="4544"/>
                        </a:lnTo>
                        <a:lnTo>
                          <a:pt x="9890" y="4381"/>
                        </a:lnTo>
                        <a:lnTo>
                          <a:pt x="9931" y="4218"/>
                        </a:lnTo>
                        <a:lnTo>
                          <a:pt x="9958" y="4041"/>
                        </a:lnTo>
                        <a:lnTo>
                          <a:pt x="9985" y="3864"/>
                        </a:lnTo>
                        <a:lnTo>
                          <a:pt x="9999" y="3687"/>
                        </a:lnTo>
                        <a:lnTo>
                          <a:pt x="9999" y="3510"/>
                        </a:lnTo>
                        <a:lnTo>
                          <a:pt x="9999" y="3333"/>
                        </a:lnTo>
                        <a:lnTo>
                          <a:pt x="9985" y="3157"/>
                        </a:lnTo>
                        <a:lnTo>
                          <a:pt x="9958" y="2980"/>
                        </a:lnTo>
                        <a:lnTo>
                          <a:pt x="9931" y="2803"/>
                        </a:lnTo>
                        <a:lnTo>
                          <a:pt x="9890" y="2640"/>
                        </a:lnTo>
                        <a:lnTo>
                          <a:pt x="9849" y="2463"/>
                        </a:lnTo>
                        <a:lnTo>
                          <a:pt x="9781" y="2300"/>
                        </a:lnTo>
                        <a:lnTo>
                          <a:pt x="9727" y="2150"/>
                        </a:lnTo>
                        <a:lnTo>
                          <a:pt x="9659" y="1987"/>
                        </a:lnTo>
                        <a:lnTo>
                          <a:pt x="9577" y="1837"/>
                        </a:lnTo>
                        <a:lnTo>
                          <a:pt x="9496" y="1687"/>
                        </a:lnTo>
                        <a:lnTo>
                          <a:pt x="9400" y="1551"/>
                        </a:lnTo>
                        <a:lnTo>
                          <a:pt x="9196" y="1279"/>
                        </a:lnTo>
                        <a:lnTo>
                          <a:pt x="8965" y="1035"/>
                        </a:lnTo>
                        <a:lnTo>
                          <a:pt x="8720" y="803"/>
                        </a:lnTo>
                        <a:lnTo>
                          <a:pt x="8448" y="599"/>
                        </a:lnTo>
                        <a:lnTo>
                          <a:pt x="8312" y="504"/>
                        </a:lnTo>
                        <a:lnTo>
                          <a:pt x="8163" y="422"/>
                        </a:lnTo>
                        <a:lnTo>
                          <a:pt x="8013" y="341"/>
                        </a:lnTo>
                        <a:lnTo>
                          <a:pt x="7850" y="273"/>
                        </a:lnTo>
                        <a:lnTo>
                          <a:pt x="7700" y="218"/>
                        </a:lnTo>
                        <a:lnTo>
                          <a:pt x="7537" y="164"/>
                        </a:lnTo>
                        <a:lnTo>
                          <a:pt x="7360" y="110"/>
                        </a:lnTo>
                        <a:lnTo>
                          <a:pt x="7197" y="69"/>
                        </a:lnTo>
                        <a:lnTo>
                          <a:pt x="7020" y="42"/>
                        </a:lnTo>
                        <a:lnTo>
                          <a:pt x="6843" y="14"/>
                        </a:lnTo>
                        <a:lnTo>
                          <a:pt x="6666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10" name="Google Shape;1310;p30"/>
                  <p:cNvSpPr/>
                  <p:nvPr/>
                </p:nvSpPr>
                <p:spPr>
                  <a:xfrm>
                    <a:off x="6646262" y="1624486"/>
                    <a:ext cx="98000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1" h="7020" extrusionOk="0">
                        <a:moveTo>
                          <a:pt x="1619" y="1"/>
                        </a:moveTo>
                        <a:lnTo>
                          <a:pt x="1442" y="14"/>
                        </a:lnTo>
                        <a:lnTo>
                          <a:pt x="1265" y="42"/>
                        </a:lnTo>
                        <a:lnTo>
                          <a:pt x="1088" y="69"/>
                        </a:lnTo>
                        <a:lnTo>
                          <a:pt x="912" y="286"/>
                        </a:lnTo>
                        <a:lnTo>
                          <a:pt x="721" y="558"/>
                        </a:lnTo>
                        <a:lnTo>
                          <a:pt x="612" y="722"/>
                        </a:lnTo>
                        <a:lnTo>
                          <a:pt x="517" y="899"/>
                        </a:lnTo>
                        <a:lnTo>
                          <a:pt x="422" y="1089"/>
                        </a:lnTo>
                        <a:lnTo>
                          <a:pt x="340" y="1293"/>
                        </a:lnTo>
                        <a:lnTo>
                          <a:pt x="245" y="1524"/>
                        </a:lnTo>
                        <a:lnTo>
                          <a:pt x="177" y="1756"/>
                        </a:lnTo>
                        <a:lnTo>
                          <a:pt x="109" y="2014"/>
                        </a:lnTo>
                        <a:lnTo>
                          <a:pt x="68" y="2286"/>
                        </a:lnTo>
                        <a:lnTo>
                          <a:pt x="27" y="2572"/>
                        </a:lnTo>
                        <a:lnTo>
                          <a:pt x="14" y="2871"/>
                        </a:lnTo>
                        <a:lnTo>
                          <a:pt x="0" y="3184"/>
                        </a:lnTo>
                        <a:lnTo>
                          <a:pt x="27" y="3510"/>
                        </a:lnTo>
                        <a:lnTo>
                          <a:pt x="55" y="3796"/>
                        </a:lnTo>
                        <a:lnTo>
                          <a:pt x="95" y="4068"/>
                        </a:lnTo>
                        <a:lnTo>
                          <a:pt x="136" y="4326"/>
                        </a:lnTo>
                        <a:lnTo>
                          <a:pt x="191" y="4585"/>
                        </a:lnTo>
                        <a:lnTo>
                          <a:pt x="259" y="4843"/>
                        </a:lnTo>
                        <a:lnTo>
                          <a:pt x="327" y="5088"/>
                        </a:lnTo>
                        <a:lnTo>
                          <a:pt x="476" y="5537"/>
                        </a:lnTo>
                        <a:lnTo>
                          <a:pt x="653" y="5959"/>
                        </a:lnTo>
                        <a:lnTo>
                          <a:pt x="830" y="6340"/>
                        </a:lnTo>
                        <a:lnTo>
                          <a:pt x="1020" y="6680"/>
                        </a:lnTo>
                        <a:lnTo>
                          <a:pt x="1197" y="6965"/>
                        </a:lnTo>
                        <a:lnTo>
                          <a:pt x="1497" y="7006"/>
                        </a:lnTo>
                        <a:lnTo>
                          <a:pt x="1809" y="7020"/>
                        </a:lnTo>
                        <a:lnTo>
                          <a:pt x="2979" y="7020"/>
                        </a:lnTo>
                        <a:lnTo>
                          <a:pt x="3006" y="6843"/>
                        </a:lnTo>
                        <a:lnTo>
                          <a:pt x="3047" y="6258"/>
                        </a:lnTo>
                        <a:lnTo>
                          <a:pt x="3115" y="5469"/>
                        </a:lnTo>
                        <a:lnTo>
                          <a:pt x="3170" y="4517"/>
                        </a:lnTo>
                        <a:lnTo>
                          <a:pt x="3197" y="4014"/>
                        </a:lnTo>
                        <a:lnTo>
                          <a:pt x="3210" y="3497"/>
                        </a:lnTo>
                        <a:lnTo>
                          <a:pt x="3210" y="2980"/>
                        </a:lnTo>
                        <a:lnTo>
                          <a:pt x="3210" y="2476"/>
                        </a:lnTo>
                        <a:lnTo>
                          <a:pt x="3183" y="1973"/>
                        </a:lnTo>
                        <a:lnTo>
                          <a:pt x="3142" y="1497"/>
                        </a:lnTo>
                        <a:lnTo>
                          <a:pt x="3074" y="1062"/>
                        </a:lnTo>
                        <a:lnTo>
                          <a:pt x="2993" y="654"/>
                        </a:lnTo>
                        <a:lnTo>
                          <a:pt x="2952" y="463"/>
                        </a:lnTo>
                        <a:lnTo>
                          <a:pt x="2884" y="300"/>
                        </a:lnTo>
                        <a:lnTo>
                          <a:pt x="2830" y="137"/>
                        </a:lnTo>
                        <a:lnTo>
                          <a:pt x="2762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11" name="Google Shape;1311;p30"/>
                  <p:cNvSpPr/>
                  <p:nvPr/>
                </p:nvSpPr>
                <p:spPr>
                  <a:xfrm>
                    <a:off x="7352841" y="1439348"/>
                    <a:ext cx="32412" cy="2270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7441" extrusionOk="0">
                        <a:moveTo>
                          <a:pt x="1" y="0"/>
                        </a:moveTo>
                        <a:lnTo>
                          <a:pt x="1" y="7441"/>
                        </a:lnTo>
                        <a:lnTo>
                          <a:pt x="1062" y="7441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12" name="Google Shape;1312;p30"/>
                  <p:cNvSpPr/>
                  <p:nvPr/>
                </p:nvSpPr>
                <p:spPr>
                  <a:xfrm>
                    <a:off x="7332515" y="1402815"/>
                    <a:ext cx="73523" cy="734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8" extrusionOk="0">
                        <a:moveTo>
                          <a:pt x="1075" y="0"/>
                        </a:moveTo>
                        <a:lnTo>
                          <a:pt x="953" y="27"/>
                        </a:lnTo>
                        <a:lnTo>
                          <a:pt x="844" y="54"/>
                        </a:lnTo>
                        <a:lnTo>
                          <a:pt x="735" y="95"/>
                        </a:lnTo>
                        <a:lnTo>
                          <a:pt x="626" y="150"/>
                        </a:lnTo>
                        <a:lnTo>
                          <a:pt x="531" y="204"/>
                        </a:lnTo>
                        <a:lnTo>
                          <a:pt x="436" y="272"/>
                        </a:lnTo>
                        <a:lnTo>
                          <a:pt x="354" y="354"/>
                        </a:lnTo>
                        <a:lnTo>
                          <a:pt x="272" y="435"/>
                        </a:lnTo>
                        <a:lnTo>
                          <a:pt x="204" y="531"/>
                        </a:lnTo>
                        <a:lnTo>
                          <a:pt x="150" y="626"/>
                        </a:lnTo>
                        <a:lnTo>
                          <a:pt x="96" y="735"/>
                        </a:lnTo>
                        <a:lnTo>
                          <a:pt x="55" y="843"/>
                        </a:lnTo>
                        <a:lnTo>
                          <a:pt x="28" y="952"/>
                        </a:lnTo>
                        <a:lnTo>
                          <a:pt x="0" y="1075"/>
                        </a:lnTo>
                        <a:lnTo>
                          <a:pt x="0" y="1197"/>
                        </a:lnTo>
                        <a:lnTo>
                          <a:pt x="0" y="1319"/>
                        </a:lnTo>
                        <a:lnTo>
                          <a:pt x="28" y="1442"/>
                        </a:lnTo>
                        <a:lnTo>
                          <a:pt x="55" y="1564"/>
                        </a:lnTo>
                        <a:lnTo>
                          <a:pt x="96" y="1673"/>
                        </a:lnTo>
                        <a:lnTo>
                          <a:pt x="150" y="1768"/>
                        </a:lnTo>
                        <a:lnTo>
                          <a:pt x="204" y="1877"/>
                        </a:lnTo>
                        <a:lnTo>
                          <a:pt x="272" y="1972"/>
                        </a:lnTo>
                        <a:lnTo>
                          <a:pt x="354" y="2054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26" y="2258"/>
                        </a:lnTo>
                        <a:lnTo>
                          <a:pt x="735" y="2312"/>
                        </a:lnTo>
                        <a:lnTo>
                          <a:pt x="844" y="2353"/>
                        </a:lnTo>
                        <a:lnTo>
                          <a:pt x="953" y="2380"/>
                        </a:lnTo>
                        <a:lnTo>
                          <a:pt x="1075" y="2394"/>
                        </a:lnTo>
                        <a:lnTo>
                          <a:pt x="1197" y="2408"/>
                        </a:lnTo>
                        <a:lnTo>
                          <a:pt x="1320" y="2394"/>
                        </a:lnTo>
                        <a:lnTo>
                          <a:pt x="1442" y="2380"/>
                        </a:lnTo>
                        <a:lnTo>
                          <a:pt x="1565" y="2353"/>
                        </a:lnTo>
                        <a:lnTo>
                          <a:pt x="1674" y="2312"/>
                        </a:lnTo>
                        <a:lnTo>
                          <a:pt x="1769" y="2258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4" y="2054"/>
                        </a:lnTo>
                        <a:lnTo>
                          <a:pt x="2136" y="1972"/>
                        </a:lnTo>
                        <a:lnTo>
                          <a:pt x="2204" y="1877"/>
                        </a:lnTo>
                        <a:lnTo>
                          <a:pt x="2258" y="1768"/>
                        </a:lnTo>
                        <a:lnTo>
                          <a:pt x="2313" y="1673"/>
                        </a:lnTo>
                        <a:lnTo>
                          <a:pt x="2354" y="1564"/>
                        </a:lnTo>
                        <a:lnTo>
                          <a:pt x="2381" y="1442"/>
                        </a:lnTo>
                        <a:lnTo>
                          <a:pt x="2394" y="1319"/>
                        </a:lnTo>
                        <a:lnTo>
                          <a:pt x="2408" y="1197"/>
                        </a:lnTo>
                        <a:lnTo>
                          <a:pt x="2394" y="1075"/>
                        </a:lnTo>
                        <a:lnTo>
                          <a:pt x="2381" y="952"/>
                        </a:lnTo>
                        <a:lnTo>
                          <a:pt x="2354" y="843"/>
                        </a:lnTo>
                        <a:lnTo>
                          <a:pt x="2313" y="735"/>
                        </a:lnTo>
                        <a:lnTo>
                          <a:pt x="2258" y="626"/>
                        </a:lnTo>
                        <a:lnTo>
                          <a:pt x="2204" y="531"/>
                        </a:lnTo>
                        <a:lnTo>
                          <a:pt x="2136" y="435"/>
                        </a:lnTo>
                        <a:lnTo>
                          <a:pt x="2054" y="354"/>
                        </a:lnTo>
                        <a:lnTo>
                          <a:pt x="1973" y="272"/>
                        </a:lnTo>
                        <a:lnTo>
                          <a:pt x="1878" y="204"/>
                        </a:lnTo>
                        <a:lnTo>
                          <a:pt x="1769" y="150"/>
                        </a:lnTo>
                        <a:lnTo>
                          <a:pt x="1674" y="95"/>
                        </a:lnTo>
                        <a:lnTo>
                          <a:pt x="1565" y="54"/>
                        </a:lnTo>
                        <a:lnTo>
                          <a:pt x="1442" y="27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13" name="Google Shape;1313;p30"/>
                  <p:cNvSpPr/>
                  <p:nvPr/>
                </p:nvSpPr>
                <p:spPr>
                  <a:xfrm>
                    <a:off x="7352841" y="1602908"/>
                    <a:ext cx="32412" cy="336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103" extrusionOk="0">
                        <a:moveTo>
                          <a:pt x="1" y="0"/>
                        </a:moveTo>
                        <a:lnTo>
                          <a:pt x="1" y="776"/>
                        </a:lnTo>
                        <a:lnTo>
                          <a:pt x="1062" y="1102"/>
                        </a:lnTo>
                        <a:lnTo>
                          <a:pt x="1062" y="245"/>
                        </a:lnTo>
                        <a:lnTo>
                          <a:pt x="667" y="136"/>
                        </a:lnTo>
                        <a:lnTo>
                          <a:pt x="314" y="5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14" name="Google Shape;1314;p30"/>
                  <p:cNvSpPr/>
                  <p:nvPr/>
                </p:nvSpPr>
                <p:spPr>
                  <a:xfrm>
                    <a:off x="7408908" y="1694653"/>
                    <a:ext cx="73492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8" h="2409" extrusionOk="0">
                        <a:moveTo>
                          <a:pt x="1211" y="1"/>
                        </a:moveTo>
                        <a:lnTo>
                          <a:pt x="1088" y="14"/>
                        </a:lnTo>
                        <a:lnTo>
                          <a:pt x="966" y="28"/>
                        </a:lnTo>
                        <a:lnTo>
                          <a:pt x="844" y="55"/>
                        </a:lnTo>
                        <a:lnTo>
                          <a:pt x="735" y="96"/>
                        </a:lnTo>
                        <a:lnTo>
                          <a:pt x="640" y="150"/>
                        </a:lnTo>
                        <a:lnTo>
                          <a:pt x="531" y="218"/>
                        </a:lnTo>
                        <a:lnTo>
                          <a:pt x="436" y="286"/>
                        </a:lnTo>
                        <a:lnTo>
                          <a:pt x="354" y="354"/>
                        </a:lnTo>
                        <a:lnTo>
                          <a:pt x="272" y="449"/>
                        </a:lnTo>
                        <a:lnTo>
                          <a:pt x="204" y="531"/>
                        </a:lnTo>
                        <a:lnTo>
                          <a:pt x="150" y="640"/>
                        </a:lnTo>
                        <a:lnTo>
                          <a:pt x="95" y="735"/>
                        </a:lnTo>
                        <a:lnTo>
                          <a:pt x="55" y="858"/>
                        </a:lnTo>
                        <a:lnTo>
                          <a:pt x="27" y="966"/>
                        </a:lnTo>
                        <a:lnTo>
                          <a:pt x="14" y="1089"/>
                        </a:lnTo>
                        <a:lnTo>
                          <a:pt x="0" y="1211"/>
                        </a:lnTo>
                        <a:lnTo>
                          <a:pt x="14" y="1334"/>
                        </a:lnTo>
                        <a:lnTo>
                          <a:pt x="27" y="1456"/>
                        </a:lnTo>
                        <a:lnTo>
                          <a:pt x="55" y="1565"/>
                        </a:lnTo>
                        <a:lnTo>
                          <a:pt x="95" y="1674"/>
                        </a:lnTo>
                        <a:lnTo>
                          <a:pt x="150" y="1783"/>
                        </a:lnTo>
                        <a:lnTo>
                          <a:pt x="204" y="1878"/>
                        </a:lnTo>
                        <a:lnTo>
                          <a:pt x="272" y="1973"/>
                        </a:lnTo>
                        <a:lnTo>
                          <a:pt x="354" y="2055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40" y="2272"/>
                        </a:lnTo>
                        <a:lnTo>
                          <a:pt x="735" y="2313"/>
                        </a:lnTo>
                        <a:lnTo>
                          <a:pt x="844" y="2354"/>
                        </a:lnTo>
                        <a:lnTo>
                          <a:pt x="966" y="2395"/>
                        </a:lnTo>
                        <a:lnTo>
                          <a:pt x="1088" y="2408"/>
                        </a:lnTo>
                        <a:lnTo>
                          <a:pt x="1333" y="2408"/>
                        </a:lnTo>
                        <a:lnTo>
                          <a:pt x="1456" y="2395"/>
                        </a:lnTo>
                        <a:lnTo>
                          <a:pt x="1565" y="2354"/>
                        </a:lnTo>
                        <a:lnTo>
                          <a:pt x="1673" y="2313"/>
                        </a:lnTo>
                        <a:lnTo>
                          <a:pt x="1782" y="2272"/>
                        </a:lnTo>
                        <a:lnTo>
                          <a:pt x="1877" y="2204"/>
                        </a:lnTo>
                        <a:lnTo>
                          <a:pt x="1973" y="2136"/>
                        </a:lnTo>
                        <a:lnTo>
                          <a:pt x="2054" y="2055"/>
                        </a:lnTo>
                        <a:lnTo>
                          <a:pt x="2136" y="1973"/>
                        </a:lnTo>
                        <a:lnTo>
                          <a:pt x="2204" y="1878"/>
                        </a:lnTo>
                        <a:lnTo>
                          <a:pt x="2272" y="1783"/>
                        </a:lnTo>
                        <a:lnTo>
                          <a:pt x="2313" y="1674"/>
                        </a:lnTo>
                        <a:lnTo>
                          <a:pt x="2354" y="1565"/>
                        </a:lnTo>
                        <a:lnTo>
                          <a:pt x="2381" y="1456"/>
                        </a:lnTo>
                        <a:lnTo>
                          <a:pt x="2408" y="1334"/>
                        </a:lnTo>
                        <a:lnTo>
                          <a:pt x="2408" y="1211"/>
                        </a:lnTo>
                        <a:lnTo>
                          <a:pt x="2408" y="1089"/>
                        </a:lnTo>
                        <a:lnTo>
                          <a:pt x="2381" y="966"/>
                        </a:lnTo>
                        <a:lnTo>
                          <a:pt x="2354" y="858"/>
                        </a:lnTo>
                        <a:lnTo>
                          <a:pt x="2313" y="735"/>
                        </a:lnTo>
                        <a:lnTo>
                          <a:pt x="2272" y="640"/>
                        </a:lnTo>
                        <a:lnTo>
                          <a:pt x="2204" y="531"/>
                        </a:lnTo>
                        <a:lnTo>
                          <a:pt x="2136" y="449"/>
                        </a:lnTo>
                        <a:lnTo>
                          <a:pt x="2054" y="354"/>
                        </a:lnTo>
                        <a:lnTo>
                          <a:pt x="1973" y="286"/>
                        </a:lnTo>
                        <a:lnTo>
                          <a:pt x="1877" y="218"/>
                        </a:lnTo>
                        <a:lnTo>
                          <a:pt x="1782" y="150"/>
                        </a:lnTo>
                        <a:lnTo>
                          <a:pt x="1673" y="96"/>
                        </a:lnTo>
                        <a:lnTo>
                          <a:pt x="1565" y="55"/>
                        </a:lnTo>
                        <a:lnTo>
                          <a:pt x="1456" y="28"/>
                        </a:lnTo>
                        <a:lnTo>
                          <a:pt x="1333" y="14"/>
                        </a:lnTo>
                        <a:lnTo>
                          <a:pt x="1211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15" name="Google Shape;1315;p30"/>
                  <p:cNvSpPr/>
                  <p:nvPr/>
                </p:nvSpPr>
                <p:spPr>
                  <a:xfrm>
                    <a:off x="7146950" y="1624486"/>
                    <a:ext cx="305139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98" h="7020" extrusionOk="0">
                        <a:moveTo>
                          <a:pt x="3333" y="1"/>
                        </a:moveTo>
                        <a:lnTo>
                          <a:pt x="3156" y="14"/>
                        </a:lnTo>
                        <a:lnTo>
                          <a:pt x="2979" y="42"/>
                        </a:lnTo>
                        <a:lnTo>
                          <a:pt x="2802" y="69"/>
                        </a:lnTo>
                        <a:lnTo>
                          <a:pt x="2639" y="110"/>
                        </a:lnTo>
                        <a:lnTo>
                          <a:pt x="2462" y="164"/>
                        </a:lnTo>
                        <a:lnTo>
                          <a:pt x="2299" y="218"/>
                        </a:lnTo>
                        <a:lnTo>
                          <a:pt x="2149" y="273"/>
                        </a:lnTo>
                        <a:lnTo>
                          <a:pt x="1986" y="341"/>
                        </a:lnTo>
                        <a:lnTo>
                          <a:pt x="1836" y="422"/>
                        </a:lnTo>
                        <a:lnTo>
                          <a:pt x="1687" y="504"/>
                        </a:lnTo>
                        <a:lnTo>
                          <a:pt x="1551" y="599"/>
                        </a:lnTo>
                        <a:lnTo>
                          <a:pt x="1279" y="803"/>
                        </a:lnTo>
                        <a:lnTo>
                          <a:pt x="1034" y="1035"/>
                        </a:lnTo>
                        <a:lnTo>
                          <a:pt x="803" y="1279"/>
                        </a:lnTo>
                        <a:lnTo>
                          <a:pt x="599" y="1551"/>
                        </a:lnTo>
                        <a:lnTo>
                          <a:pt x="503" y="1687"/>
                        </a:lnTo>
                        <a:lnTo>
                          <a:pt x="422" y="1837"/>
                        </a:lnTo>
                        <a:lnTo>
                          <a:pt x="340" y="1987"/>
                        </a:lnTo>
                        <a:lnTo>
                          <a:pt x="272" y="2150"/>
                        </a:lnTo>
                        <a:lnTo>
                          <a:pt x="218" y="2300"/>
                        </a:lnTo>
                        <a:lnTo>
                          <a:pt x="163" y="2463"/>
                        </a:lnTo>
                        <a:lnTo>
                          <a:pt x="109" y="2640"/>
                        </a:lnTo>
                        <a:lnTo>
                          <a:pt x="68" y="2803"/>
                        </a:lnTo>
                        <a:lnTo>
                          <a:pt x="41" y="2980"/>
                        </a:lnTo>
                        <a:lnTo>
                          <a:pt x="14" y="3157"/>
                        </a:lnTo>
                        <a:lnTo>
                          <a:pt x="0" y="3333"/>
                        </a:lnTo>
                        <a:lnTo>
                          <a:pt x="0" y="3510"/>
                        </a:lnTo>
                        <a:lnTo>
                          <a:pt x="0" y="3687"/>
                        </a:lnTo>
                        <a:lnTo>
                          <a:pt x="14" y="3864"/>
                        </a:lnTo>
                        <a:lnTo>
                          <a:pt x="41" y="4041"/>
                        </a:lnTo>
                        <a:lnTo>
                          <a:pt x="68" y="4218"/>
                        </a:lnTo>
                        <a:lnTo>
                          <a:pt x="109" y="4381"/>
                        </a:lnTo>
                        <a:lnTo>
                          <a:pt x="163" y="4544"/>
                        </a:lnTo>
                        <a:lnTo>
                          <a:pt x="218" y="4707"/>
                        </a:lnTo>
                        <a:lnTo>
                          <a:pt x="272" y="4870"/>
                        </a:lnTo>
                        <a:lnTo>
                          <a:pt x="340" y="5034"/>
                        </a:lnTo>
                        <a:lnTo>
                          <a:pt x="422" y="5183"/>
                        </a:lnTo>
                        <a:lnTo>
                          <a:pt x="503" y="5319"/>
                        </a:lnTo>
                        <a:lnTo>
                          <a:pt x="599" y="5469"/>
                        </a:lnTo>
                        <a:lnTo>
                          <a:pt x="803" y="5741"/>
                        </a:lnTo>
                        <a:lnTo>
                          <a:pt x="1034" y="5986"/>
                        </a:lnTo>
                        <a:lnTo>
                          <a:pt x="1279" y="6217"/>
                        </a:lnTo>
                        <a:lnTo>
                          <a:pt x="1551" y="6421"/>
                        </a:lnTo>
                        <a:lnTo>
                          <a:pt x="1687" y="6503"/>
                        </a:lnTo>
                        <a:lnTo>
                          <a:pt x="1836" y="6598"/>
                        </a:lnTo>
                        <a:lnTo>
                          <a:pt x="1986" y="6666"/>
                        </a:lnTo>
                        <a:lnTo>
                          <a:pt x="2149" y="6748"/>
                        </a:lnTo>
                        <a:lnTo>
                          <a:pt x="2299" y="6802"/>
                        </a:lnTo>
                        <a:lnTo>
                          <a:pt x="2462" y="6856"/>
                        </a:lnTo>
                        <a:lnTo>
                          <a:pt x="2639" y="6911"/>
                        </a:lnTo>
                        <a:lnTo>
                          <a:pt x="2802" y="6952"/>
                        </a:lnTo>
                        <a:lnTo>
                          <a:pt x="2979" y="6979"/>
                        </a:lnTo>
                        <a:lnTo>
                          <a:pt x="3156" y="7006"/>
                        </a:lnTo>
                        <a:lnTo>
                          <a:pt x="3333" y="7020"/>
                        </a:lnTo>
                        <a:lnTo>
                          <a:pt x="6488" y="7020"/>
                        </a:lnTo>
                        <a:lnTo>
                          <a:pt x="6801" y="7006"/>
                        </a:lnTo>
                        <a:lnTo>
                          <a:pt x="7101" y="6965"/>
                        </a:lnTo>
                        <a:lnTo>
                          <a:pt x="7400" y="6897"/>
                        </a:lnTo>
                        <a:lnTo>
                          <a:pt x="7699" y="6802"/>
                        </a:lnTo>
                        <a:lnTo>
                          <a:pt x="7971" y="6680"/>
                        </a:lnTo>
                        <a:lnTo>
                          <a:pt x="8243" y="6544"/>
                        </a:lnTo>
                        <a:lnTo>
                          <a:pt x="8502" y="6380"/>
                        </a:lnTo>
                        <a:lnTo>
                          <a:pt x="8733" y="6204"/>
                        </a:lnTo>
                        <a:lnTo>
                          <a:pt x="8964" y="5999"/>
                        </a:lnTo>
                        <a:lnTo>
                          <a:pt x="9168" y="5768"/>
                        </a:lnTo>
                        <a:lnTo>
                          <a:pt x="9345" y="5537"/>
                        </a:lnTo>
                        <a:lnTo>
                          <a:pt x="9522" y="5279"/>
                        </a:lnTo>
                        <a:lnTo>
                          <a:pt x="9658" y="5020"/>
                        </a:lnTo>
                        <a:lnTo>
                          <a:pt x="9780" y="4734"/>
                        </a:lnTo>
                        <a:lnTo>
                          <a:pt x="9876" y="4449"/>
                        </a:lnTo>
                        <a:lnTo>
                          <a:pt x="9944" y="4136"/>
                        </a:lnTo>
                        <a:lnTo>
                          <a:pt x="9984" y="3823"/>
                        </a:lnTo>
                        <a:lnTo>
                          <a:pt x="9998" y="3510"/>
                        </a:lnTo>
                        <a:lnTo>
                          <a:pt x="9998" y="3333"/>
                        </a:lnTo>
                        <a:lnTo>
                          <a:pt x="9984" y="3157"/>
                        </a:lnTo>
                        <a:lnTo>
                          <a:pt x="9957" y="2980"/>
                        </a:lnTo>
                        <a:lnTo>
                          <a:pt x="9930" y="2803"/>
                        </a:lnTo>
                        <a:lnTo>
                          <a:pt x="9889" y="2640"/>
                        </a:lnTo>
                        <a:lnTo>
                          <a:pt x="9848" y="2463"/>
                        </a:lnTo>
                        <a:lnTo>
                          <a:pt x="9780" y="2300"/>
                        </a:lnTo>
                        <a:lnTo>
                          <a:pt x="9726" y="2150"/>
                        </a:lnTo>
                        <a:lnTo>
                          <a:pt x="9658" y="1987"/>
                        </a:lnTo>
                        <a:lnTo>
                          <a:pt x="9576" y="1837"/>
                        </a:lnTo>
                        <a:lnTo>
                          <a:pt x="9495" y="1687"/>
                        </a:lnTo>
                        <a:lnTo>
                          <a:pt x="9399" y="1551"/>
                        </a:lnTo>
                        <a:lnTo>
                          <a:pt x="9195" y="1279"/>
                        </a:lnTo>
                        <a:lnTo>
                          <a:pt x="8964" y="1035"/>
                        </a:lnTo>
                        <a:lnTo>
                          <a:pt x="8787" y="858"/>
                        </a:lnTo>
                        <a:lnTo>
                          <a:pt x="8583" y="695"/>
                        </a:lnTo>
                        <a:lnTo>
                          <a:pt x="8379" y="558"/>
                        </a:lnTo>
                        <a:lnTo>
                          <a:pt x="8162" y="422"/>
                        </a:lnTo>
                        <a:lnTo>
                          <a:pt x="7944" y="314"/>
                        </a:lnTo>
                        <a:lnTo>
                          <a:pt x="7699" y="218"/>
                        </a:lnTo>
                        <a:lnTo>
                          <a:pt x="7454" y="137"/>
                        </a:lnTo>
                        <a:lnTo>
                          <a:pt x="7209" y="69"/>
                        </a:lnTo>
                        <a:lnTo>
                          <a:pt x="7033" y="42"/>
                        </a:lnTo>
                        <a:lnTo>
                          <a:pt x="6856" y="14"/>
                        </a:lnTo>
                        <a:lnTo>
                          <a:pt x="667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16" name="Google Shape;1316;p30"/>
                  <p:cNvSpPr/>
                  <p:nvPr/>
                </p:nvSpPr>
                <p:spPr>
                  <a:xfrm>
                    <a:off x="7302208" y="1624486"/>
                    <a:ext cx="98000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1" h="7020" extrusionOk="0">
                        <a:moveTo>
                          <a:pt x="449" y="1"/>
                        </a:moveTo>
                        <a:lnTo>
                          <a:pt x="381" y="137"/>
                        </a:lnTo>
                        <a:lnTo>
                          <a:pt x="327" y="300"/>
                        </a:lnTo>
                        <a:lnTo>
                          <a:pt x="259" y="463"/>
                        </a:lnTo>
                        <a:lnTo>
                          <a:pt x="218" y="654"/>
                        </a:lnTo>
                        <a:lnTo>
                          <a:pt x="136" y="1062"/>
                        </a:lnTo>
                        <a:lnTo>
                          <a:pt x="68" y="1497"/>
                        </a:lnTo>
                        <a:lnTo>
                          <a:pt x="28" y="1973"/>
                        </a:lnTo>
                        <a:lnTo>
                          <a:pt x="14" y="2476"/>
                        </a:lnTo>
                        <a:lnTo>
                          <a:pt x="0" y="2980"/>
                        </a:lnTo>
                        <a:lnTo>
                          <a:pt x="0" y="3497"/>
                        </a:lnTo>
                        <a:lnTo>
                          <a:pt x="14" y="4014"/>
                        </a:lnTo>
                        <a:lnTo>
                          <a:pt x="41" y="4517"/>
                        </a:lnTo>
                        <a:lnTo>
                          <a:pt x="96" y="5469"/>
                        </a:lnTo>
                        <a:lnTo>
                          <a:pt x="164" y="6258"/>
                        </a:lnTo>
                        <a:lnTo>
                          <a:pt x="204" y="6843"/>
                        </a:lnTo>
                        <a:lnTo>
                          <a:pt x="232" y="7020"/>
                        </a:lnTo>
                        <a:lnTo>
                          <a:pt x="1401" y="7020"/>
                        </a:lnTo>
                        <a:lnTo>
                          <a:pt x="1714" y="7006"/>
                        </a:lnTo>
                        <a:lnTo>
                          <a:pt x="2014" y="6965"/>
                        </a:lnTo>
                        <a:lnTo>
                          <a:pt x="2190" y="6680"/>
                        </a:lnTo>
                        <a:lnTo>
                          <a:pt x="2381" y="6340"/>
                        </a:lnTo>
                        <a:lnTo>
                          <a:pt x="2558" y="5959"/>
                        </a:lnTo>
                        <a:lnTo>
                          <a:pt x="2735" y="5537"/>
                        </a:lnTo>
                        <a:lnTo>
                          <a:pt x="2884" y="5088"/>
                        </a:lnTo>
                        <a:lnTo>
                          <a:pt x="2952" y="4843"/>
                        </a:lnTo>
                        <a:lnTo>
                          <a:pt x="3020" y="4585"/>
                        </a:lnTo>
                        <a:lnTo>
                          <a:pt x="3075" y="4326"/>
                        </a:lnTo>
                        <a:lnTo>
                          <a:pt x="3115" y="4068"/>
                        </a:lnTo>
                        <a:lnTo>
                          <a:pt x="3156" y="3796"/>
                        </a:lnTo>
                        <a:lnTo>
                          <a:pt x="3183" y="3510"/>
                        </a:lnTo>
                        <a:lnTo>
                          <a:pt x="3211" y="3184"/>
                        </a:lnTo>
                        <a:lnTo>
                          <a:pt x="3197" y="2871"/>
                        </a:lnTo>
                        <a:lnTo>
                          <a:pt x="3183" y="2572"/>
                        </a:lnTo>
                        <a:lnTo>
                          <a:pt x="3143" y="2286"/>
                        </a:lnTo>
                        <a:lnTo>
                          <a:pt x="3102" y="2014"/>
                        </a:lnTo>
                        <a:lnTo>
                          <a:pt x="3034" y="1756"/>
                        </a:lnTo>
                        <a:lnTo>
                          <a:pt x="2966" y="1524"/>
                        </a:lnTo>
                        <a:lnTo>
                          <a:pt x="2884" y="1293"/>
                        </a:lnTo>
                        <a:lnTo>
                          <a:pt x="2789" y="1089"/>
                        </a:lnTo>
                        <a:lnTo>
                          <a:pt x="2694" y="899"/>
                        </a:lnTo>
                        <a:lnTo>
                          <a:pt x="2598" y="722"/>
                        </a:lnTo>
                        <a:lnTo>
                          <a:pt x="2503" y="558"/>
                        </a:lnTo>
                        <a:lnTo>
                          <a:pt x="2299" y="286"/>
                        </a:lnTo>
                        <a:lnTo>
                          <a:pt x="2122" y="69"/>
                        </a:lnTo>
                        <a:lnTo>
                          <a:pt x="1946" y="42"/>
                        </a:lnTo>
                        <a:lnTo>
                          <a:pt x="1769" y="14"/>
                        </a:lnTo>
                        <a:lnTo>
                          <a:pt x="1592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17" name="Google Shape;1317;p30"/>
                  <p:cNvSpPr/>
                  <p:nvPr/>
                </p:nvSpPr>
                <p:spPr>
                  <a:xfrm>
                    <a:off x="6677392" y="1513238"/>
                    <a:ext cx="689172" cy="4201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81" h="13767" extrusionOk="0">
                        <a:moveTo>
                          <a:pt x="6530" y="0"/>
                        </a:moveTo>
                        <a:lnTo>
                          <a:pt x="6176" y="28"/>
                        </a:lnTo>
                        <a:lnTo>
                          <a:pt x="5836" y="82"/>
                        </a:lnTo>
                        <a:lnTo>
                          <a:pt x="5496" y="136"/>
                        </a:lnTo>
                        <a:lnTo>
                          <a:pt x="5169" y="218"/>
                        </a:lnTo>
                        <a:lnTo>
                          <a:pt x="4843" y="313"/>
                        </a:lnTo>
                        <a:lnTo>
                          <a:pt x="4517" y="422"/>
                        </a:lnTo>
                        <a:lnTo>
                          <a:pt x="4204" y="544"/>
                        </a:lnTo>
                        <a:lnTo>
                          <a:pt x="3904" y="680"/>
                        </a:lnTo>
                        <a:lnTo>
                          <a:pt x="3605" y="830"/>
                        </a:lnTo>
                        <a:lnTo>
                          <a:pt x="3320" y="993"/>
                        </a:lnTo>
                        <a:lnTo>
                          <a:pt x="3034" y="1170"/>
                        </a:lnTo>
                        <a:lnTo>
                          <a:pt x="2775" y="1374"/>
                        </a:lnTo>
                        <a:lnTo>
                          <a:pt x="2503" y="1578"/>
                        </a:lnTo>
                        <a:lnTo>
                          <a:pt x="2258" y="1796"/>
                        </a:lnTo>
                        <a:lnTo>
                          <a:pt x="2014" y="2013"/>
                        </a:lnTo>
                        <a:lnTo>
                          <a:pt x="1850" y="2190"/>
                        </a:lnTo>
                        <a:lnTo>
                          <a:pt x="1687" y="2381"/>
                        </a:lnTo>
                        <a:lnTo>
                          <a:pt x="1524" y="2558"/>
                        </a:lnTo>
                        <a:lnTo>
                          <a:pt x="1374" y="2748"/>
                        </a:lnTo>
                        <a:lnTo>
                          <a:pt x="1238" y="2952"/>
                        </a:lnTo>
                        <a:lnTo>
                          <a:pt x="1102" y="3156"/>
                        </a:lnTo>
                        <a:lnTo>
                          <a:pt x="966" y="3360"/>
                        </a:lnTo>
                        <a:lnTo>
                          <a:pt x="844" y="3578"/>
                        </a:lnTo>
                        <a:lnTo>
                          <a:pt x="653" y="3945"/>
                        </a:lnTo>
                        <a:lnTo>
                          <a:pt x="490" y="4340"/>
                        </a:lnTo>
                        <a:lnTo>
                          <a:pt x="341" y="4734"/>
                        </a:lnTo>
                        <a:lnTo>
                          <a:pt x="218" y="5142"/>
                        </a:lnTo>
                        <a:lnTo>
                          <a:pt x="123" y="5564"/>
                        </a:lnTo>
                        <a:lnTo>
                          <a:pt x="55" y="5999"/>
                        </a:lnTo>
                        <a:lnTo>
                          <a:pt x="14" y="6434"/>
                        </a:lnTo>
                        <a:lnTo>
                          <a:pt x="0" y="6883"/>
                        </a:lnTo>
                        <a:lnTo>
                          <a:pt x="0" y="7250"/>
                        </a:lnTo>
                        <a:lnTo>
                          <a:pt x="41" y="7631"/>
                        </a:lnTo>
                        <a:lnTo>
                          <a:pt x="82" y="7999"/>
                        </a:lnTo>
                        <a:lnTo>
                          <a:pt x="164" y="8352"/>
                        </a:lnTo>
                        <a:lnTo>
                          <a:pt x="232" y="8638"/>
                        </a:lnTo>
                        <a:lnTo>
                          <a:pt x="313" y="8924"/>
                        </a:lnTo>
                        <a:lnTo>
                          <a:pt x="409" y="9209"/>
                        </a:lnTo>
                        <a:lnTo>
                          <a:pt x="504" y="9481"/>
                        </a:lnTo>
                        <a:lnTo>
                          <a:pt x="626" y="9740"/>
                        </a:lnTo>
                        <a:lnTo>
                          <a:pt x="749" y="9998"/>
                        </a:lnTo>
                        <a:lnTo>
                          <a:pt x="885" y="10257"/>
                        </a:lnTo>
                        <a:lnTo>
                          <a:pt x="1034" y="10501"/>
                        </a:lnTo>
                        <a:lnTo>
                          <a:pt x="1197" y="10746"/>
                        </a:lnTo>
                        <a:lnTo>
                          <a:pt x="1361" y="10978"/>
                        </a:lnTo>
                        <a:lnTo>
                          <a:pt x="1538" y="11209"/>
                        </a:lnTo>
                        <a:lnTo>
                          <a:pt x="1714" y="11426"/>
                        </a:lnTo>
                        <a:lnTo>
                          <a:pt x="1918" y="11630"/>
                        </a:lnTo>
                        <a:lnTo>
                          <a:pt x="2122" y="11834"/>
                        </a:lnTo>
                        <a:lnTo>
                          <a:pt x="2327" y="12025"/>
                        </a:lnTo>
                        <a:lnTo>
                          <a:pt x="2544" y="12215"/>
                        </a:lnTo>
                        <a:lnTo>
                          <a:pt x="2775" y="12392"/>
                        </a:lnTo>
                        <a:lnTo>
                          <a:pt x="3007" y="12555"/>
                        </a:lnTo>
                        <a:lnTo>
                          <a:pt x="3251" y="12719"/>
                        </a:lnTo>
                        <a:lnTo>
                          <a:pt x="3496" y="12868"/>
                        </a:lnTo>
                        <a:lnTo>
                          <a:pt x="3741" y="13004"/>
                        </a:lnTo>
                        <a:lnTo>
                          <a:pt x="4000" y="13127"/>
                        </a:lnTo>
                        <a:lnTo>
                          <a:pt x="4272" y="13249"/>
                        </a:lnTo>
                        <a:lnTo>
                          <a:pt x="4544" y="13358"/>
                        </a:lnTo>
                        <a:lnTo>
                          <a:pt x="4816" y="13440"/>
                        </a:lnTo>
                        <a:lnTo>
                          <a:pt x="5101" y="13535"/>
                        </a:lnTo>
                        <a:lnTo>
                          <a:pt x="5387" y="13603"/>
                        </a:lnTo>
                        <a:lnTo>
                          <a:pt x="5673" y="13657"/>
                        </a:lnTo>
                        <a:lnTo>
                          <a:pt x="5972" y="13698"/>
                        </a:lnTo>
                        <a:lnTo>
                          <a:pt x="6271" y="13739"/>
                        </a:lnTo>
                        <a:lnTo>
                          <a:pt x="6571" y="13752"/>
                        </a:lnTo>
                        <a:lnTo>
                          <a:pt x="6883" y="13766"/>
                        </a:lnTo>
                        <a:lnTo>
                          <a:pt x="15698" y="13766"/>
                        </a:lnTo>
                        <a:lnTo>
                          <a:pt x="16052" y="13752"/>
                        </a:lnTo>
                        <a:lnTo>
                          <a:pt x="16405" y="13725"/>
                        </a:lnTo>
                        <a:lnTo>
                          <a:pt x="16745" y="13684"/>
                        </a:lnTo>
                        <a:lnTo>
                          <a:pt x="17085" y="13616"/>
                        </a:lnTo>
                        <a:lnTo>
                          <a:pt x="17412" y="13548"/>
                        </a:lnTo>
                        <a:lnTo>
                          <a:pt x="17738" y="13453"/>
                        </a:lnTo>
                        <a:lnTo>
                          <a:pt x="18065" y="13344"/>
                        </a:lnTo>
                        <a:lnTo>
                          <a:pt x="18378" y="13222"/>
                        </a:lnTo>
                        <a:lnTo>
                          <a:pt x="18677" y="13086"/>
                        </a:lnTo>
                        <a:lnTo>
                          <a:pt x="18976" y="12923"/>
                        </a:lnTo>
                        <a:lnTo>
                          <a:pt x="19262" y="12759"/>
                        </a:lnTo>
                        <a:lnTo>
                          <a:pt x="19547" y="12583"/>
                        </a:lnTo>
                        <a:lnTo>
                          <a:pt x="19819" y="12392"/>
                        </a:lnTo>
                        <a:lnTo>
                          <a:pt x="20078" y="12188"/>
                        </a:lnTo>
                        <a:lnTo>
                          <a:pt x="20323" y="11971"/>
                        </a:lnTo>
                        <a:lnTo>
                          <a:pt x="20568" y="11739"/>
                        </a:lnTo>
                        <a:lnTo>
                          <a:pt x="20731" y="11562"/>
                        </a:lnTo>
                        <a:lnTo>
                          <a:pt x="20894" y="11386"/>
                        </a:lnTo>
                        <a:lnTo>
                          <a:pt x="21044" y="11195"/>
                        </a:lnTo>
                        <a:lnTo>
                          <a:pt x="21193" y="11005"/>
                        </a:lnTo>
                        <a:lnTo>
                          <a:pt x="21343" y="10814"/>
                        </a:lnTo>
                        <a:lnTo>
                          <a:pt x="21479" y="10610"/>
                        </a:lnTo>
                        <a:lnTo>
                          <a:pt x="21601" y="10406"/>
                        </a:lnTo>
                        <a:lnTo>
                          <a:pt x="21724" y="10202"/>
                        </a:lnTo>
                        <a:lnTo>
                          <a:pt x="21846" y="9985"/>
                        </a:lnTo>
                        <a:lnTo>
                          <a:pt x="21955" y="9767"/>
                        </a:lnTo>
                        <a:lnTo>
                          <a:pt x="22050" y="9536"/>
                        </a:lnTo>
                        <a:lnTo>
                          <a:pt x="22146" y="9304"/>
                        </a:lnTo>
                        <a:lnTo>
                          <a:pt x="22227" y="9073"/>
                        </a:lnTo>
                        <a:lnTo>
                          <a:pt x="22295" y="8842"/>
                        </a:lnTo>
                        <a:lnTo>
                          <a:pt x="22363" y="8597"/>
                        </a:lnTo>
                        <a:lnTo>
                          <a:pt x="22418" y="8366"/>
                        </a:lnTo>
                        <a:lnTo>
                          <a:pt x="22431" y="8352"/>
                        </a:lnTo>
                        <a:lnTo>
                          <a:pt x="22499" y="7999"/>
                        </a:lnTo>
                        <a:lnTo>
                          <a:pt x="22540" y="7631"/>
                        </a:lnTo>
                        <a:lnTo>
                          <a:pt x="22581" y="7250"/>
                        </a:lnTo>
                        <a:lnTo>
                          <a:pt x="22581" y="6883"/>
                        </a:lnTo>
                        <a:lnTo>
                          <a:pt x="22567" y="6421"/>
                        </a:lnTo>
                        <a:lnTo>
                          <a:pt x="22526" y="5972"/>
                        </a:lnTo>
                        <a:lnTo>
                          <a:pt x="22458" y="5523"/>
                        </a:lnTo>
                        <a:lnTo>
                          <a:pt x="22350" y="5101"/>
                        </a:lnTo>
                        <a:lnTo>
                          <a:pt x="22227" y="4680"/>
                        </a:lnTo>
                        <a:lnTo>
                          <a:pt x="22064" y="4258"/>
                        </a:lnTo>
                        <a:lnTo>
                          <a:pt x="21887" y="3863"/>
                        </a:lnTo>
                        <a:lnTo>
                          <a:pt x="21683" y="3483"/>
                        </a:lnTo>
                        <a:lnTo>
                          <a:pt x="21452" y="3102"/>
                        </a:lnTo>
                        <a:lnTo>
                          <a:pt x="21193" y="2734"/>
                        </a:lnTo>
                        <a:lnTo>
                          <a:pt x="20908" y="2394"/>
                        </a:lnTo>
                        <a:lnTo>
                          <a:pt x="20608" y="2054"/>
                        </a:lnTo>
                        <a:lnTo>
                          <a:pt x="20282" y="1755"/>
                        </a:lnTo>
                        <a:lnTo>
                          <a:pt x="19942" y="1469"/>
                        </a:lnTo>
                        <a:lnTo>
                          <a:pt x="19588" y="1197"/>
                        </a:lnTo>
                        <a:lnTo>
                          <a:pt x="19207" y="966"/>
                        </a:lnTo>
                        <a:lnTo>
                          <a:pt x="18813" y="748"/>
                        </a:lnTo>
                        <a:lnTo>
                          <a:pt x="18405" y="544"/>
                        </a:lnTo>
                        <a:lnTo>
                          <a:pt x="17983" y="381"/>
                        </a:lnTo>
                        <a:lnTo>
                          <a:pt x="17548" y="245"/>
                        </a:lnTo>
                        <a:lnTo>
                          <a:pt x="17099" y="136"/>
                        </a:lnTo>
                        <a:lnTo>
                          <a:pt x="16650" y="55"/>
                        </a:lnTo>
                        <a:lnTo>
                          <a:pt x="16174" y="14"/>
                        </a:lnTo>
                        <a:lnTo>
                          <a:pt x="1594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18" name="Google Shape;1318;p30"/>
                  <p:cNvSpPr/>
                  <p:nvPr/>
                </p:nvSpPr>
                <p:spPr>
                  <a:xfrm>
                    <a:off x="6788243" y="1645667"/>
                    <a:ext cx="458777" cy="1216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32" h="3987" extrusionOk="0">
                        <a:moveTo>
                          <a:pt x="1796" y="1"/>
                        </a:moveTo>
                        <a:lnTo>
                          <a:pt x="1592" y="41"/>
                        </a:lnTo>
                        <a:lnTo>
                          <a:pt x="1401" y="82"/>
                        </a:lnTo>
                        <a:lnTo>
                          <a:pt x="1225" y="150"/>
                        </a:lnTo>
                        <a:lnTo>
                          <a:pt x="1048" y="232"/>
                        </a:lnTo>
                        <a:lnTo>
                          <a:pt x="885" y="341"/>
                        </a:lnTo>
                        <a:lnTo>
                          <a:pt x="721" y="449"/>
                        </a:lnTo>
                        <a:lnTo>
                          <a:pt x="585" y="585"/>
                        </a:lnTo>
                        <a:lnTo>
                          <a:pt x="449" y="721"/>
                        </a:lnTo>
                        <a:lnTo>
                          <a:pt x="340" y="871"/>
                        </a:lnTo>
                        <a:lnTo>
                          <a:pt x="245" y="1034"/>
                        </a:lnTo>
                        <a:lnTo>
                          <a:pt x="150" y="1211"/>
                        </a:lnTo>
                        <a:lnTo>
                          <a:pt x="96" y="1402"/>
                        </a:lnTo>
                        <a:lnTo>
                          <a:pt x="41" y="1592"/>
                        </a:lnTo>
                        <a:lnTo>
                          <a:pt x="14" y="1782"/>
                        </a:lnTo>
                        <a:lnTo>
                          <a:pt x="0" y="1986"/>
                        </a:lnTo>
                        <a:lnTo>
                          <a:pt x="14" y="2191"/>
                        </a:lnTo>
                        <a:lnTo>
                          <a:pt x="41" y="2395"/>
                        </a:lnTo>
                        <a:lnTo>
                          <a:pt x="96" y="2585"/>
                        </a:lnTo>
                        <a:lnTo>
                          <a:pt x="150" y="2762"/>
                        </a:lnTo>
                        <a:lnTo>
                          <a:pt x="245" y="2939"/>
                        </a:lnTo>
                        <a:lnTo>
                          <a:pt x="340" y="3102"/>
                        </a:lnTo>
                        <a:lnTo>
                          <a:pt x="449" y="3252"/>
                        </a:lnTo>
                        <a:lnTo>
                          <a:pt x="585" y="3401"/>
                        </a:lnTo>
                        <a:lnTo>
                          <a:pt x="721" y="3524"/>
                        </a:lnTo>
                        <a:lnTo>
                          <a:pt x="885" y="3646"/>
                        </a:lnTo>
                        <a:lnTo>
                          <a:pt x="1048" y="3741"/>
                        </a:lnTo>
                        <a:lnTo>
                          <a:pt x="1225" y="3823"/>
                        </a:lnTo>
                        <a:lnTo>
                          <a:pt x="1401" y="3891"/>
                        </a:lnTo>
                        <a:lnTo>
                          <a:pt x="1592" y="3945"/>
                        </a:lnTo>
                        <a:lnTo>
                          <a:pt x="1796" y="3972"/>
                        </a:lnTo>
                        <a:lnTo>
                          <a:pt x="2000" y="3986"/>
                        </a:lnTo>
                        <a:lnTo>
                          <a:pt x="13045" y="3986"/>
                        </a:lnTo>
                        <a:lnTo>
                          <a:pt x="13249" y="3972"/>
                        </a:lnTo>
                        <a:lnTo>
                          <a:pt x="13440" y="3945"/>
                        </a:lnTo>
                        <a:lnTo>
                          <a:pt x="13630" y="3891"/>
                        </a:lnTo>
                        <a:lnTo>
                          <a:pt x="13821" y="3823"/>
                        </a:lnTo>
                        <a:lnTo>
                          <a:pt x="13997" y="3741"/>
                        </a:lnTo>
                        <a:lnTo>
                          <a:pt x="14161" y="3646"/>
                        </a:lnTo>
                        <a:lnTo>
                          <a:pt x="14310" y="3524"/>
                        </a:lnTo>
                        <a:lnTo>
                          <a:pt x="14446" y="3401"/>
                        </a:lnTo>
                        <a:lnTo>
                          <a:pt x="14582" y="3252"/>
                        </a:lnTo>
                        <a:lnTo>
                          <a:pt x="14691" y="3102"/>
                        </a:lnTo>
                        <a:lnTo>
                          <a:pt x="14800" y="2939"/>
                        </a:lnTo>
                        <a:lnTo>
                          <a:pt x="14882" y="2762"/>
                        </a:lnTo>
                        <a:lnTo>
                          <a:pt x="14950" y="2585"/>
                        </a:lnTo>
                        <a:lnTo>
                          <a:pt x="15004" y="2395"/>
                        </a:lnTo>
                        <a:lnTo>
                          <a:pt x="15031" y="2191"/>
                        </a:lnTo>
                        <a:lnTo>
                          <a:pt x="15031" y="1986"/>
                        </a:lnTo>
                        <a:lnTo>
                          <a:pt x="15031" y="1782"/>
                        </a:lnTo>
                        <a:lnTo>
                          <a:pt x="15004" y="1592"/>
                        </a:lnTo>
                        <a:lnTo>
                          <a:pt x="14950" y="1402"/>
                        </a:lnTo>
                        <a:lnTo>
                          <a:pt x="14882" y="1211"/>
                        </a:lnTo>
                        <a:lnTo>
                          <a:pt x="14800" y="1034"/>
                        </a:lnTo>
                        <a:lnTo>
                          <a:pt x="14691" y="871"/>
                        </a:lnTo>
                        <a:lnTo>
                          <a:pt x="14582" y="721"/>
                        </a:lnTo>
                        <a:lnTo>
                          <a:pt x="14446" y="585"/>
                        </a:lnTo>
                        <a:lnTo>
                          <a:pt x="14310" y="449"/>
                        </a:lnTo>
                        <a:lnTo>
                          <a:pt x="14161" y="341"/>
                        </a:lnTo>
                        <a:lnTo>
                          <a:pt x="13997" y="232"/>
                        </a:lnTo>
                        <a:lnTo>
                          <a:pt x="13821" y="150"/>
                        </a:lnTo>
                        <a:lnTo>
                          <a:pt x="13630" y="82"/>
                        </a:lnTo>
                        <a:lnTo>
                          <a:pt x="13440" y="41"/>
                        </a:lnTo>
                        <a:lnTo>
                          <a:pt x="1324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19" name="Google Shape;1319;p30"/>
                  <p:cNvSpPr/>
                  <p:nvPr/>
                </p:nvSpPr>
                <p:spPr>
                  <a:xfrm>
                    <a:off x="6836801" y="1669748"/>
                    <a:ext cx="73523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9" extrusionOk="0">
                        <a:moveTo>
                          <a:pt x="1089" y="0"/>
                        </a:moveTo>
                        <a:lnTo>
                          <a:pt x="967" y="14"/>
                        </a:lnTo>
                        <a:lnTo>
                          <a:pt x="858" y="41"/>
                        </a:lnTo>
                        <a:lnTo>
                          <a:pt x="749" y="82"/>
                        </a:lnTo>
                        <a:lnTo>
                          <a:pt x="640" y="136"/>
                        </a:lnTo>
                        <a:lnTo>
                          <a:pt x="545" y="191"/>
                        </a:lnTo>
                        <a:lnTo>
                          <a:pt x="450" y="273"/>
                        </a:lnTo>
                        <a:lnTo>
                          <a:pt x="355" y="354"/>
                        </a:lnTo>
                        <a:lnTo>
                          <a:pt x="273" y="436"/>
                        </a:lnTo>
                        <a:lnTo>
                          <a:pt x="191" y="545"/>
                        </a:lnTo>
                        <a:lnTo>
                          <a:pt x="137" y="640"/>
                        </a:lnTo>
                        <a:lnTo>
                          <a:pt x="82" y="749"/>
                        </a:lnTo>
                        <a:lnTo>
                          <a:pt x="55" y="857"/>
                        </a:lnTo>
                        <a:lnTo>
                          <a:pt x="14" y="966"/>
                        </a:lnTo>
                        <a:lnTo>
                          <a:pt x="1" y="1089"/>
                        </a:lnTo>
                        <a:lnTo>
                          <a:pt x="1" y="1197"/>
                        </a:lnTo>
                        <a:lnTo>
                          <a:pt x="1" y="1320"/>
                        </a:lnTo>
                        <a:lnTo>
                          <a:pt x="14" y="1429"/>
                        </a:lnTo>
                        <a:lnTo>
                          <a:pt x="55" y="1538"/>
                        </a:lnTo>
                        <a:lnTo>
                          <a:pt x="82" y="1660"/>
                        </a:lnTo>
                        <a:lnTo>
                          <a:pt x="137" y="1755"/>
                        </a:lnTo>
                        <a:lnTo>
                          <a:pt x="191" y="1864"/>
                        </a:lnTo>
                        <a:lnTo>
                          <a:pt x="273" y="1959"/>
                        </a:lnTo>
                        <a:lnTo>
                          <a:pt x="355" y="2054"/>
                        </a:lnTo>
                        <a:lnTo>
                          <a:pt x="450" y="2136"/>
                        </a:lnTo>
                        <a:lnTo>
                          <a:pt x="545" y="2204"/>
                        </a:lnTo>
                        <a:lnTo>
                          <a:pt x="640" y="2272"/>
                        </a:lnTo>
                        <a:lnTo>
                          <a:pt x="749" y="2313"/>
                        </a:lnTo>
                        <a:lnTo>
                          <a:pt x="858" y="2354"/>
                        </a:lnTo>
                        <a:lnTo>
                          <a:pt x="967" y="2381"/>
                        </a:lnTo>
                        <a:lnTo>
                          <a:pt x="1089" y="2394"/>
                        </a:lnTo>
                        <a:lnTo>
                          <a:pt x="1198" y="2408"/>
                        </a:lnTo>
                        <a:lnTo>
                          <a:pt x="1320" y="2394"/>
                        </a:lnTo>
                        <a:lnTo>
                          <a:pt x="1429" y="2381"/>
                        </a:lnTo>
                        <a:lnTo>
                          <a:pt x="1552" y="2354"/>
                        </a:lnTo>
                        <a:lnTo>
                          <a:pt x="1660" y="2313"/>
                        </a:lnTo>
                        <a:lnTo>
                          <a:pt x="1756" y="2272"/>
                        </a:lnTo>
                        <a:lnTo>
                          <a:pt x="1864" y="2204"/>
                        </a:lnTo>
                        <a:lnTo>
                          <a:pt x="1960" y="2136"/>
                        </a:lnTo>
                        <a:lnTo>
                          <a:pt x="2055" y="2054"/>
                        </a:lnTo>
                        <a:lnTo>
                          <a:pt x="2136" y="1959"/>
                        </a:lnTo>
                        <a:lnTo>
                          <a:pt x="2204" y="1864"/>
                        </a:lnTo>
                        <a:lnTo>
                          <a:pt x="2273" y="1755"/>
                        </a:lnTo>
                        <a:lnTo>
                          <a:pt x="2313" y="1660"/>
                        </a:lnTo>
                        <a:lnTo>
                          <a:pt x="2354" y="1538"/>
                        </a:lnTo>
                        <a:lnTo>
                          <a:pt x="2381" y="1429"/>
                        </a:lnTo>
                        <a:lnTo>
                          <a:pt x="2395" y="1320"/>
                        </a:lnTo>
                        <a:lnTo>
                          <a:pt x="2409" y="1197"/>
                        </a:lnTo>
                        <a:lnTo>
                          <a:pt x="2395" y="1089"/>
                        </a:lnTo>
                        <a:lnTo>
                          <a:pt x="2381" y="966"/>
                        </a:lnTo>
                        <a:lnTo>
                          <a:pt x="2354" y="857"/>
                        </a:lnTo>
                        <a:lnTo>
                          <a:pt x="2313" y="749"/>
                        </a:lnTo>
                        <a:lnTo>
                          <a:pt x="2273" y="640"/>
                        </a:lnTo>
                        <a:lnTo>
                          <a:pt x="2204" y="545"/>
                        </a:lnTo>
                        <a:lnTo>
                          <a:pt x="2136" y="436"/>
                        </a:lnTo>
                        <a:lnTo>
                          <a:pt x="2055" y="354"/>
                        </a:lnTo>
                        <a:lnTo>
                          <a:pt x="1960" y="273"/>
                        </a:lnTo>
                        <a:lnTo>
                          <a:pt x="1864" y="191"/>
                        </a:lnTo>
                        <a:lnTo>
                          <a:pt x="1756" y="136"/>
                        </a:lnTo>
                        <a:lnTo>
                          <a:pt x="1660" y="82"/>
                        </a:lnTo>
                        <a:lnTo>
                          <a:pt x="1552" y="41"/>
                        </a:lnTo>
                        <a:lnTo>
                          <a:pt x="1429" y="14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20" name="Google Shape;1320;p30"/>
                  <p:cNvSpPr/>
                  <p:nvPr/>
                </p:nvSpPr>
                <p:spPr>
                  <a:xfrm>
                    <a:off x="6847605" y="1680552"/>
                    <a:ext cx="62719" cy="6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5" h="2055" extrusionOk="0">
                        <a:moveTo>
                          <a:pt x="1701" y="0"/>
                        </a:moveTo>
                        <a:lnTo>
                          <a:pt x="1" y="1700"/>
                        </a:lnTo>
                        <a:lnTo>
                          <a:pt x="96" y="1782"/>
                        </a:lnTo>
                        <a:lnTo>
                          <a:pt x="191" y="1850"/>
                        </a:lnTo>
                        <a:lnTo>
                          <a:pt x="286" y="1918"/>
                        </a:lnTo>
                        <a:lnTo>
                          <a:pt x="395" y="1959"/>
                        </a:lnTo>
                        <a:lnTo>
                          <a:pt x="504" y="2000"/>
                        </a:lnTo>
                        <a:lnTo>
                          <a:pt x="613" y="2027"/>
                        </a:lnTo>
                        <a:lnTo>
                          <a:pt x="735" y="2040"/>
                        </a:lnTo>
                        <a:lnTo>
                          <a:pt x="844" y="2054"/>
                        </a:lnTo>
                        <a:lnTo>
                          <a:pt x="966" y="2040"/>
                        </a:lnTo>
                        <a:lnTo>
                          <a:pt x="1075" y="2027"/>
                        </a:lnTo>
                        <a:lnTo>
                          <a:pt x="1198" y="2000"/>
                        </a:lnTo>
                        <a:lnTo>
                          <a:pt x="1306" y="1959"/>
                        </a:lnTo>
                        <a:lnTo>
                          <a:pt x="1402" y="1918"/>
                        </a:lnTo>
                        <a:lnTo>
                          <a:pt x="1510" y="1850"/>
                        </a:lnTo>
                        <a:lnTo>
                          <a:pt x="1606" y="1782"/>
                        </a:lnTo>
                        <a:lnTo>
                          <a:pt x="1701" y="1700"/>
                        </a:lnTo>
                        <a:lnTo>
                          <a:pt x="1782" y="1605"/>
                        </a:lnTo>
                        <a:lnTo>
                          <a:pt x="1850" y="1510"/>
                        </a:lnTo>
                        <a:lnTo>
                          <a:pt x="1919" y="1401"/>
                        </a:lnTo>
                        <a:lnTo>
                          <a:pt x="1959" y="1306"/>
                        </a:lnTo>
                        <a:lnTo>
                          <a:pt x="2000" y="1184"/>
                        </a:lnTo>
                        <a:lnTo>
                          <a:pt x="2027" y="1075"/>
                        </a:lnTo>
                        <a:lnTo>
                          <a:pt x="2041" y="966"/>
                        </a:lnTo>
                        <a:lnTo>
                          <a:pt x="2055" y="843"/>
                        </a:lnTo>
                        <a:lnTo>
                          <a:pt x="2041" y="735"/>
                        </a:lnTo>
                        <a:lnTo>
                          <a:pt x="2027" y="612"/>
                        </a:lnTo>
                        <a:lnTo>
                          <a:pt x="2000" y="503"/>
                        </a:lnTo>
                        <a:lnTo>
                          <a:pt x="1959" y="395"/>
                        </a:lnTo>
                        <a:lnTo>
                          <a:pt x="1919" y="286"/>
                        </a:lnTo>
                        <a:lnTo>
                          <a:pt x="1850" y="191"/>
                        </a:lnTo>
                        <a:lnTo>
                          <a:pt x="1782" y="82"/>
                        </a:lnTo>
                        <a:lnTo>
                          <a:pt x="1701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21" name="Google Shape;1321;p30"/>
                  <p:cNvSpPr/>
                  <p:nvPr/>
                </p:nvSpPr>
                <p:spPr>
                  <a:xfrm>
                    <a:off x="7133643" y="1669748"/>
                    <a:ext cx="73523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9" extrusionOk="0">
                        <a:moveTo>
                          <a:pt x="1089" y="0"/>
                        </a:moveTo>
                        <a:lnTo>
                          <a:pt x="980" y="14"/>
                        </a:lnTo>
                        <a:lnTo>
                          <a:pt x="871" y="41"/>
                        </a:lnTo>
                        <a:lnTo>
                          <a:pt x="762" y="82"/>
                        </a:lnTo>
                        <a:lnTo>
                          <a:pt x="654" y="136"/>
                        </a:lnTo>
                        <a:lnTo>
                          <a:pt x="545" y="191"/>
                        </a:lnTo>
                        <a:lnTo>
                          <a:pt x="450" y="273"/>
                        </a:lnTo>
                        <a:lnTo>
                          <a:pt x="354" y="354"/>
                        </a:lnTo>
                        <a:lnTo>
                          <a:pt x="273" y="436"/>
                        </a:lnTo>
                        <a:lnTo>
                          <a:pt x="205" y="545"/>
                        </a:lnTo>
                        <a:lnTo>
                          <a:pt x="150" y="640"/>
                        </a:lnTo>
                        <a:lnTo>
                          <a:pt x="96" y="749"/>
                        </a:lnTo>
                        <a:lnTo>
                          <a:pt x="55" y="857"/>
                        </a:lnTo>
                        <a:lnTo>
                          <a:pt x="28" y="966"/>
                        </a:lnTo>
                        <a:lnTo>
                          <a:pt x="14" y="1089"/>
                        </a:lnTo>
                        <a:lnTo>
                          <a:pt x="1" y="1197"/>
                        </a:lnTo>
                        <a:lnTo>
                          <a:pt x="14" y="1320"/>
                        </a:lnTo>
                        <a:lnTo>
                          <a:pt x="28" y="1429"/>
                        </a:lnTo>
                        <a:lnTo>
                          <a:pt x="55" y="1538"/>
                        </a:lnTo>
                        <a:lnTo>
                          <a:pt x="96" y="1660"/>
                        </a:lnTo>
                        <a:lnTo>
                          <a:pt x="150" y="1755"/>
                        </a:lnTo>
                        <a:lnTo>
                          <a:pt x="205" y="1864"/>
                        </a:lnTo>
                        <a:lnTo>
                          <a:pt x="273" y="1959"/>
                        </a:lnTo>
                        <a:lnTo>
                          <a:pt x="354" y="2054"/>
                        </a:lnTo>
                        <a:lnTo>
                          <a:pt x="450" y="2136"/>
                        </a:lnTo>
                        <a:lnTo>
                          <a:pt x="545" y="2204"/>
                        </a:lnTo>
                        <a:lnTo>
                          <a:pt x="654" y="2272"/>
                        </a:lnTo>
                        <a:lnTo>
                          <a:pt x="762" y="2313"/>
                        </a:lnTo>
                        <a:lnTo>
                          <a:pt x="871" y="2354"/>
                        </a:lnTo>
                        <a:lnTo>
                          <a:pt x="980" y="2381"/>
                        </a:lnTo>
                        <a:lnTo>
                          <a:pt x="1089" y="2394"/>
                        </a:lnTo>
                        <a:lnTo>
                          <a:pt x="1211" y="2408"/>
                        </a:lnTo>
                        <a:lnTo>
                          <a:pt x="1320" y="2394"/>
                        </a:lnTo>
                        <a:lnTo>
                          <a:pt x="1443" y="2381"/>
                        </a:lnTo>
                        <a:lnTo>
                          <a:pt x="1551" y="2354"/>
                        </a:lnTo>
                        <a:lnTo>
                          <a:pt x="1660" y="2313"/>
                        </a:lnTo>
                        <a:lnTo>
                          <a:pt x="1769" y="2272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5" y="2054"/>
                        </a:lnTo>
                        <a:lnTo>
                          <a:pt x="2136" y="1959"/>
                        </a:lnTo>
                        <a:lnTo>
                          <a:pt x="2218" y="1864"/>
                        </a:lnTo>
                        <a:lnTo>
                          <a:pt x="2272" y="1755"/>
                        </a:lnTo>
                        <a:lnTo>
                          <a:pt x="2327" y="1660"/>
                        </a:lnTo>
                        <a:lnTo>
                          <a:pt x="2368" y="1538"/>
                        </a:lnTo>
                        <a:lnTo>
                          <a:pt x="2395" y="1429"/>
                        </a:lnTo>
                        <a:lnTo>
                          <a:pt x="2408" y="1320"/>
                        </a:lnTo>
                        <a:lnTo>
                          <a:pt x="2408" y="1197"/>
                        </a:lnTo>
                        <a:lnTo>
                          <a:pt x="2408" y="1089"/>
                        </a:lnTo>
                        <a:lnTo>
                          <a:pt x="2395" y="966"/>
                        </a:lnTo>
                        <a:lnTo>
                          <a:pt x="2368" y="857"/>
                        </a:lnTo>
                        <a:lnTo>
                          <a:pt x="2327" y="749"/>
                        </a:lnTo>
                        <a:lnTo>
                          <a:pt x="2272" y="640"/>
                        </a:lnTo>
                        <a:lnTo>
                          <a:pt x="2218" y="545"/>
                        </a:lnTo>
                        <a:lnTo>
                          <a:pt x="2136" y="436"/>
                        </a:lnTo>
                        <a:lnTo>
                          <a:pt x="2055" y="354"/>
                        </a:lnTo>
                        <a:lnTo>
                          <a:pt x="1973" y="273"/>
                        </a:lnTo>
                        <a:lnTo>
                          <a:pt x="1878" y="191"/>
                        </a:lnTo>
                        <a:lnTo>
                          <a:pt x="1769" y="136"/>
                        </a:lnTo>
                        <a:lnTo>
                          <a:pt x="1660" y="82"/>
                        </a:lnTo>
                        <a:lnTo>
                          <a:pt x="1551" y="41"/>
                        </a:lnTo>
                        <a:lnTo>
                          <a:pt x="1443" y="14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22" name="Google Shape;1322;p30"/>
                  <p:cNvSpPr/>
                  <p:nvPr/>
                </p:nvSpPr>
                <p:spPr>
                  <a:xfrm>
                    <a:off x="7144448" y="1680552"/>
                    <a:ext cx="62719" cy="6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5" h="2055" extrusionOk="0">
                        <a:moveTo>
                          <a:pt x="1701" y="0"/>
                        </a:moveTo>
                        <a:lnTo>
                          <a:pt x="0" y="1700"/>
                        </a:lnTo>
                        <a:lnTo>
                          <a:pt x="96" y="1782"/>
                        </a:lnTo>
                        <a:lnTo>
                          <a:pt x="191" y="1850"/>
                        </a:lnTo>
                        <a:lnTo>
                          <a:pt x="300" y="1918"/>
                        </a:lnTo>
                        <a:lnTo>
                          <a:pt x="408" y="1959"/>
                        </a:lnTo>
                        <a:lnTo>
                          <a:pt x="517" y="2000"/>
                        </a:lnTo>
                        <a:lnTo>
                          <a:pt x="626" y="2027"/>
                        </a:lnTo>
                        <a:lnTo>
                          <a:pt x="735" y="2040"/>
                        </a:lnTo>
                        <a:lnTo>
                          <a:pt x="857" y="2054"/>
                        </a:lnTo>
                        <a:lnTo>
                          <a:pt x="966" y="2040"/>
                        </a:lnTo>
                        <a:lnTo>
                          <a:pt x="1089" y="2027"/>
                        </a:lnTo>
                        <a:lnTo>
                          <a:pt x="1197" y="2000"/>
                        </a:lnTo>
                        <a:lnTo>
                          <a:pt x="1306" y="1959"/>
                        </a:lnTo>
                        <a:lnTo>
                          <a:pt x="1415" y="1918"/>
                        </a:lnTo>
                        <a:lnTo>
                          <a:pt x="1524" y="1850"/>
                        </a:lnTo>
                        <a:lnTo>
                          <a:pt x="1619" y="1782"/>
                        </a:lnTo>
                        <a:lnTo>
                          <a:pt x="1701" y="1700"/>
                        </a:lnTo>
                        <a:lnTo>
                          <a:pt x="1782" y="1605"/>
                        </a:lnTo>
                        <a:lnTo>
                          <a:pt x="1864" y="1510"/>
                        </a:lnTo>
                        <a:lnTo>
                          <a:pt x="1918" y="1401"/>
                        </a:lnTo>
                        <a:lnTo>
                          <a:pt x="1973" y="1306"/>
                        </a:lnTo>
                        <a:lnTo>
                          <a:pt x="2014" y="1184"/>
                        </a:lnTo>
                        <a:lnTo>
                          <a:pt x="2041" y="1075"/>
                        </a:lnTo>
                        <a:lnTo>
                          <a:pt x="2054" y="966"/>
                        </a:lnTo>
                        <a:lnTo>
                          <a:pt x="2054" y="843"/>
                        </a:lnTo>
                        <a:lnTo>
                          <a:pt x="2054" y="735"/>
                        </a:lnTo>
                        <a:lnTo>
                          <a:pt x="2041" y="612"/>
                        </a:lnTo>
                        <a:lnTo>
                          <a:pt x="2014" y="503"/>
                        </a:lnTo>
                        <a:lnTo>
                          <a:pt x="1973" y="395"/>
                        </a:lnTo>
                        <a:lnTo>
                          <a:pt x="1918" y="286"/>
                        </a:lnTo>
                        <a:lnTo>
                          <a:pt x="1864" y="191"/>
                        </a:lnTo>
                        <a:lnTo>
                          <a:pt x="1782" y="82"/>
                        </a:lnTo>
                        <a:lnTo>
                          <a:pt x="1701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23" name="Google Shape;1323;p30"/>
                  <p:cNvSpPr/>
                  <p:nvPr/>
                </p:nvSpPr>
                <p:spPr>
                  <a:xfrm>
                    <a:off x="6869611" y="1812157"/>
                    <a:ext cx="287743" cy="668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28" h="2191" extrusionOk="0">
                        <a:moveTo>
                          <a:pt x="1061" y="0"/>
                        </a:moveTo>
                        <a:lnTo>
                          <a:pt x="953" y="14"/>
                        </a:lnTo>
                        <a:lnTo>
                          <a:pt x="844" y="27"/>
                        </a:lnTo>
                        <a:lnTo>
                          <a:pt x="749" y="55"/>
                        </a:lnTo>
                        <a:lnTo>
                          <a:pt x="653" y="95"/>
                        </a:lnTo>
                        <a:lnTo>
                          <a:pt x="558" y="136"/>
                        </a:lnTo>
                        <a:lnTo>
                          <a:pt x="463" y="191"/>
                        </a:lnTo>
                        <a:lnTo>
                          <a:pt x="381" y="245"/>
                        </a:lnTo>
                        <a:lnTo>
                          <a:pt x="313" y="313"/>
                        </a:lnTo>
                        <a:lnTo>
                          <a:pt x="245" y="395"/>
                        </a:lnTo>
                        <a:lnTo>
                          <a:pt x="177" y="476"/>
                        </a:lnTo>
                        <a:lnTo>
                          <a:pt x="136" y="558"/>
                        </a:lnTo>
                        <a:lnTo>
                          <a:pt x="82" y="653"/>
                        </a:lnTo>
                        <a:lnTo>
                          <a:pt x="55" y="748"/>
                        </a:lnTo>
                        <a:lnTo>
                          <a:pt x="28" y="857"/>
                        </a:lnTo>
                        <a:lnTo>
                          <a:pt x="14" y="952"/>
                        </a:lnTo>
                        <a:lnTo>
                          <a:pt x="0" y="1061"/>
                        </a:lnTo>
                        <a:lnTo>
                          <a:pt x="0" y="1129"/>
                        </a:lnTo>
                        <a:lnTo>
                          <a:pt x="14" y="1238"/>
                        </a:lnTo>
                        <a:lnTo>
                          <a:pt x="28" y="1347"/>
                        </a:lnTo>
                        <a:lnTo>
                          <a:pt x="55" y="1456"/>
                        </a:lnTo>
                        <a:lnTo>
                          <a:pt x="82" y="1551"/>
                        </a:lnTo>
                        <a:lnTo>
                          <a:pt x="136" y="1632"/>
                        </a:lnTo>
                        <a:lnTo>
                          <a:pt x="177" y="1728"/>
                        </a:lnTo>
                        <a:lnTo>
                          <a:pt x="245" y="1809"/>
                        </a:lnTo>
                        <a:lnTo>
                          <a:pt x="313" y="1877"/>
                        </a:lnTo>
                        <a:lnTo>
                          <a:pt x="381" y="1945"/>
                        </a:lnTo>
                        <a:lnTo>
                          <a:pt x="463" y="2013"/>
                        </a:lnTo>
                        <a:lnTo>
                          <a:pt x="558" y="2068"/>
                        </a:lnTo>
                        <a:lnTo>
                          <a:pt x="653" y="2109"/>
                        </a:lnTo>
                        <a:lnTo>
                          <a:pt x="749" y="2149"/>
                        </a:lnTo>
                        <a:lnTo>
                          <a:pt x="844" y="2177"/>
                        </a:lnTo>
                        <a:lnTo>
                          <a:pt x="953" y="2190"/>
                        </a:lnTo>
                        <a:lnTo>
                          <a:pt x="8475" y="2190"/>
                        </a:lnTo>
                        <a:lnTo>
                          <a:pt x="8584" y="2177"/>
                        </a:lnTo>
                        <a:lnTo>
                          <a:pt x="8679" y="2149"/>
                        </a:lnTo>
                        <a:lnTo>
                          <a:pt x="8774" y="2109"/>
                        </a:lnTo>
                        <a:lnTo>
                          <a:pt x="8869" y="2068"/>
                        </a:lnTo>
                        <a:lnTo>
                          <a:pt x="8951" y="2013"/>
                        </a:lnTo>
                        <a:lnTo>
                          <a:pt x="9033" y="1945"/>
                        </a:lnTo>
                        <a:lnTo>
                          <a:pt x="9114" y="1877"/>
                        </a:lnTo>
                        <a:lnTo>
                          <a:pt x="9182" y="1809"/>
                        </a:lnTo>
                        <a:lnTo>
                          <a:pt x="9237" y="1728"/>
                        </a:lnTo>
                        <a:lnTo>
                          <a:pt x="9291" y="1632"/>
                        </a:lnTo>
                        <a:lnTo>
                          <a:pt x="9345" y="1551"/>
                        </a:lnTo>
                        <a:lnTo>
                          <a:pt x="9373" y="1456"/>
                        </a:lnTo>
                        <a:lnTo>
                          <a:pt x="9400" y="1347"/>
                        </a:lnTo>
                        <a:lnTo>
                          <a:pt x="9413" y="1238"/>
                        </a:lnTo>
                        <a:lnTo>
                          <a:pt x="9427" y="1129"/>
                        </a:lnTo>
                        <a:lnTo>
                          <a:pt x="9427" y="1061"/>
                        </a:lnTo>
                        <a:lnTo>
                          <a:pt x="9413" y="952"/>
                        </a:lnTo>
                        <a:lnTo>
                          <a:pt x="9400" y="857"/>
                        </a:lnTo>
                        <a:lnTo>
                          <a:pt x="9373" y="748"/>
                        </a:lnTo>
                        <a:lnTo>
                          <a:pt x="9345" y="653"/>
                        </a:lnTo>
                        <a:lnTo>
                          <a:pt x="9291" y="558"/>
                        </a:lnTo>
                        <a:lnTo>
                          <a:pt x="9237" y="476"/>
                        </a:lnTo>
                        <a:lnTo>
                          <a:pt x="9182" y="395"/>
                        </a:lnTo>
                        <a:lnTo>
                          <a:pt x="9114" y="313"/>
                        </a:lnTo>
                        <a:lnTo>
                          <a:pt x="9033" y="245"/>
                        </a:lnTo>
                        <a:lnTo>
                          <a:pt x="8951" y="191"/>
                        </a:lnTo>
                        <a:lnTo>
                          <a:pt x="8869" y="136"/>
                        </a:lnTo>
                        <a:lnTo>
                          <a:pt x="8774" y="95"/>
                        </a:lnTo>
                        <a:lnTo>
                          <a:pt x="8679" y="55"/>
                        </a:lnTo>
                        <a:lnTo>
                          <a:pt x="8584" y="27"/>
                        </a:lnTo>
                        <a:lnTo>
                          <a:pt x="8475" y="14"/>
                        </a:lnTo>
                        <a:lnTo>
                          <a:pt x="8366" y="0"/>
                        </a:lnTo>
                        <a:close/>
                      </a:path>
                    </a:pathLst>
                  </a:custGeom>
                  <a:solidFill>
                    <a:srgbClr val="D5DB1D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24" name="Google Shape;1324;p30"/>
                  <p:cNvSpPr/>
                  <p:nvPr/>
                </p:nvSpPr>
                <p:spPr>
                  <a:xfrm>
                    <a:off x="6892867" y="1828333"/>
                    <a:ext cx="240803" cy="349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90" h="1144" extrusionOk="0">
                        <a:moveTo>
                          <a:pt x="463" y="1"/>
                        </a:moveTo>
                        <a:lnTo>
                          <a:pt x="354" y="41"/>
                        </a:lnTo>
                        <a:lnTo>
                          <a:pt x="259" y="96"/>
                        </a:lnTo>
                        <a:lnTo>
                          <a:pt x="177" y="164"/>
                        </a:lnTo>
                        <a:lnTo>
                          <a:pt x="109" y="245"/>
                        </a:lnTo>
                        <a:lnTo>
                          <a:pt x="55" y="341"/>
                        </a:lnTo>
                        <a:lnTo>
                          <a:pt x="14" y="449"/>
                        </a:lnTo>
                        <a:lnTo>
                          <a:pt x="0" y="572"/>
                        </a:lnTo>
                        <a:lnTo>
                          <a:pt x="14" y="667"/>
                        </a:lnTo>
                        <a:lnTo>
                          <a:pt x="41" y="762"/>
                        </a:lnTo>
                        <a:lnTo>
                          <a:pt x="82" y="858"/>
                        </a:lnTo>
                        <a:lnTo>
                          <a:pt x="136" y="939"/>
                        </a:lnTo>
                        <a:lnTo>
                          <a:pt x="204" y="1007"/>
                        </a:lnTo>
                        <a:lnTo>
                          <a:pt x="286" y="1062"/>
                        </a:lnTo>
                        <a:lnTo>
                          <a:pt x="381" y="1102"/>
                        </a:lnTo>
                        <a:lnTo>
                          <a:pt x="476" y="1130"/>
                        </a:lnTo>
                        <a:lnTo>
                          <a:pt x="585" y="1143"/>
                        </a:lnTo>
                        <a:lnTo>
                          <a:pt x="7318" y="1143"/>
                        </a:lnTo>
                        <a:lnTo>
                          <a:pt x="7441" y="1130"/>
                        </a:lnTo>
                        <a:lnTo>
                          <a:pt x="7550" y="1102"/>
                        </a:lnTo>
                        <a:lnTo>
                          <a:pt x="7645" y="1048"/>
                        </a:lnTo>
                        <a:lnTo>
                          <a:pt x="7727" y="980"/>
                        </a:lnTo>
                        <a:lnTo>
                          <a:pt x="7781" y="912"/>
                        </a:lnTo>
                        <a:lnTo>
                          <a:pt x="7835" y="830"/>
                        </a:lnTo>
                        <a:lnTo>
                          <a:pt x="7863" y="762"/>
                        </a:lnTo>
                        <a:lnTo>
                          <a:pt x="7890" y="667"/>
                        </a:lnTo>
                        <a:lnTo>
                          <a:pt x="7890" y="572"/>
                        </a:lnTo>
                        <a:lnTo>
                          <a:pt x="7890" y="449"/>
                        </a:lnTo>
                        <a:lnTo>
                          <a:pt x="7849" y="341"/>
                        </a:lnTo>
                        <a:lnTo>
                          <a:pt x="7795" y="245"/>
                        </a:lnTo>
                        <a:lnTo>
                          <a:pt x="7727" y="164"/>
                        </a:lnTo>
                        <a:lnTo>
                          <a:pt x="7645" y="96"/>
                        </a:lnTo>
                        <a:lnTo>
                          <a:pt x="7550" y="41"/>
                        </a:lnTo>
                        <a:lnTo>
                          <a:pt x="7441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25" name="Google Shape;1325;p30"/>
                  <p:cNvSpPr/>
                  <p:nvPr/>
                </p:nvSpPr>
                <p:spPr>
                  <a:xfrm>
                    <a:off x="6963430" y="1933384"/>
                    <a:ext cx="117105" cy="92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37" h="3034" extrusionOk="0">
                        <a:moveTo>
                          <a:pt x="1" y="0"/>
                        </a:moveTo>
                        <a:lnTo>
                          <a:pt x="1" y="1183"/>
                        </a:lnTo>
                        <a:lnTo>
                          <a:pt x="14" y="1374"/>
                        </a:lnTo>
                        <a:lnTo>
                          <a:pt x="41" y="1551"/>
                        </a:lnTo>
                        <a:lnTo>
                          <a:pt x="82" y="1728"/>
                        </a:lnTo>
                        <a:lnTo>
                          <a:pt x="150" y="1904"/>
                        </a:lnTo>
                        <a:lnTo>
                          <a:pt x="218" y="2068"/>
                        </a:lnTo>
                        <a:lnTo>
                          <a:pt x="314" y="2217"/>
                        </a:lnTo>
                        <a:lnTo>
                          <a:pt x="422" y="2367"/>
                        </a:lnTo>
                        <a:lnTo>
                          <a:pt x="545" y="2489"/>
                        </a:lnTo>
                        <a:lnTo>
                          <a:pt x="681" y="2612"/>
                        </a:lnTo>
                        <a:lnTo>
                          <a:pt x="817" y="2721"/>
                        </a:lnTo>
                        <a:lnTo>
                          <a:pt x="966" y="2816"/>
                        </a:lnTo>
                        <a:lnTo>
                          <a:pt x="1130" y="2897"/>
                        </a:lnTo>
                        <a:lnTo>
                          <a:pt x="1307" y="2952"/>
                        </a:lnTo>
                        <a:lnTo>
                          <a:pt x="1483" y="3006"/>
                        </a:lnTo>
                        <a:lnTo>
                          <a:pt x="1660" y="3033"/>
                        </a:lnTo>
                        <a:lnTo>
                          <a:pt x="2177" y="3033"/>
                        </a:lnTo>
                        <a:lnTo>
                          <a:pt x="2354" y="3006"/>
                        </a:lnTo>
                        <a:lnTo>
                          <a:pt x="2531" y="2952"/>
                        </a:lnTo>
                        <a:lnTo>
                          <a:pt x="2708" y="2897"/>
                        </a:lnTo>
                        <a:lnTo>
                          <a:pt x="2871" y="2816"/>
                        </a:lnTo>
                        <a:lnTo>
                          <a:pt x="3020" y="2721"/>
                        </a:lnTo>
                        <a:lnTo>
                          <a:pt x="3156" y="2612"/>
                        </a:lnTo>
                        <a:lnTo>
                          <a:pt x="3292" y="2489"/>
                        </a:lnTo>
                        <a:lnTo>
                          <a:pt x="3415" y="2367"/>
                        </a:lnTo>
                        <a:lnTo>
                          <a:pt x="3524" y="2217"/>
                        </a:lnTo>
                        <a:lnTo>
                          <a:pt x="3619" y="2068"/>
                        </a:lnTo>
                        <a:lnTo>
                          <a:pt x="3687" y="1904"/>
                        </a:lnTo>
                        <a:lnTo>
                          <a:pt x="3755" y="1728"/>
                        </a:lnTo>
                        <a:lnTo>
                          <a:pt x="3796" y="1551"/>
                        </a:lnTo>
                        <a:lnTo>
                          <a:pt x="3823" y="1374"/>
                        </a:lnTo>
                        <a:lnTo>
                          <a:pt x="3837" y="1183"/>
                        </a:lnTo>
                        <a:lnTo>
                          <a:pt x="3837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326" name="Google Shape;1326;p30"/>
                <p:cNvSpPr/>
                <p:nvPr/>
              </p:nvSpPr>
              <p:spPr>
                <a:xfrm>
                  <a:off x="7354917" y="1780995"/>
                  <a:ext cx="769318" cy="541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07" h="17739" extrusionOk="0">
                      <a:moveTo>
                        <a:pt x="21479" y="1"/>
                      </a:moveTo>
                      <a:lnTo>
                        <a:pt x="21303" y="15"/>
                      </a:lnTo>
                      <a:lnTo>
                        <a:pt x="21126" y="28"/>
                      </a:lnTo>
                      <a:lnTo>
                        <a:pt x="20949" y="42"/>
                      </a:lnTo>
                      <a:lnTo>
                        <a:pt x="20772" y="83"/>
                      </a:lnTo>
                      <a:lnTo>
                        <a:pt x="20595" y="110"/>
                      </a:lnTo>
                      <a:lnTo>
                        <a:pt x="20418" y="164"/>
                      </a:lnTo>
                      <a:lnTo>
                        <a:pt x="20255" y="219"/>
                      </a:lnTo>
                      <a:lnTo>
                        <a:pt x="20092" y="287"/>
                      </a:lnTo>
                      <a:lnTo>
                        <a:pt x="19915" y="355"/>
                      </a:lnTo>
                      <a:lnTo>
                        <a:pt x="19766" y="436"/>
                      </a:lnTo>
                      <a:lnTo>
                        <a:pt x="19602" y="518"/>
                      </a:lnTo>
                      <a:lnTo>
                        <a:pt x="19453" y="613"/>
                      </a:lnTo>
                      <a:lnTo>
                        <a:pt x="19303" y="722"/>
                      </a:lnTo>
                      <a:lnTo>
                        <a:pt x="19153" y="831"/>
                      </a:lnTo>
                      <a:lnTo>
                        <a:pt x="19017" y="953"/>
                      </a:lnTo>
                      <a:lnTo>
                        <a:pt x="18881" y="1076"/>
                      </a:lnTo>
                      <a:lnTo>
                        <a:pt x="18745" y="1212"/>
                      </a:lnTo>
                      <a:lnTo>
                        <a:pt x="18623" y="1361"/>
                      </a:lnTo>
                      <a:lnTo>
                        <a:pt x="18500" y="1511"/>
                      </a:lnTo>
                      <a:lnTo>
                        <a:pt x="18378" y="1701"/>
                      </a:lnTo>
                      <a:lnTo>
                        <a:pt x="18256" y="1905"/>
                      </a:lnTo>
                      <a:lnTo>
                        <a:pt x="12651" y="11890"/>
                      </a:lnTo>
                      <a:lnTo>
                        <a:pt x="12148" y="11849"/>
                      </a:lnTo>
                      <a:lnTo>
                        <a:pt x="11658" y="11794"/>
                      </a:lnTo>
                      <a:lnTo>
                        <a:pt x="11155" y="11740"/>
                      </a:lnTo>
                      <a:lnTo>
                        <a:pt x="10665" y="11672"/>
                      </a:lnTo>
                      <a:lnTo>
                        <a:pt x="10176" y="11590"/>
                      </a:lnTo>
                      <a:lnTo>
                        <a:pt x="9672" y="11509"/>
                      </a:lnTo>
                      <a:lnTo>
                        <a:pt x="9183" y="11413"/>
                      </a:lnTo>
                      <a:lnTo>
                        <a:pt x="8693" y="11305"/>
                      </a:lnTo>
                      <a:lnTo>
                        <a:pt x="7972" y="11128"/>
                      </a:lnTo>
                      <a:lnTo>
                        <a:pt x="7251" y="10937"/>
                      </a:lnTo>
                      <a:lnTo>
                        <a:pt x="6530" y="10720"/>
                      </a:lnTo>
                      <a:lnTo>
                        <a:pt x="5823" y="10488"/>
                      </a:lnTo>
                      <a:lnTo>
                        <a:pt x="5116" y="10230"/>
                      </a:lnTo>
                      <a:lnTo>
                        <a:pt x="4408" y="9972"/>
                      </a:lnTo>
                      <a:lnTo>
                        <a:pt x="3701" y="9686"/>
                      </a:lnTo>
                      <a:lnTo>
                        <a:pt x="3007" y="9387"/>
                      </a:lnTo>
                      <a:lnTo>
                        <a:pt x="2993" y="9373"/>
                      </a:lnTo>
                      <a:lnTo>
                        <a:pt x="2789" y="9291"/>
                      </a:lnTo>
                      <a:lnTo>
                        <a:pt x="2585" y="9237"/>
                      </a:lnTo>
                      <a:lnTo>
                        <a:pt x="2368" y="9210"/>
                      </a:lnTo>
                      <a:lnTo>
                        <a:pt x="2164" y="9196"/>
                      </a:lnTo>
                      <a:lnTo>
                        <a:pt x="1960" y="9196"/>
                      </a:lnTo>
                      <a:lnTo>
                        <a:pt x="1756" y="9223"/>
                      </a:lnTo>
                      <a:lnTo>
                        <a:pt x="1552" y="9278"/>
                      </a:lnTo>
                      <a:lnTo>
                        <a:pt x="1361" y="9332"/>
                      </a:lnTo>
                      <a:lnTo>
                        <a:pt x="1171" y="9414"/>
                      </a:lnTo>
                      <a:lnTo>
                        <a:pt x="994" y="9523"/>
                      </a:lnTo>
                      <a:lnTo>
                        <a:pt x="831" y="9632"/>
                      </a:lnTo>
                      <a:lnTo>
                        <a:pt x="667" y="9768"/>
                      </a:lnTo>
                      <a:lnTo>
                        <a:pt x="518" y="9917"/>
                      </a:lnTo>
                      <a:lnTo>
                        <a:pt x="395" y="10080"/>
                      </a:lnTo>
                      <a:lnTo>
                        <a:pt x="273" y="10271"/>
                      </a:lnTo>
                      <a:lnTo>
                        <a:pt x="178" y="10461"/>
                      </a:lnTo>
                      <a:lnTo>
                        <a:pt x="110" y="10652"/>
                      </a:lnTo>
                      <a:lnTo>
                        <a:pt x="55" y="10842"/>
                      </a:lnTo>
                      <a:lnTo>
                        <a:pt x="15" y="11033"/>
                      </a:lnTo>
                      <a:lnTo>
                        <a:pt x="1" y="11223"/>
                      </a:lnTo>
                      <a:lnTo>
                        <a:pt x="1" y="11427"/>
                      </a:lnTo>
                      <a:lnTo>
                        <a:pt x="15" y="11617"/>
                      </a:lnTo>
                      <a:lnTo>
                        <a:pt x="55" y="11794"/>
                      </a:lnTo>
                      <a:lnTo>
                        <a:pt x="96" y="11985"/>
                      </a:lnTo>
                      <a:lnTo>
                        <a:pt x="164" y="12162"/>
                      </a:lnTo>
                      <a:lnTo>
                        <a:pt x="246" y="12338"/>
                      </a:lnTo>
                      <a:lnTo>
                        <a:pt x="341" y="12502"/>
                      </a:lnTo>
                      <a:lnTo>
                        <a:pt x="463" y="12651"/>
                      </a:lnTo>
                      <a:lnTo>
                        <a:pt x="586" y="12801"/>
                      </a:lnTo>
                      <a:lnTo>
                        <a:pt x="722" y="12923"/>
                      </a:lnTo>
                      <a:lnTo>
                        <a:pt x="871" y="13046"/>
                      </a:lnTo>
                      <a:lnTo>
                        <a:pt x="1048" y="13155"/>
                      </a:lnTo>
                      <a:lnTo>
                        <a:pt x="1783" y="13590"/>
                      </a:lnTo>
                      <a:lnTo>
                        <a:pt x="2531" y="13998"/>
                      </a:lnTo>
                      <a:lnTo>
                        <a:pt x="3293" y="14392"/>
                      </a:lnTo>
                      <a:lnTo>
                        <a:pt x="4055" y="14773"/>
                      </a:lnTo>
                      <a:lnTo>
                        <a:pt x="4843" y="15127"/>
                      </a:lnTo>
                      <a:lnTo>
                        <a:pt x="5632" y="15481"/>
                      </a:lnTo>
                      <a:lnTo>
                        <a:pt x="6449" y="15807"/>
                      </a:lnTo>
                      <a:lnTo>
                        <a:pt x="7265" y="16106"/>
                      </a:lnTo>
                      <a:lnTo>
                        <a:pt x="8094" y="16392"/>
                      </a:lnTo>
                      <a:lnTo>
                        <a:pt x="8924" y="16650"/>
                      </a:lnTo>
                      <a:lnTo>
                        <a:pt x="9781" y="16882"/>
                      </a:lnTo>
                      <a:lnTo>
                        <a:pt x="10625" y="17099"/>
                      </a:lnTo>
                      <a:lnTo>
                        <a:pt x="11495" y="17290"/>
                      </a:lnTo>
                      <a:lnTo>
                        <a:pt x="12366" y="17453"/>
                      </a:lnTo>
                      <a:lnTo>
                        <a:pt x="13236" y="17603"/>
                      </a:lnTo>
                      <a:lnTo>
                        <a:pt x="14107" y="17711"/>
                      </a:lnTo>
                      <a:lnTo>
                        <a:pt x="14284" y="17725"/>
                      </a:lnTo>
                      <a:lnTo>
                        <a:pt x="14474" y="17739"/>
                      </a:lnTo>
                      <a:lnTo>
                        <a:pt x="14637" y="17725"/>
                      </a:lnTo>
                      <a:lnTo>
                        <a:pt x="14814" y="17698"/>
                      </a:lnTo>
                      <a:lnTo>
                        <a:pt x="14991" y="17671"/>
                      </a:lnTo>
                      <a:lnTo>
                        <a:pt x="15154" y="17630"/>
                      </a:lnTo>
                      <a:lnTo>
                        <a:pt x="15317" y="17575"/>
                      </a:lnTo>
                      <a:lnTo>
                        <a:pt x="15467" y="17507"/>
                      </a:lnTo>
                      <a:lnTo>
                        <a:pt x="15630" y="17439"/>
                      </a:lnTo>
                      <a:lnTo>
                        <a:pt x="15766" y="17358"/>
                      </a:lnTo>
                      <a:lnTo>
                        <a:pt x="15916" y="17263"/>
                      </a:lnTo>
                      <a:lnTo>
                        <a:pt x="16052" y="17167"/>
                      </a:lnTo>
                      <a:lnTo>
                        <a:pt x="16174" y="17058"/>
                      </a:lnTo>
                      <a:lnTo>
                        <a:pt x="16297" y="16936"/>
                      </a:lnTo>
                      <a:lnTo>
                        <a:pt x="16406" y="16814"/>
                      </a:lnTo>
                      <a:lnTo>
                        <a:pt x="16514" y="16678"/>
                      </a:lnTo>
                      <a:lnTo>
                        <a:pt x="16719" y="16406"/>
                      </a:lnTo>
                      <a:lnTo>
                        <a:pt x="24486" y="5932"/>
                      </a:lnTo>
                      <a:lnTo>
                        <a:pt x="24594" y="5782"/>
                      </a:lnTo>
                      <a:lnTo>
                        <a:pt x="24690" y="5619"/>
                      </a:lnTo>
                      <a:lnTo>
                        <a:pt x="24785" y="5456"/>
                      </a:lnTo>
                      <a:lnTo>
                        <a:pt x="24866" y="5292"/>
                      </a:lnTo>
                      <a:lnTo>
                        <a:pt x="24935" y="5115"/>
                      </a:lnTo>
                      <a:lnTo>
                        <a:pt x="25003" y="4952"/>
                      </a:lnTo>
                      <a:lnTo>
                        <a:pt x="25057" y="4775"/>
                      </a:lnTo>
                      <a:lnTo>
                        <a:pt x="25111" y="4599"/>
                      </a:lnTo>
                      <a:lnTo>
                        <a:pt x="25139" y="4422"/>
                      </a:lnTo>
                      <a:lnTo>
                        <a:pt x="25179" y="4245"/>
                      </a:lnTo>
                      <a:lnTo>
                        <a:pt x="25193" y="4068"/>
                      </a:lnTo>
                      <a:lnTo>
                        <a:pt x="25207" y="3891"/>
                      </a:lnTo>
                      <a:lnTo>
                        <a:pt x="25207" y="3714"/>
                      </a:lnTo>
                      <a:lnTo>
                        <a:pt x="25207" y="3538"/>
                      </a:lnTo>
                      <a:lnTo>
                        <a:pt x="25193" y="3361"/>
                      </a:lnTo>
                      <a:lnTo>
                        <a:pt x="25166" y="3184"/>
                      </a:lnTo>
                      <a:lnTo>
                        <a:pt x="25139" y="3007"/>
                      </a:lnTo>
                      <a:lnTo>
                        <a:pt x="25098" y="2830"/>
                      </a:lnTo>
                      <a:lnTo>
                        <a:pt x="25057" y="2653"/>
                      </a:lnTo>
                      <a:lnTo>
                        <a:pt x="25003" y="2490"/>
                      </a:lnTo>
                      <a:lnTo>
                        <a:pt x="24935" y="2313"/>
                      </a:lnTo>
                      <a:lnTo>
                        <a:pt x="24866" y="2150"/>
                      </a:lnTo>
                      <a:lnTo>
                        <a:pt x="24785" y="1987"/>
                      </a:lnTo>
                      <a:lnTo>
                        <a:pt x="24690" y="1837"/>
                      </a:lnTo>
                      <a:lnTo>
                        <a:pt x="24594" y="1674"/>
                      </a:lnTo>
                      <a:lnTo>
                        <a:pt x="24499" y="1524"/>
                      </a:lnTo>
                      <a:lnTo>
                        <a:pt x="24377" y="1388"/>
                      </a:lnTo>
                      <a:lnTo>
                        <a:pt x="24268" y="1239"/>
                      </a:lnTo>
                      <a:lnTo>
                        <a:pt x="24132" y="1103"/>
                      </a:lnTo>
                      <a:lnTo>
                        <a:pt x="23996" y="980"/>
                      </a:lnTo>
                      <a:lnTo>
                        <a:pt x="23860" y="858"/>
                      </a:lnTo>
                      <a:lnTo>
                        <a:pt x="23710" y="735"/>
                      </a:lnTo>
                      <a:lnTo>
                        <a:pt x="23547" y="627"/>
                      </a:lnTo>
                      <a:lnTo>
                        <a:pt x="23384" y="531"/>
                      </a:lnTo>
                      <a:lnTo>
                        <a:pt x="23221" y="436"/>
                      </a:lnTo>
                      <a:lnTo>
                        <a:pt x="23057" y="355"/>
                      </a:lnTo>
                      <a:lnTo>
                        <a:pt x="22894" y="273"/>
                      </a:lnTo>
                      <a:lnTo>
                        <a:pt x="22717" y="219"/>
                      </a:lnTo>
                      <a:lnTo>
                        <a:pt x="22540" y="164"/>
                      </a:lnTo>
                      <a:lnTo>
                        <a:pt x="22364" y="110"/>
                      </a:lnTo>
                      <a:lnTo>
                        <a:pt x="22187" y="69"/>
                      </a:lnTo>
                      <a:lnTo>
                        <a:pt x="22010" y="42"/>
                      </a:lnTo>
                      <a:lnTo>
                        <a:pt x="21833" y="28"/>
                      </a:lnTo>
                      <a:lnTo>
                        <a:pt x="21656" y="15"/>
                      </a:lnTo>
                      <a:lnTo>
                        <a:pt x="2147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7" name="Google Shape;1327;p30"/>
                <p:cNvSpPr/>
                <p:nvPr/>
              </p:nvSpPr>
              <p:spPr>
                <a:xfrm>
                  <a:off x="7235765" y="1962837"/>
                  <a:ext cx="215105" cy="210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8" h="6911" extrusionOk="0">
                      <a:moveTo>
                        <a:pt x="55" y="1"/>
                      </a:moveTo>
                      <a:lnTo>
                        <a:pt x="15" y="28"/>
                      </a:lnTo>
                      <a:lnTo>
                        <a:pt x="1" y="55"/>
                      </a:lnTo>
                      <a:lnTo>
                        <a:pt x="1" y="96"/>
                      </a:lnTo>
                      <a:lnTo>
                        <a:pt x="15" y="150"/>
                      </a:lnTo>
                      <a:lnTo>
                        <a:pt x="42" y="218"/>
                      </a:lnTo>
                      <a:lnTo>
                        <a:pt x="96" y="286"/>
                      </a:lnTo>
                      <a:lnTo>
                        <a:pt x="219" y="450"/>
                      </a:lnTo>
                      <a:lnTo>
                        <a:pt x="395" y="627"/>
                      </a:lnTo>
                      <a:lnTo>
                        <a:pt x="599" y="831"/>
                      </a:lnTo>
                      <a:lnTo>
                        <a:pt x="1089" y="1266"/>
                      </a:lnTo>
                      <a:lnTo>
                        <a:pt x="1592" y="1688"/>
                      </a:lnTo>
                      <a:lnTo>
                        <a:pt x="2055" y="2041"/>
                      </a:lnTo>
                      <a:lnTo>
                        <a:pt x="2504" y="2395"/>
                      </a:lnTo>
                      <a:lnTo>
                        <a:pt x="2490" y="2408"/>
                      </a:lnTo>
                      <a:lnTo>
                        <a:pt x="2422" y="2422"/>
                      </a:lnTo>
                      <a:lnTo>
                        <a:pt x="2327" y="2476"/>
                      </a:lnTo>
                      <a:lnTo>
                        <a:pt x="2205" y="2572"/>
                      </a:lnTo>
                      <a:lnTo>
                        <a:pt x="2069" y="2721"/>
                      </a:lnTo>
                      <a:lnTo>
                        <a:pt x="1987" y="2830"/>
                      </a:lnTo>
                      <a:lnTo>
                        <a:pt x="1905" y="2953"/>
                      </a:lnTo>
                      <a:lnTo>
                        <a:pt x="1810" y="3089"/>
                      </a:lnTo>
                      <a:lnTo>
                        <a:pt x="1729" y="3252"/>
                      </a:lnTo>
                      <a:lnTo>
                        <a:pt x="1633" y="3442"/>
                      </a:lnTo>
                      <a:lnTo>
                        <a:pt x="1538" y="3646"/>
                      </a:lnTo>
                      <a:lnTo>
                        <a:pt x="1456" y="3878"/>
                      </a:lnTo>
                      <a:lnTo>
                        <a:pt x="1388" y="4095"/>
                      </a:lnTo>
                      <a:lnTo>
                        <a:pt x="1334" y="4326"/>
                      </a:lnTo>
                      <a:lnTo>
                        <a:pt x="1307" y="4558"/>
                      </a:lnTo>
                      <a:lnTo>
                        <a:pt x="1293" y="4775"/>
                      </a:lnTo>
                      <a:lnTo>
                        <a:pt x="1307" y="4979"/>
                      </a:lnTo>
                      <a:lnTo>
                        <a:pt x="1348" y="5183"/>
                      </a:lnTo>
                      <a:lnTo>
                        <a:pt x="1388" y="5374"/>
                      </a:lnTo>
                      <a:lnTo>
                        <a:pt x="1470" y="5537"/>
                      </a:lnTo>
                      <a:lnTo>
                        <a:pt x="1565" y="5700"/>
                      </a:lnTo>
                      <a:lnTo>
                        <a:pt x="1633" y="5768"/>
                      </a:lnTo>
                      <a:lnTo>
                        <a:pt x="1701" y="5823"/>
                      </a:lnTo>
                      <a:lnTo>
                        <a:pt x="1769" y="5877"/>
                      </a:lnTo>
                      <a:lnTo>
                        <a:pt x="1851" y="5932"/>
                      </a:lnTo>
                      <a:lnTo>
                        <a:pt x="1933" y="5972"/>
                      </a:lnTo>
                      <a:lnTo>
                        <a:pt x="2028" y="6013"/>
                      </a:lnTo>
                      <a:lnTo>
                        <a:pt x="2123" y="6040"/>
                      </a:lnTo>
                      <a:lnTo>
                        <a:pt x="2218" y="6054"/>
                      </a:lnTo>
                      <a:lnTo>
                        <a:pt x="2341" y="6068"/>
                      </a:lnTo>
                      <a:lnTo>
                        <a:pt x="2449" y="6081"/>
                      </a:lnTo>
                      <a:lnTo>
                        <a:pt x="2585" y="6068"/>
                      </a:lnTo>
                      <a:lnTo>
                        <a:pt x="2708" y="6054"/>
                      </a:lnTo>
                      <a:lnTo>
                        <a:pt x="2803" y="6040"/>
                      </a:lnTo>
                      <a:lnTo>
                        <a:pt x="2966" y="6163"/>
                      </a:lnTo>
                      <a:lnTo>
                        <a:pt x="3184" y="6312"/>
                      </a:lnTo>
                      <a:lnTo>
                        <a:pt x="3497" y="6489"/>
                      </a:lnTo>
                      <a:lnTo>
                        <a:pt x="3674" y="6584"/>
                      </a:lnTo>
                      <a:lnTo>
                        <a:pt x="3864" y="6666"/>
                      </a:lnTo>
                      <a:lnTo>
                        <a:pt x="4055" y="6748"/>
                      </a:lnTo>
                      <a:lnTo>
                        <a:pt x="4259" y="6816"/>
                      </a:lnTo>
                      <a:lnTo>
                        <a:pt x="4476" y="6870"/>
                      </a:lnTo>
                      <a:lnTo>
                        <a:pt x="4694" y="6911"/>
                      </a:lnTo>
                      <a:lnTo>
                        <a:pt x="4912" y="6911"/>
                      </a:lnTo>
                      <a:lnTo>
                        <a:pt x="5116" y="6897"/>
                      </a:lnTo>
                      <a:lnTo>
                        <a:pt x="5333" y="6857"/>
                      </a:lnTo>
                      <a:lnTo>
                        <a:pt x="5442" y="6829"/>
                      </a:lnTo>
                      <a:lnTo>
                        <a:pt x="5537" y="6788"/>
                      </a:lnTo>
                      <a:lnTo>
                        <a:pt x="5632" y="6734"/>
                      </a:lnTo>
                      <a:lnTo>
                        <a:pt x="5741" y="6680"/>
                      </a:lnTo>
                      <a:lnTo>
                        <a:pt x="5823" y="6612"/>
                      </a:lnTo>
                      <a:lnTo>
                        <a:pt x="5918" y="6530"/>
                      </a:lnTo>
                      <a:lnTo>
                        <a:pt x="6136" y="6299"/>
                      </a:lnTo>
                      <a:lnTo>
                        <a:pt x="6231" y="6176"/>
                      </a:lnTo>
                      <a:lnTo>
                        <a:pt x="6326" y="6054"/>
                      </a:lnTo>
                      <a:lnTo>
                        <a:pt x="6462" y="5850"/>
                      </a:lnTo>
                      <a:lnTo>
                        <a:pt x="6571" y="5646"/>
                      </a:lnTo>
                      <a:lnTo>
                        <a:pt x="6666" y="5455"/>
                      </a:lnTo>
                      <a:lnTo>
                        <a:pt x="6761" y="5265"/>
                      </a:lnTo>
                      <a:lnTo>
                        <a:pt x="6829" y="5061"/>
                      </a:lnTo>
                      <a:lnTo>
                        <a:pt x="6884" y="4884"/>
                      </a:lnTo>
                      <a:lnTo>
                        <a:pt x="6966" y="4530"/>
                      </a:lnTo>
                      <a:lnTo>
                        <a:pt x="7020" y="4245"/>
                      </a:lnTo>
                      <a:lnTo>
                        <a:pt x="7034" y="4014"/>
                      </a:lnTo>
                      <a:lnTo>
                        <a:pt x="7047" y="3810"/>
                      </a:lnTo>
                      <a:lnTo>
                        <a:pt x="7006" y="3701"/>
                      </a:lnTo>
                      <a:lnTo>
                        <a:pt x="6925" y="3415"/>
                      </a:lnTo>
                      <a:lnTo>
                        <a:pt x="6761" y="3021"/>
                      </a:lnTo>
                      <a:lnTo>
                        <a:pt x="6666" y="2789"/>
                      </a:lnTo>
                      <a:lnTo>
                        <a:pt x="6557" y="2558"/>
                      </a:lnTo>
                      <a:lnTo>
                        <a:pt x="6421" y="2327"/>
                      </a:lnTo>
                      <a:lnTo>
                        <a:pt x="6285" y="2096"/>
                      </a:lnTo>
                      <a:lnTo>
                        <a:pt x="6136" y="1864"/>
                      </a:lnTo>
                      <a:lnTo>
                        <a:pt x="5973" y="1660"/>
                      </a:lnTo>
                      <a:lnTo>
                        <a:pt x="5782" y="1484"/>
                      </a:lnTo>
                      <a:lnTo>
                        <a:pt x="5687" y="1415"/>
                      </a:lnTo>
                      <a:lnTo>
                        <a:pt x="5592" y="1347"/>
                      </a:lnTo>
                      <a:lnTo>
                        <a:pt x="5496" y="1293"/>
                      </a:lnTo>
                      <a:lnTo>
                        <a:pt x="5388" y="1239"/>
                      </a:lnTo>
                      <a:lnTo>
                        <a:pt x="5292" y="1211"/>
                      </a:lnTo>
                      <a:lnTo>
                        <a:pt x="5184" y="1184"/>
                      </a:lnTo>
                      <a:lnTo>
                        <a:pt x="4939" y="1157"/>
                      </a:lnTo>
                      <a:lnTo>
                        <a:pt x="4735" y="1171"/>
                      </a:lnTo>
                      <a:lnTo>
                        <a:pt x="4571" y="1198"/>
                      </a:lnTo>
                      <a:lnTo>
                        <a:pt x="4422" y="1239"/>
                      </a:lnTo>
                      <a:lnTo>
                        <a:pt x="4313" y="1293"/>
                      </a:lnTo>
                      <a:lnTo>
                        <a:pt x="4218" y="1361"/>
                      </a:lnTo>
                      <a:lnTo>
                        <a:pt x="4150" y="1429"/>
                      </a:lnTo>
                      <a:lnTo>
                        <a:pt x="4095" y="1511"/>
                      </a:lnTo>
                      <a:lnTo>
                        <a:pt x="4055" y="1620"/>
                      </a:lnTo>
                      <a:lnTo>
                        <a:pt x="4027" y="1715"/>
                      </a:lnTo>
                      <a:lnTo>
                        <a:pt x="4014" y="1796"/>
                      </a:lnTo>
                      <a:lnTo>
                        <a:pt x="3810" y="1674"/>
                      </a:lnTo>
                      <a:lnTo>
                        <a:pt x="2966" y="1225"/>
                      </a:lnTo>
                      <a:lnTo>
                        <a:pt x="2409" y="926"/>
                      </a:lnTo>
                      <a:lnTo>
                        <a:pt x="1810" y="640"/>
                      </a:lnTo>
                      <a:lnTo>
                        <a:pt x="1239" y="368"/>
                      </a:lnTo>
                      <a:lnTo>
                        <a:pt x="967" y="259"/>
                      </a:lnTo>
                      <a:lnTo>
                        <a:pt x="722" y="150"/>
                      </a:lnTo>
                      <a:lnTo>
                        <a:pt x="504" y="82"/>
                      </a:lnTo>
                      <a:lnTo>
                        <a:pt x="314" y="28"/>
                      </a:lnTo>
                      <a:lnTo>
                        <a:pt x="164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8" name="Google Shape;1328;p30"/>
                <p:cNvSpPr/>
                <p:nvPr/>
              </p:nvSpPr>
              <p:spPr>
                <a:xfrm>
                  <a:off x="7307610" y="2072863"/>
                  <a:ext cx="41110" cy="20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668" extrusionOk="0">
                      <a:moveTo>
                        <a:pt x="123" y="1"/>
                      </a:moveTo>
                      <a:lnTo>
                        <a:pt x="68" y="14"/>
                      </a:lnTo>
                      <a:lnTo>
                        <a:pt x="27" y="41"/>
                      </a:lnTo>
                      <a:lnTo>
                        <a:pt x="14" y="96"/>
                      </a:lnTo>
                      <a:lnTo>
                        <a:pt x="0" y="137"/>
                      </a:lnTo>
                      <a:lnTo>
                        <a:pt x="27" y="191"/>
                      </a:lnTo>
                      <a:lnTo>
                        <a:pt x="55" y="232"/>
                      </a:lnTo>
                      <a:lnTo>
                        <a:pt x="191" y="327"/>
                      </a:lnTo>
                      <a:lnTo>
                        <a:pt x="313" y="409"/>
                      </a:lnTo>
                      <a:lnTo>
                        <a:pt x="544" y="531"/>
                      </a:lnTo>
                      <a:lnTo>
                        <a:pt x="735" y="613"/>
                      </a:lnTo>
                      <a:lnTo>
                        <a:pt x="912" y="653"/>
                      </a:lnTo>
                      <a:lnTo>
                        <a:pt x="1048" y="667"/>
                      </a:lnTo>
                      <a:lnTo>
                        <a:pt x="1252" y="667"/>
                      </a:lnTo>
                      <a:lnTo>
                        <a:pt x="1265" y="653"/>
                      </a:lnTo>
                      <a:lnTo>
                        <a:pt x="1306" y="626"/>
                      </a:lnTo>
                      <a:lnTo>
                        <a:pt x="1333" y="599"/>
                      </a:lnTo>
                      <a:lnTo>
                        <a:pt x="1347" y="558"/>
                      </a:lnTo>
                      <a:lnTo>
                        <a:pt x="1347" y="504"/>
                      </a:lnTo>
                      <a:lnTo>
                        <a:pt x="1320" y="463"/>
                      </a:lnTo>
                      <a:lnTo>
                        <a:pt x="1292" y="422"/>
                      </a:lnTo>
                      <a:lnTo>
                        <a:pt x="1238" y="409"/>
                      </a:lnTo>
                      <a:lnTo>
                        <a:pt x="1034" y="409"/>
                      </a:lnTo>
                      <a:lnTo>
                        <a:pt x="925" y="381"/>
                      </a:lnTo>
                      <a:lnTo>
                        <a:pt x="776" y="341"/>
                      </a:lnTo>
                      <a:lnTo>
                        <a:pt x="612" y="273"/>
                      </a:lnTo>
                      <a:lnTo>
                        <a:pt x="422" y="164"/>
                      </a:lnTo>
                      <a:lnTo>
                        <a:pt x="218" y="14"/>
                      </a:lnTo>
                      <a:lnTo>
                        <a:pt x="163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9" name="Google Shape;1329;p30"/>
                <p:cNvSpPr/>
                <p:nvPr/>
              </p:nvSpPr>
              <p:spPr>
                <a:xfrm>
                  <a:off x="7296379" y="2103598"/>
                  <a:ext cx="46116" cy="20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681" extrusionOk="0">
                      <a:moveTo>
                        <a:pt x="137" y="0"/>
                      </a:moveTo>
                      <a:lnTo>
                        <a:pt x="83" y="14"/>
                      </a:lnTo>
                      <a:lnTo>
                        <a:pt x="42" y="41"/>
                      </a:lnTo>
                      <a:lnTo>
                        <a:pt x="15" y="82"/>
                      </a:lnTo>
                      <a:lnTo>
                        <a:pt x="1" y="136"/>
                      </a:lnTo>
                      <a:lnTo>
                        <a:pt x="15" y="177"/>
                      </a:lnTo>
                      <a:lnTo>
                        <a:pt x="42" y="218"/>
                      </a:lnTo>
                      <a:lnTo>
                        <a:pt x="151" y="313"/>
                      </a:lnTo>
                      <a:lnTo>
                        <a:pt x="259" y="395"/>
                      </a:lnTo>
                      <a:lnTo>
                        <a:pt x="368" y="463"/>
                      </a:lnTo>
                      <a:lnTo>
                        <a:pt x="491" y="517"/>
                      </a:lnTo>
                      <a:lnTo>
                        <a:pt x="599" y="571"/>
                      </a:lnTo>
                      <a:lnTo>
                        <a:pt x="708" y="599"/>
                      </a:lnTo>
                      <a:lnTo>
                        <a:pt x="912" y="653"/>
                      </a:lnTo>
                      <a:lnTo>
                        <a:pt x="1103" y="680"/>
                      </a:lnTo>
                      <a:lnTo>
                        <a:pt x="1252" y="680"/>
                      </a:lnTo>
                      <a:lnTo>
                        <a:pt x="1402" y="667"/>
                      </a:lnTo>
                      <a:lnTo>
                        <a:pt x="1429" y="667"/>
                      </a:lnTo>
                      <a:lnTo>
                        <a:pt x="1470" y="639"/>
                      </a:lnTo>
                      <a:lnTo>
                        <a:pt x="1497" y="612"/>
                      </a:lnTo>
                      <a:lnTo>
                        <a:pt x="1511" y="571"/>
                      </a:lnTo>
                      <a:lnTo>
                        <a:pt x="1511" y="531"/>
                      </a:lnTo>
                      <a:lnTo>
                        <a:pt x="1497" y="476"/>
                      </a:lnTo>
                      <a:lnTo>
                        <a:pt x="1470" y="435"/>
                      </a:lnTo>
                      <a:lnTo>
                        <a:pt x="1416" y="422"/>
                      </a:lnTo>
                      <a:lnTo>
                        <a:pt x="1361" y="408"/>
                      </a:lnTo>
                      <a:lnTo>
                        <a:pt x="1252" y="422"/>
                      </a:lnTo>
                      <a:lnTo>
                        <a:pt x="1130" y="408"/>
                      </a:lnTo>
                      <a:lnTo>
                        <a:pt x="967" y="395"/>
                      </a:lnTo>
                      <a:lnTo>
                        <a:pt x="790" y="354"/>
                      </a:lnTo>
                      <a:lnTo>
                        <a:pt x="599" y="286"/>
                      </a:lnTo>
                      <a:lnTo>
                        <a:pt x="504" y="231"/>
                      </a:lnTo>
                      <a:lnTo>
                        <a:pt x="409" y="177"/>
                      </a:lnTo>
                      <a:lnTo>
                        <a:pt x="314" y="109"/>
                      </a:lnTo>
                      <a:lnTo>
                        <a:pt x="219" y="27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0" name="Google Shape;1330;p30"/>
                <p:cNvSpPr/>
                <p:nvPr/>
              </p:nvSpPr>
              <p:spPr>
                <a:xfrm>
                  <a:off x="7347043" y="2008923"/>
                  <a:ext cx="68121" cy="55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2" h="1824" extrusionOk="0">
                      <a:moveTo>
                        <a:pt x="449" y="1"/>
                      </a:moveTo>
                      <a:lnTo>
                        <a:pt x="409" y="110"/>
                      </a:lnTo>
                      <a:lnTo>
                        <a:pt x="381" y="205"/>
                      </a:lnTo>
                      <a:lnTo>
                        <a:pt x="368" y="286"/>
                      </a:lnTo>
                      <a:lnTo>
                        <a:pt x="164" y="164"/>
                      </a:lnTo>
                      <a:lnTo>
                        <a:pt x="41" y="966"/>
                      </a:lnTo>
                      <a:lnTo>
                        <a:pt x="14" y="1143"/>
                      </a:lnTo>
                      <a:lnTo>
                        <a:pt x="0" y="1252"/>
                      </a:lnTo>
                      <a:lnTo>
                        <a:pt x="14" y="1375"/>
                      </a:lnTo>
                      <a:lnTo>
                        <a:pt x="28" y="1483"/>
                      </a:lnTo>
                      <a:lnTo>
                        <a:pt x="68" y="1606"/>
                      </a:lnTo>
                      <a:lnTo>
                        <a:pt x="96" y="1660"/>
                      </a:lnTo>
                      <a:lnTo>
                        <a:pt x="136" y="1701"/>
                      </a:lnTo>
                      <a:lnTo>
                        <a:pt x="177" y="1742"/>
                      </a:lnTo>
                      <a:lnTo>
                        <a:pt x="232" y="1783"/>
                      </a:lnTo>
                      <a:lnTo>
                        <a:pt x="286" y="1810"/>
                      </a:lnTo>
                      <a:lnTo>
                        <a:pt x="354" y="1823"/>
                      </a:lnTo>
                      <a:lnTo>
                        <a:pt x="490" y="1823"/>
                      </a:lnTo>
                      <a:lnTo>
                        <a:pt x="653" y="1796"/>
                      </a:lnTo>
                      <a:lnTo>
                        <a:pt x="817" y="1728"/>
                      </a:lnTo>
                      <a:lnTo>
                        <a:pt x="1034" y="1633"/>
                      </a:lnTo>
                      <a:lnTo>
                        <a:pt x="1238" y="1511"/>
                      </a:lnTo>
                      <a:lnTo>
                        <a:pt x="1456" y="1361"/>
                      </a:lnTo>
                      <a:lnTo>
                        <a:pt x="1646" y="1225"/>
                      </a:lnTo>
                      <a:lnTo>
                        <a:pt x="1986" y="953"/>
                      </a:lnTo>
                      <a:lnTo>
                        <a:pt x="2190" y="762"/>
                      </a:lnTo>
                      <a:lnTo>
                        <a:pt x="2218" y="722"/>
                      </a:lnTo>
                      <a:lnTo>
                        <a:pt x="2231" y="667"/>
                      </a:lnTo>
                      <a:lnTo>
                        <a:pt x="2231" y="626"/>
                      </a:lnTo>
                      <a:lnTo>
                        <a:pt x="2204" y="586"/>
                      </a:lnTo>
                      <a:lnTo>
                        <a:pt x="2163" y="545"/>
                      </a:lnTo>
                      <a:lnTo>
                        <a:pt x="2109" y="531"/>
                      </a:lnTo>
                      <a:lnTo>
                        <a:pt x="2054" y="545"/>
                      </a:lnTo>
                      <a:lnTo>
                        <a:pt x="2014" y="572"/>
                      </a:lnTo>
                      <a:lnTo>
                        <a:pt x="1810" y="762"/>
                      </a:lnTo>
                      <a:lnTo>
                        <a:pt x="1578" y="939"/>
                      </a:lnTo>
                      <a:lnTo>
                        <a:pt x="1334" y="1130"/>
                      </a:lnTo>
                      <a:lnTo>
                        <a:pt x="1089" y="1293"/>
                      </a:lnTo>
                      <a:lnTo>
                        <a:pt x="857" y="1429"/>
                      </a:lnTo>
                      <a:lnTo>
                        <a:pt x="653" y="1524"/>
                      </a:lnTo>
                      <a:lnTo>
                        <a:pt x="558" y="1551"/>
                      </a:lnTo>
                      <a:lnTo>
                        <a:pt x="477" y="1565"/>
                      </a:lnTo>
                      <a:lnTo>
                        <a:pt x="409" y="1565"/>
                      </a:lnTo>
                      <a:lnTo>
                        <a:pt x="354" y="1551"/>
                      </a:lnTo>
                      <a:lnTo>
                        <a:pt x="327" y="1524"/>
                      </a:lnTo>
                      <a:lnTo>
                        <a:pt x="300" y="1483"/>
                      </a:lnTo>
                      <a:lnTo>
                        <a:pt x="286" y="1429"/>
                      </a:lnTo>
                      <a:lnTo>
                        <a:pt x="273" y="1375"/>
                      </a:lnTo>
                      <a:lnTo>
                        <a:pt x="273" y="1211"/>
                      </a:lnTo>
                      <a:lnTo>
                        <a:pt x="300" y="1007"/>
                      </a:lnTo>
                      <a:lnTo>
                        <a:pt x="449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1" name="Google Shape;1331;p30"/>
                <p:cNvSpPr/>
                <p:nvPr/>
              </p:nvSpPr>
              <p:spPr>
                <a:xfrm>
                  <a:off x="7318384" y="2042984"/>
                  <a:ext cx="30764" cy="107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" h="3537" extrusionOk="0">
                      <a:moveTo>
                        <a:pt x="436" y="0"/>
                      </a:moveTo>
                      <a:lnTo>
                        <a:pt x="382" y="14"/>
                      </a:lnTo>
                      <a:lnTo>
                        <a:pt x="341" y="41"/>
                      </a:lnTo>
                      <a:lnTo>
                        <a:pt x="300" y="82"/>
                      </a:lnTo>
                      <a:lnTo>
                        <a:pt x="300" y="123"/>
                      </a:lnTo>
                      <a:lnTo>
                        <a:pt x="300" y="177"/>
                      </a:lnTo>
                      <a:lnTo>
                        <a:pt x="327" y="218"/>
                      </a:lnTo>
                      <a:lnTo>
                        <a:pt x="382" y="299"/>
                      </a:lnTo>
                      <a:lnTo>
                        <a:pt x="504" y="490"/>
                      </a:lnTo>
                      <a:lnTo>
                        <a:pt x="559" y="626"/>
                      </a:lnTo>
                      <a:lnTo>
                        <a:pt x="627" y="775"/>
                      </a:lnTo>
                      <a:lnTo>
                        <a:pt x="681" y="952"/>
                      </a:lnTo>
                      <a:lnTo>
                        <a:pt x="722" y="1156"/>
                      </a:lnTo>
                      <a:lnTo>
                        <a:pt x="749" y="1374"/>
                      </a:lnTo>
                      <a:lnTo>
                        <a:pt x="763" y="1619"/>
                      </a:lnTo>
                      <a:lnTo>
                        <a:pt x="735" y="1877"/>
                      </a:lnTo>
                      <a:lnTo>
                        <a:pt x="681" y="2163"/>
                      </a:lnTo>
                      <a:lnTo>
                        <a:pt x="627" y="2299"/>
                      </a:lnTo>
                      <a:lnTo>
                        <a:pt x="572" y="2462"/>
                      </a:lnTo>
                      <a:lnTo>
                        <a:pt x="518" y="2612"/>
                      </a:lnTo>
                      <a:lnTo>
                        <a:pt x="436" y="2761"/>
                      </a:lnTo>
                      <a:lnTo>
                        <a:pt x="355" y="2925"/>
                      </a:lnTo>
                      <a:lnTo>
                        <a:pt x="246" y="3088"/>
                      </a:lnTo>
                      <a:lnTo>
                        <a:pt x="137" y="3265"/>
                      </a:lnTo>
                      <a:lnTo>
                        <a:pt x="1" y="3428"/>
                      </a:lnTo>
                      <a:lnTo>
                        <a:pt x="1" y="3428"/>
                      </a:lnTo>
                      <a:lnTo>
                        <a:pt x="96" y="3414"/>
                      </a:lnTo>
                      <a:lnTo>
                        <a:pt x="259" y="3537"/>
                      </a:lnTo>
                      <a:lnTo>
                        <a:pt x="395" y="3346"/>
                      </a:lnTo>
                      <a:lnTo>
                        <a:pt x="504" y="3170"/>
                      </a:lnTo>
                      <a:lnTo>
                        <a:pt x="613" y="2993"/>
                      </a:lnTo>
                      <a:lnTo>
                        <a:pt x="708" y="2816"/>
                      </a:lnTo>
                      <a:lnTo>
                        <a:pt x="776" y="2639"/>
                      </a:lnTo>
                      <a:lnTo>
                        <a:pt x="844" y="2476"/>
                      </a:lnTo>
                      <a:lnTo>
                        <a:pt x="899" y="2313"/>
                      </a:lnTo>
                      <a:lnTo>
                        <a:pt x="939" y="2149"/>
                      </a:lnTo>
                      <a:lnTo>
                        <a:pt x="967" y="2000"/>
                      </a:lnTo>
                      <a:lnTo>
                        <a:pt x="994" y="1850"/>
                      </a:lnTo>
                      <a:lnTo>
                        <a:pt x="1007" y="1564"/>
                      </a:lnTo>
                      <a:lnTo>
                        <a:pt x="994" y="1292"/>
                      </a:lnTo>
                      <a:lnTo>
                        <a:pt x="967" y="1048"/>
                      </a:lnTo>
                      <a:lnTo>
                        <a:pt x="912" y="830"/>
                      </a:lnTo>
                      <a:lnTo>
                        <a:pt x="844" y="639"/>
                      </a:lnTo>
                      <a:lnTo>
                        <a:pt x="776" y="463"/>
                      </a:lnTo>
                      <a:lnTo>
                        <a:pt x="695" y="327"/>
                      </a:lnTo>
                      <a:lnTo>
                        <a:pt x="572" y="123"/>
                      </a:lnTo>
                      <a:lnTo>
                        <a:pt x="518" y="55"/>
                      </a:lnTo>
                      <a:lnTo>
                        <a:pt x="477" y="14"/>
                      </a:lnTo>
                      <a:lnTo>
                        <a:pt x="436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2" name="Google Shape;1332;p30"/>
                <p:cNvSpPr/>
                <p:nvPr/>
              </p:nvSpPr>
              <p:spPr>
                <a:xfrm>
                  <a:off x="7901264" y="2839662"/>
                  <a:ext cx="445928" cy="1628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1" h="53350" extrusionOk="0">
                      <a:moveTo>
                        <a:pt x="1" y="0"/>
                      </a:moveTo>
                      <a:lnTo>
                        <a:pt x="9999" y="53064"/>
                      </a:lnTo>
                      <a:lnTo>
                        <a:pt x="14610" y="53349"/>
                      </a:lnTo>
                      <a:lnTo>
                        <a:pt x="11794" y="10814"/>
                      </a:lnTo>
                      <a:lnTo>
                        <a:pt x="10883" y="38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6E1CC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3" name="Google Shape;1333;p30"/>
                <p:cNvSpPr/>
                <p:nvPr/>
              </p:nvSpPr>
              <p:spPr>
                <a:xfrm>
                  <a:off x="8219288" y="4449225"/>
                  <a:ext cx="127909" cy="149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4884" extrusionOk="0">
                      <a:moveTo>
                        <a:pt x="1" y="0"/>
                      </a:moveTo>
                      <a:lnTo>
                        <a:pt x="667" y="4788"/>
                      </a:lnTo>
                      <a:lnTo>
                        <a:pt x="1062" y="4843"/>
                      </a:lnTo>
                      <a:lnTo>
                        <a:pt x="1429" y="4870"/>
                      </a:lnTo>
                      <a:lnTo>
                        <a:pt x="1783" y="4884"/>
                      </a:lnTo>
                      <a:lnTo>
                        <a:pt x="2123" y="4884"/>
                      </a:lnTo>
                      <a:lnTo>
                        <a:pt x="2435" y="4856"/>
                      </a:lnTo>
                      <a:lnTo>
                        <a:pt x="2721" y="4816"/>
                      </a:lnTo>
                      <a:lnTo>
                        <a:pt x="2993" y="4775"/>
                      </a:lnTo>
                      <a:lnTo>
                        <a:pt x="3224" y="4720"/>
                      </a:lnTo>
                      <a:lnTo>
                        <a:pt x="3456" y="4652"/>
                      </a:lnTo>
                      <a:lnTo>
                        <a:pt x="3646" y="4598"/>
                      </a:lnTo>
                      <a:lnTo>
                        <a:pt x="3945" y="4476"/>
                      </a:lnTo>
                      <a:lnTo>
                        <a:pt x="4136" y="4394"/>
                      </a:lnTo>
                      <a:lnTo>
                        <a:pt x="4190" y="4353"/>
                      </a:lnTo>
                      <a:lnTo>
                        <a:pt x="3877" y="31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4" name="Google Shape;1334;p30"/>
                <p:cNvSpPr/>
                <p:nvPr/>
              </p:nvSpPr>
              <p:spPr>
                <a:xfrm>
                  <a:off x="8184006" y="4426396"/>
                  <a:ext cx="182693" cy="82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6" h="2694" extrusionOk="0">
                      <a:moveTo>
                        <a:pt x="5890" y="0"/>
                      </a:moveTo>
                      <a:lnTo>
                        <a:pt x="123" y="218"/>
                      </a:lnTo>
                      <a:lnTo>
                        <a:pt x="82" y="367"/>
                      </a:lnTo>
                      <a:lnTo>
                        <a:pt x="55" y="531"/>
                      </a:lnTo>
                      <a:lnTo>
                        <a:pt x="14" y="844"/>
                      </a:lnTo>
                      <a:lnTo>
                        <a:pt x="0" y="1156"/>
                      </a:lnTo>
                      <a:lnTo>
                        <a:pt x="14" y="1469"/>
                      </a:lnTo>
                      <a:lnTo>
                        <a:pt x="68" y="1782"/>
                      </a:lnTo>
                      <a:lnTo>
                        <a:pt x="123" y="2081"/>
                      </a:lnTo>
                      <a:lnTo>
                        <a:pt x="204" y="2394"/>
                      </a:lnTo>
                      <a:lnTo>
                        <a:pt x="313" y="2694"/>
                      </a:lnTo>
                      <a:lnTo>
                        <a:pt x="5849" y="2435"/>
                      </a:lnTo>
                      <a:lnTo>
                        <a:pt x="5904" y="2122"/>
                      </a:lnTo>
                      <a:lnTo>
                        <a:pt x="5945" y="1823"/>
                      </a:lnTo>
                      <a:lnTo>
                        <a:pt x="5972" y="1524"/>
                      </a:lnTo>
                      <a:lnTo>
                        <a:pt x="5985" y="1211"/>
                      </a:lnTo>
                      <a:lnTo>
                        <a:pt x="5985" y="912"/>
                      </a:lnTo>
                      <a:lnTo>
                        <a:pt x="5972" y="599"/>
                      </a:lnTo>
                      <a:lnTo>
                        <a:pt x="5945" y="299"/>
                      </a:lnTo>
                      <a:lnTo>
                        <a:pt x="5890" y="0"/>
                      </a:lnTo>
                      <a:close/>
                    </a:path>
                  </a:pathLst>
                </a:custGeom>
                <a:solidFill>
                  <a:srgbClr val="5D10B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5" name="Google Shape;1335;p30"/>
                <p:cNvSpPr/>
                <p:nvPr/>
              </p:nvSpPr>
              <p:spPr>
                <a:xfrm>
                  <a:off x="7938224" y="4528945"/>
                  <a:ext cx="424320" cy="203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3" h="6652" extrusionOk="0">
                      <a:moveTo>
                        <a:pt x="8638" y="0"/>
                      </a:moveTo>
                      <a:lnTo>
                        <a:pt x="8529" y="27"/>
                      </a:lnTo>
                      <a:lnTo>
                        <a:pt x="8353" y="109"/>
                      </a:lnTo>
                      <a:lnTo>
                        <a:pt x="8149" y="218"/>
                      </a:lnTo>
                      <a:lnTo>
                        <a:pt x="7890" y="367"/>
                      </a:lnTo>
                      <a:lnTo>
                        <a:pt x="7278" y="762"/>
                      </a:lnTo>
                      <a:lnTo>
                        <a:pt x="6543" y="1238"/>
                      </a:lnTo>
                      <a:lnTo>
                        <a:pt x="6013" y="1578"/>
                      </a:lnTo>
                      <a:lnTo>
                        <a:pt x="5646" y="1823"/>
                      </a:lnTo>
                      <a:lnTo>
                        <a:pt x="5020" y="2231"/>
                      </a:lnTo>
                      <a:lnTo>
                        <a:pt x="4775" y="2380"/>
                      </a:lnTo>
                      <a:lnTo>
                        <a:pt x="4204" y="2748"/>
                      </a:lnTo>
                      <a:lnTo>
                        <a:pt x="3360" y="3265"/>
                      </a:lnTo>
                      <a:lnTo>
                        <a:pt x="2952" y="3496"/>
                      </a:lnTo>
                      <a:lnTo>
                        <a:pt x="2571" y="3700"/>
                      </a:lnTo>
                      <a:lnTo>
                        <a:pt x="2204" y="3877"/>
                      </a:lnTo>
                      <a:lnTo>
                        <a:pt x="1878" y="4013"/>
                      </a:lnTo>
                      <a:lnTo>
                        <a:pt x="1578" y="4122"/>
                      </a:lnTo>
                      <a:lnTo>
                        <a:pt x="1442" y="4162"/>
                      </a:lnTo>
                      <a:lnTo>
                        <a:pt x="1320" y="4190"/>
                      </a:lnTo>
                      <a:lnTo>
                        <a:pt x="1021" y="4258"/>
                      </a:lnTo>
                      <a:lnTo>
                        <a:pt x="776" y="4339"/>
                      </a:lnTo>
                      <a:lnTo>
                        <a:pt x="667" y="4394"/>
                      </a:lnTo>
                      <a:lnTo>
                        <a:pt x="572" y="4448"/>
                      </a:lnTo>
                      <a:lnTo>
                        <a:pt x="477" y="4502"/>
                      </a:lnTo>
                      <a:lnTo>
                        <a:pt x="395" y="4570"/>
                      </a:lnTo>
                      <a:lnTo>
                        <a:pt x="327" y="4638"/>
                      </a:lnTo>
                      <a:lnTo>
                        <a:pt x="259" y="4707"/>
                      </a:lnTo>
                      <a:lnTo>
                        <a:pt x="150" y="4843"/>
                      </a:lnTo>
                      <a:lnTo>
                        <a:pt x="82" y="4992"/>
                      </a:lnTo>
                      <a:lnTo>
                        <a:pt x="28" y="5155"/>
                      </a:lnTo>
                      <a:lnTo>
                        <a:pt x="1" y="5319"/>
                      </a:lnTo>
                      <a:lnTo>
                        <a:pt x="1" y="5482"/>
                      </a:lnTo>
                      <a:lnTo>
                        <a:pt x="14" y="5645"/>
                      </a:lnTo>
                      <a:lnTo>
                        <a:pt x="41" y="5808"/>
                      </a:lnTo>
                      <a:lnTo>
                        <a:pt x="82" y="5958"/>
                      </a:lnTo>
                      <a:lnTo>
                        <a:pt x="123" y="6108"/>
                      </a:lnTo>
                      <a:lnTo>
                        <a:pt x="232" y="6380"/>
                      </a:lnTo>
                      <a:lnTo>
                        <a:pt x="259" y="6407"/>
                      </a:lnTo>
                      <a:lnTo>
                        <a:pt x="300" y="6434"/>
                      </a:lnTo>
                      <a:lnTo>
                        <a:pt x="436" y="6488"/>
                      </a:lnTo>
                      <a:lnTo>
                        <a:pt x="640" y="6529"/>
                      </a:lnTo>
                      <a:lnTo>
                        <a:pt x="898" y="6556"/>
                      </a:lnTo>
                      <a:lnTo>
                        <a:pt x="1225" y="6584"/>
                      </a:lnTo>
                      <a:lnTo>
                        <a:pt x="1592" y="6611"/>
                      </a:lnTo>
                      <a:lnTo>
                        <a:pt x="2476" y="6638"/>
                      </a:lnTo>
                      <a:lnTo>
                        <a:pt x="3496" y="6652"/>
                      </a:lnTo>
                      <a:lnTo>
                        <a:pt x="4639" y="6638"/>
                      </a:lnTo>
                      <a:lnTo>
                        <a:pt x="5850" y="6624"/>
                      </a:lnTo>
                      <a:lnTo>
                        <a:pt x="7088" y="6597"/>
                      </a:lnTo>
                      <a:lnTo>
                        <a:pt x="9536" y="6516"/>
                      </a:lnTo>
                      <a:lnTo>
                        <a:pt x="11644" y="6434"/>
                      </a:lnTo>
                      <a:lnTo>
                        <a:pt x="13712" y="6325"/>
                      </a:lnTo>
                      <a:lnTo>
                        <a:pt x="13766" y="5699"/>
                      </a:lnTo>
                      <a:lnTo>
                        <a:pt x="13821" y="5033"/>
                      </a:lnTo>
                      <a:lnTo>
                        <a:pt x="13875" y="4230"/>
                      </a:lnTo>
                      <a:lnTo>
                        <a:pt x="13902" y="3360"/>
                      </a:lnTo>
                      <a:lnTo>
                        <a:pt x="13902" y="2938"/>
                      </a:lnTo>
                      <a:lnTo>
                        <a:pt x="13889" y="2517"/>
                      </a:lnTo>
                      <a:lnTo>
                        <a:pt x="13875" y="2136"/>
                      </a:lnTo>
                      <a:lnTo>
                        <a:pt x="13834" y="1782"/>
                      </a:lnTo>
                      <a:lnTo>
                        <a:pt x="13794" y="1469"/>
                      </a:lnTo>
                      <a:lnTo>
                        <a:pt x="13753" y="1333"/>
                      </a:lnTo>
                      <a:lnTo>
                        <a:pt x="13726" y="1211"/>
                      </a:lnTo>
                      <a:lnTo>
                        <a:pt x="13671" y="1102"/>
                      </a:lnTo>
                      <a:lnTo>
                        <a:pt x="13630" y="1020"/>
                      </a:lnTo>
                      <a:lnTo>
                        <a:pt x="13562" y="939"/>
                      </a:lnTo>
                      <a:lnTo>
                        <a:pt x="13494" y="871"/>
                      </a:lnTo>
                      <a:lnTo>
                        <a:pt x="13426" y="816"/>
                      </a:lnTo>
                      <a:lnTo>
                        <a:pt x="13345" y="775"/>
                      </a:lnTo>
                      <a:lnTo>
                        <a:pt x="13250" y="748"/>
                      </a:lnTo>
                      <a:lnTo>
                        <a:pt x="13154" y="721"/>
                      </a:lnTo>
                      <a:lnTo>
                        <a:pt x="13059" y="707"/>
                      </a:lnTo>
                      <a:lnTo>
                        <a:pt x="12950" y="707"/>
                      </a:lnTo>
                      <a:lnTo>
                        <a:pt x="12733" y="721"/>
                      </a:lnTo>
                      <a:lnTo>
                        <a:pt x="12488" y="748"/>
                      </a:lnTo>
                      <a:lnTo>
                        <a:pt x="12229" y="803"/>
                      </a:lnTo>
                      <a:lnTo>
                        <a:pt x="11699" y="925"/>
                      </a:lnTo>
                      <a:lnTo>
                        <a:pt x="11413" y="993"/>
                      </a:lnTo>
                      <a:lnTo>
                        <a:pt x="11141" y="1047"/>
                      </a:lnTo>
                      <a:lnTo>
                        <a:pt x="10855" y="1088"/>
                      </a:lnTo>
                      <a:lnTo>
                        <a:pt x="10583" y="1102"/>
                      </a:lnTo>
                      <a:lnTo>
                        <a:pt x="10325" y="1102"/>
                      </a:lnTo>
                      <a:lnTo>
                        <a:pt x="10189" y="1088"/>
                      </a:lnTo>
                      <a:lnTo>
                        <a:pt x="10067" y="1061"/>
                      </a:lnTo>
                      <a:lnTo>
                        <a:pt x="9931" y="884"/>
                      </a:lnTo>
                      <a:lnTo>
                        <a:pt x="9781" y="721"/>
                      </a:lnTo>
                      <a:lnTo>
                        <a:pt x="9590" y="517"/>
                      </a:lnTo>
                      <a:lnTo>
                        <a:pt x="9373" y="326"/>
                      </a:lnTo>
                      <a:lnTo>
                        <a:pt x="9250" y="231"/>
                      </a:lnTo>
                      <a:lnTo>
                        <a:pt x="9128" y="150"/>
                      </a:lnTo>
                      <a:lnTo>
                        <a:pt x="9006" y="82"/>
                      </a:lnTo>
                      <a:lnTo>
                        <a:pt x="8883" y="41"/>
                      </a:lnTo>
                      <a:lnTo>
                        <a:pt x="8761" y="14"/>
                      </a:lnTo>
                      <a:lnTo>
                        <a:pt x="8638" y="0"/>
                      </a:lnTo>
                      <a:close/>
                    </a:path>
                  </a:pathLst>
                </a:custGeom>
                <a:solidFill>
                  <a:srgbClr val="D53F2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6" name="Google Shape;1336;p30"/>
                <p:cNvSpPr/>
                <p:nvPr/>
              </p:nvSpPr>
              <p:spPr>
                <a:xfrm>
                  <a:off x="8091407" y="4584554"/>
                  <a:ext cx="66473" cy="54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8" h="1783" extrusionOk="0">
                      <a:moveTo>
                        <a:pt x="627" y="1"/>
                      </a:moveTo>
                      <a:lnTo>
                        <a:pt x="504" y="14"/>
                      </a:lnTo>
                      <a:lnTo>
                        <a:pt x="382" y="28"/>
                      </a:lnTo>
                      <a:lnTo>
                        <a:pt x="273" y="69"/>
                      </a:lnTo>
                      <a:lnTo>
                        <a:pt x="178" y="110"/>
                      </a:lnTo>
                      <a:lnTo>
                        <a:pt x="96" y="150"/>
                      </a:lnTo>
                      <a:lnTo>
                        <a:pt x="42" y="218"/>
                      </a:lnTo>
                      <a:lnTo>
                        <a:pt x="15" y="300"/>
                      </a:lnTo>
                      <a:lnTo>
                        <a:pt x="1" y="409"/>
                      </a:lnTo>
                      <a:lnTo>
                        <a:pt x="151" y="395"/>
                      </a:lnTo>
                      <a:lnTo>
                        <a:pt x="327" y="422"/>
                      </a:lnTo>
                      <a:lnTo>
                        <a:pt x="518" y="463"/>
                      </a:lnTo>
                      <a:lnTo>
                        <a:pt x="613" y="504"/>
                      </a:lnTo>
                      <a:lnTo>
                        <a:pt x="722" y="545"/>
                      </a:lnTo>
                      <a:lnTo>
                        <a:pt x="831" y="613"/>
                      </a:lnTo>
                      <a:lnTo>
                        <a:pt x="926" y="681"/>
                      </a:lnTo>
                      <a:lnTo>
                        <a:pt x="1116" y="844"/>
                      </a:lnTo>
                      <a:lnTo>
                        <a:pt x="1293" y="1035"/>
                      </a:lnTo>
                      <a:lnTo>
                        <a:pt x="1443" y="1211"/>
                      </a:lnTo>
                      <a:lnTo>
                        <a:pt x="1565" y="1388"/>
                      </a:lnTo>
                      <a:lnTo>
                        <a:pt x="1660" y="1524"/>
                      </a:lnTo>
                      <a:lnTo>
                        <a:pt x="1742" y="1660"/>
                      </a:lnTo>
                      <a:lnTo>
                        <a:pt x="1769" y="1701"/>
                      </a:lnTo>
                      <a:lnTo>
                        <a:pt x="1797" y="1728"/>
                      </a:lnTo>
                      <a:lnTo>
                        <a:pt x="1837" y="1755"/>
                      </a:lnTo>
                      <a:lnTo>
                        <a:pt x="1878" y="1769"/>
                      </a:lnTo>
                      <a:lnTo>
                        <a:pt x="1919" y="1783"/>
                      </a:lnTo>
                      <a:lnTo>
                        <a:pt x="1973" y="1783"/>
                      </a:lnTo>
                      <a:lnTo>
                        <a:pt x="2014" y="1769"/>
                      </a:lnTo>
                      <a:lnTo>
                        <a:pt x="2055" y="1755"/>
                      </a:lnTo>
                      <a:lnTo>
                        <a:pt x="2096" y="1728"/>
                      </a:lnTo>
                      <a:lnTo>
                        <a:pt x="2137" y="1687"/>
                      </a:lnTo>
                      <a:lnTo>
                        <a:pt x="2150" y="1660"/>
                      </a:lnTo>
                      <a:lnTo>
                        <a:pt x="2177" y="1606"/>
                      </a:lnTo>
                      <a:lnTo>
                        <a:pt x="2177" y="1565"/>
                      </a:lnTo>
                      <a:lnTo>
                        <a:pt x="2177" y="1524"/>
                      </a:lnTo>
                      <a:lnTo>
                        <a:pt x="2177" y="1483"/>
                      </a:lnTo>
                      <a:lnTo>
                        <a:pt x="2150" y="1429"/>
                      </a:lnTo>
                      <a:lnTo>
                        <a:pt x="2055" y="1266"/>
                      </a:lnTo>
                      <a:lnTo>
                        <a:pt x="1946" y="1103"/>
                      </a:lnTo>
                      <a:lnTo>
                        <a:pt x="1797" y="899"/>
                      </a:lnTo>
                      <a:lnTo>
                        <a:pt x="1620" y="695"/>
                      </a:lnTo>
                      <a:lnTo>
                        <a:pt x="1416" y="477"/>
                      </a:lnTo>
                      <a:lnTo>
                        <a:pt x="1307" y="382"/>
                      </a:lnTo>
                      <a:lnTo>
                        <a:pt x="1184" y="286"/>
                      </a:lnTo>
                      <a:lnTo>
                        <a:pt x="1062" y="205"/>
                      </a:lnTo>
                      <a:lnTo>
                        <a:pt x="940" y="137"/>
                      </a:lnTo>
                      <a:lnTo>
                        <a:pt x="776" y="55"/>
                      </a:lnTo>
                      <a:lnTo>
                        <a:pt x="62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7" name="Google Shape;1337;p30"/>
                <p:cNvSpPr/>
                <p:nvPr/>
              </p:nvSpPr>
              <p:spPr>
                <a:xfrm>
                  <a:off x="8121714" y="4566699"/>
                  <a:ext cx="58171" cy="52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6" h="1715" extrusionOk="0">
                      <a:moveTo>
                        <a:pt x="531" y="1"/>
                      </a:moveTo>
                      <a:lnTo>
                        <a:pt x="355" y="14"/>
                      </a:lnTo>
                      <a:lnTo>
                        <a:pt x="273" y="28"/>
                      </a:lnTo>
                      <a:lnTo>
                        <a:pt x="205" y="55"/>
                      </a:lnTo>
                      <a:lnTo>
                        <a:pt x="137" y="82"/>
                      </a:lnTo>
                      <a:lnTo>
                        <a:pt x="83" y="150"/>
                      </a:lnTo>
                      <a:lnTo>
                        <a:pt x="42" y="232"/>
                      </a:lnTo>
                      <a:lnTo>
                        <a:pt x="1" y="341"/>
                      </a:lnTo>
                      <a:lnTo>
                        <a:pt x="110" y="355"/>
                      </a:lnTo>
                      <a:lnTo>
                        <a:pt x="219" y="382"/>
                      </a:lnTo>
                      <a:lnTo>
                        <a:pt x="327" y="423"/>
                      </a:lnTo>
                      <a:lnTo>
                        <a:pt x="436" y="477"/>
                      </a:lnTo>
                      <a:lnTo>
                        <a:pt x="545" y="545"/>
                      </a:lnTo>
                      <a:lnTo>
                        <a:pt x="654" y="613"/>
                      </a:lnTo>
                      <a:lnTo>
                        <a:pt x="844" y="776"/>
                      </a:lnTo>
                      <a:lnTo>
                        <a:pt x="1008" y="953"/>
                      </a:lnTo>
                      <a:lnTo>
                        <a:pt x="1157" y="1143"/>
                      </a:lnTo>
                      <a:lnTo>
                        <a:pt x="1280" y="1307"/>
                      </a:lnTo>
                      <a:lnTo>
                        <a:pt x="1375" y="1456"/>
                      </a:lnTo>
                      <a:lnTo>
                        <a:pt x="1456" y="1592"/>
                      </a:lnTo>
                      <a:lnTo>
                        <a:pt x="1484" y="1633"/>
                      </a:lnTo>
                      <a:lnTo>
                        <a:pt x="1524" y="1660"/>
                      </a:lnTo>
                      <a:lnTo>
                        <a:pt x="1552" y="1688"/>
                      </a:lnTo>
                      <a:lnTo>
                        <a:pt x="1592" y="1701"/>
                      </a:lnTo>
                      <a:lnTo>
                        <a:pt x="1647" y="1715"/>
                      </a:lnTo>
                      <a:lnTo>
                        <a:pt x="1688" y="1715"/>
                      </a:lnTo>
                      <a:lnTo>
                        <a:pt x="1742" y="1701"/>
                      </a:lnTo>
                      <a:lnTo>
                        <a:pt x="1783" y="1688"/>
                      </a:lnTo>
                      <a:lnTo>
                        <a:pt x="1824" y="1660"/>
                      </a:lnTo>
                      <a:lnTo>
                        <a:pt x="1851" y="1620"/>
                      </a:lnTo>
                      <a:lnTo>
                        <a:pt x="1878" y="1579"/>
                      </a:lnTo>
                      <a:lnTo>
                        <a:pt x="1892" y="1538"/>
                      </a:lnTo>
                      <a:lnTo>
                        <a:pt x="1905" y="1497"/>
                      </a:lnTo>
                      <a:lnTo>
                        <a:pt x="1905" y="1456"/>
                      </a:lnTo>
                      <a:lnTo>
                        <a:pt x="1892" y="1402"/>
                      </a:lnTo>
                      <a:lnTo>
                        <a:pt x="1878" y="1361"/>
                      </a:lnTo>
                      <a:lnTo>
                        <a:pt x="1769" y="1198"/>
                      </a:lnTo>
                      <a:lnTo>
                        <a:pt x="1660" y="1021"/>
                      </a:lnTo>
                      <a:lnTo>
                        <a:pt x="1524" y="831"/>
                      </a:lnTo>
                      <a:lnTo>
                        <a:pt x="1348" y="613"/>
                      </a:lnTo>
                      <a:lnTo>
                        <a:pt x="1144" y="409"/>
                      </a:lnTo>
                      <a:lnTo>
                        <a:pt x="1021" y="314"/>
                      </a:lnTo>
                      <a:lnTo>
                        <a:pt x="912" y="219"/>
                      </a:lnTo>
                      <a:lnTo>
                        <a:pt x="790" y="137"/>
                      </a:lnTo>
                      <a:lnTo>
                        <a:pt x="667" y="55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8" name="Google Shape;1338;p30"/>
                <p:cNvSpPr/>
                <p:nvPr/>
              </p:nvSpPr>
              <p:spPr>
                <a:xfrm>
                  <a:off x="8066502" y="4601584"/>
                  <a:ext cx="61895" cy="53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756" extrusionOk="0">
                      <a:moveTo>
                        <a:pt x="327" y="0"/>
                      </a:moveTo>
                      <a:lnTo>
                        <a:pt x="218" y="28"/>
                      </a:lnTo>
                      <a:lnTo>
                        <a:pt x="137" y="55"/>
                      </a:lnTo>
                      <a:lnTo>
                        <a:pt x="69" y="109"/>
                      </a:lnTo>
                      <a:lnTo>
                        <a:pt x="28" y="177"/>
                      </a:lnTo>
                      <a:lnTo>
                        <a:pt x="1" y="259"/>
                      </a:lnTo>
                      <a:lnTo>
                        <a:pt x="1" y="368"/>
                      </a:lnTo>
                      <a:lnTo>
                        <a:pt x="137" y="381"/>
                      </a:lnTo>
                      <a:lnTo>
                        <a:pt x="273" y="409"/>
                      </a:lnTo>
                      <a:lnTo>
                        <a:pt x="422" y="449"/>
                      </a:lnTo>
                      <a:lnTo>
                        <a:pt x="572" y="517"/>
                      </a:lnTo>
                      <a:lnTo>
                        <a:pt x="681" y="585"/>
                      </a:lnTo>
                      <a:lnTo>
                        <a:pt x="776" y="653"/>
                      </a:lnTo>
                      <a:lnTo>
                        <a:pt x="967" y="817"/>
                      </a:lnTo>
                      <a:lnTo>
                        <a:pt x="1143" y="993"/>
                      </a:lnTo>
                      <a:lnTo>
                        <a:pt x="1293" y="1184"/>
                      </a:lnTo>
                      <a:lnTo>
                        <a:pt x="1415" y="1347"/>
                      </a:lnTo>
                      <a:lnTo>
                        <a:pt x="1511" y="1497"/>
                      </a:lnTo>
                      <a:lnTo>
                        <a:pt x="1592" y="1633"/>
                      </a:lnTo>
                      <a:lnTo>
                        <a:pt x="1620" y="1674"/>
                      </a:lnTo>
                      <a:lnTo>
                        <a:pt x="1647" y="1701"/>
                      </a:lnTo>
                      <a:lnTo>
                        <a:pt x="1688" y="1728"/>
                      </a:lnTo>
                      <a:lnTo>
                        <a:pt x="1728" y="1742"/>
                      </a:lnTo>
                      <a:lnTo>
                        <a:pt x="1769" y="1755"/>
                      </a:lnTo>
                      <a:lnTo>
                        <a:pt x="1824" y="1755"/>
                      </a:lnTo>
                      <a:lnTo>
                        <a:pt x="1864" y="1742"/>
                      </a:lnTo>
                      <a:lnTo>
                        <a:pt x="1919" y="1728"/>
                      </a:lnTo>
                      <a:lnTo>
                        <a:pt x="1946" y="1701"/>
                      </a:lnTo>
                      <a:lnTo>
                        <a:pt x="1987" y="1660"/>
                      </a:lnTo>
                      <a:lnTo>
                        <a:pt x="2014" y="1619"/>
                      </a:lnTo>
                      <a:lnTo>
                        <a:pt x="2028" y="1578"/>
                      </a:lnTo>
                      <a:lnTo>
                        <a:pt x="2028" y="1538"/>
                      </a:lnTo>
                      <a:lnTo>
                        <a:pt x="2028" y="1497"/>
                      </a:lnTo>
                      <a:lnTo>
                        <a:pt x="2028" y="1442"/>
                      </a:lnTo>
                      <a:lnTo>
                        <a:pt x="2000" y="1402"/>
                      </a:lnTo>
                      <a:lnTo>
                        <a:pt x="1905" y="1238"/>
                      </a:lnTo>
                      <a:lnTo>
                        <a:pt x="1796" y="1061"/>
                      </a:lnTo>
                      <a:lnTo>
                        <a:pt x="1647" y="871"/>
                      </a:lnTo>
                      <a:lnTo>
                        <a:pt x="1470" y="653"/>
                      </a:lnTo>
                      <a:lnTo>
                        <a:pt x="1266" y="449"/>
                      </a:lnTo>
                      <a:lnTo>
                        <a:pt x="1157" y="354"/>
                      </a:lnTo>
                      <a:lnTo>
                        <a:pt x="1035" y="259"/>
                      </a:lnTo>
                      <a:lnTo>
                        <a:pt x="926" y="177"/>
                      </a:lnTo>
                      <a:lnTo>
                        <a:pt x="790" y="9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9" name="Google Shape;1339;p30"/>
                <p:cNvSpPr/>
                <p:nvPr/>
              </p:nvSpPr>
              <p:spPr>
                <a:xfrm>
                  <a:off x="8136272" y="2809752"/>
                  <a:ext cx="508982" cy="1668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7" h="54684" extrusionOk="0">
                      <a:moveTo>
                        <a:pt x="11725" y="1"/>
                      </a:moveTo>
                      <a:lnTo>
                        <a:pt x="10080" y="327"/>
                      </a:lnTo>
                      <a:lnTo>
                        <a:pt x="10052" y="327"/>
                      </a:lnTo>
                      <a:lnTo>
                        <a:pt x="9563" y="450"/>
                      </a:lnTo>
                      <a:lnTo>
                        <a:pt x="9481" y="477"/>
                      </a:lnTo>
                      <a:lnTo>
                        <a:pt x="0" y="1552"/>
                      </a:lnTo>
                      <a:lnTo>
                        <a:pt x="2013" y="29763"/>
                      </a:lnTo>
                      <a:lnTo>
                        <a:pt x="12569" y="54683"/>
                      </a:lnTo>
                      <a:lnTo>
                        <a:pt x="16677" y="54493"/>
                      </a:lnTo>
                      <a:lnTo>
                        <a:pt x="16323" y="52357"/>
                      </a:lnTo>
                      <a:lnTo>
                        <a:pt x="15929" y="50072"/>
                      </a:lnTo>
                      <a:lnTo>
                        <a:pt x="15425" y="47311"/>
                      </a:lnTo>
                      <a:lnTo>
                        <a:pt x="14868" y="44304"/>
                      </a:lnTo>
                      <a:lnTo>
                        <a:pt x="14568" y="42795"/>
                      </a:lnTo>
                      <a:lnTo>
                        <a:pt x="14283" y="41312"/>
                      </a:lnTo>
                      <a:lnTo>
                        <a:pt x="13984" y="39897"/>
                      </a:lnTo>
                      <a:lnTo>
                        <a:pt x="13684" y="38591"/>
                      </a:lnTo>
                      <a:lnTo>
                        <a:pt x="13399" y="37394"/>
                      </a:lnTo>
                      <a:lnTo>
                        <a:pt x="13127" y="36374"/>
                      </a:lnTo>
                      <a:lnTo>
                        <a:pt x="12855" y="35436"/>
                      </a:lnTo>
                      <a:lnTo>
                        <a:pt x="12582" y="34538"/>
                      </a:lnTo>
                      <a:lnTo>
                        <a:pt x="12310" y="33654"/>
                      </a:lnTo>
                      <a:lnTo>
                        <a:pt x="12038" y="32810"/>
                      </a:lnTo>
                      <a:lnTo>
                        <a:pt x="11494" y="31246"/>
                      </a:lnTo>
                      <a:lnTo>
                        <a:pt x="11005" y="29872"/>
                      </a:lnTo>
                      <a:lnTo>
                        <a:pt x="10583" y="28743"/>
                      </a:lnTo>
                      <a:lnTo>
                        <a:pt x="10243" y="27873"/>
                      </a:lnTo>
                      <a:lnTo>
                        <a:pt x="9944" y="27138"/>
                      </a:lnTo>
                      <a:lnTo>
                        <a:pt x="10134" y="23710"/>
                      </a:lnTo>
                      <a:lnTo>
                        <a:pt x="10324" y="20078"/>
                      </a:lnTo>
                      <a:lnTo>
                        <a:pt x="10569" y="15739"/>
                      </a:lnTo>
                      <a:lnTo>
                        <a:pt x="10855" y="11114"/>
                      </a:lnTo>
                      <a:lnTo>
                        <a:pt x="11005" y="8843"/>
                      </a:lnTo>
                      <a:lnTo>
                        <a:pt x="11154" y="6666"/>
                      </a:lnTo>
                      <a:lnTo>
                        <a:pt x="11304" y="4639"/>
                      </a:lnTo>
                      <a:lnTo>
                        <a:pt x="11440" y="2817"/>
                      </a:lnTo>
                      <a:lnTo>
                        <a:pt x="11589" y="1252"/>
                      </a:lnTo>
                      <a:lnTo>
                        <a:pt x="1172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0" name="Google Shape;1340;p30"/>
                <p:cNvSpPr/>
                <p:nvPr/>
              </p:nvSpPr>
              <p:spPr>
                <a:xfrm>
                  <a:off x="8519853" y="4447974"/>
                  <a:ext cx="144085" cy="150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1" h="4925" extrusionOk="0">
                      <a:moveTo>
                        <a:pt x="1" y="1"/>
                      </a:moveTo>
                      <a:lnTo>
                        <a:pt x="1184" y="4829"/>
                      </a:lnTo>
                      <a:lnTo>
                        <a:pt x="1579" y="4884"/>
                      </a:lnTo>
                      <a:lnTo>
                        <a:pt x="1946" y="4911"/>
                      </a:lnTo>
                      <a:lnTo>
                        <a:pt x="2300" y="4925"/>
                      </a:lnTo>
                      <a:lnTo>
                        <a:pt x="2640" y="4925"/>
                      </a:lnTo>
                      <a:lnTo>
                        <a:pt x="2953" y="4897"/>
                      </a:lnTo>
                      <a:lnTo>
                        <a:pt x="3238" y="4857"/>
                      </a:lnTo>
                      <a:lnTo>
                        <a:pt x="3510" y="4816"/>
                      </a:lnTo>
                      <a:lnTo>
                        <a:pt x="3755" y="4761"/>
                      </a:lnTo>
                      <a:lnTo>
                        <a:pt x="3973" y="4693"/>
                      </a:lnTo>
                      <a:lnTo>
                        <a:pt x="4163" y="4639"/>
                      </a:lnTo>
                      <a:lnTo>
                        <a:pt x="4463" y="4517"/>
                      </a:lnTo>
                      <a:lnTo>
                        <a:pt x="4653" y="4435"/>
                      </a:lnTo>
                      <a:lnTo>
                        <a:pt x="4721" y="4394"/>
                      </a:lnTo>
                      <a:lnTo>
                        <a:pt x="3524" y="28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1" name="Google Shape;1341;p30"/>
                <p:cNvSpPr/>
                <p:nvPr/>
              </p:nvSpPr>
              <p:spPr>
                <a:xfrm>
                  <a:off x="8482100" y="4431798"/>
                  <a:ext cx="201371" cy="82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8" h="2694" extrusionOk="0">
                      <a:moveTo>
                        <a:pt x="6298" y="0"/>
                      </a:moveTo>
                      <a:lnTo>
                        <a:pt x="109" y="367"/>
                      </a:lnTo>
                      <a:lnTo>
                        <a:pt x="41" y="735"/>
                      </a:lnTo>
                      <a:lnTo>
                        <a:pt x="14" y="1061"/>
                      </a:lnTo>
                      <a:lnTo>
                        <a:pt x="0" y="1224"/>
                      </a:lnTo>
                      <a:lnTo>
                        <a:pt x="14" y="1374"/>
                      </a:lnTo>
                      <a:lnTo>
                        <a:pt x="27" y="1524"/>
                      </a:lnTo>
                      <a:lnTo>
                        <a:pt x="54" y="1673"/>
                      </a:lnTo>
                      <a:lnTo>
                        <a:pt x="82" y="1823"/>
                      </a:lnTo>
                      <a:lnTo>
                        <a:pt x="136" y="1959"/>
                      </a:lnTo>
                      <a:lnTo>
                        <a:pt x="204" y="2081"/>
                      </a:lnTo>
                      <a:lnTo>
                        <a:pt x="272" y="2217"/>
                      </a:lnTo>
                      <a:lnTo>
                        <a:pt x="354" y="2340"/>
                      </a:lnTo>
                      <a:lnTo>
                        <a:pt x="463" y="2462"/>
                      </a:lnTo>
                      <a:lnTo>
                        <a:pt x="585" y="2571"/>
                      </a:lnTo>
                      <a:lnTo>
                        <a:pt x="707" y="2693"/>
                      </a:lnTo>
                      <a:lnTo>
                        <a:pt x="6502" y="2353"/>
                      </a:lnTo>
                      <a:lnTo>
                        <a:pt x="6556" y="2054"/>
                      </a:lnTo>
                      <a:lnTo>
                        <a:pt x="6584" y="1755"/>
                      </a:lnTo>
                      <a:lnTo>
                        <a:pt x="6597" y="1456"/>
                      </a:lnTo>
                      <a:lnTo>
                        <a:pt x="6584" y="1156"/>
                      </a:lnTo>
                      <a:lnTo>
                        <a:pt x="6543" y="857"/>
                      </a:lnTo>
                      <a:lnTo>
                        <a:pt x="6488" y="571"/>
                      </a:lnTo>
                      <a:lnTo>
                        <a:pt x="6407" y="286"/>
                      </a:lnTo>
                      <a:lnTo>
                        <a:pt x="6298" y="0"/>
                      </a:lnTo>
                      <a:close/>
                    </a:path>
                  </a:pathLst>
                </a:custGeom>
                <a:solidFill>
                  <a:srgbClr val="5D10B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2" name="Google Shape;1342;p30"/>
                <p:cNvSpPr/>
                <p:nvPr/>
              </p:nvSpPr>
              <p:spPr>
                <a:xfrm>
                  <a:off x="8262474" y="4528945"/>
                  <a:ext cx="424320" cy="203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3" h="6652" extrusionOk="0">
                      <a:moveTo>
                        <a:pt x="8638" y="0"/>
                      </a:moveTo>
                      <a:lnTo>
                        <a:pt x="8529" y="27"/>
                      </a:lnTo>
                      <a:lnTo>
                        <a:pt x="8352" y="109"/>
                      </a:lnTo>
                      <a:lnTo>
                        <a:pt x="8148" y="218"/>
                      </a:lnTo>
                      <a:lnTo>
                        <a:pt x="7890" y="367"/>
                      </a:lnTo>
                      <a:lnTo>
                        <a:pt x="7278" y="762"/>
                      </a:lnTo>
                      <a:lnTo>
                        <a:pt x="6543" y="1238"/>
                      </a:lnTo>
                      <a:lnTo>
                        <a:pt x="6013" y="1578"/>
                      </a:lnTo>
                      <a:lnTo>
                        <a:pt x="5645" y="1823"/>
                      </a:lnTo>
                      <a:lnTo>
                        <a:pt x="5020" y="2231"/>
                      </a:lnTo>
                      <a:lnTo>
                        <a:pt x="4775" y="2380"/>
                      </a:lnTo>
                      <a:lnTo>
                        <a:pt x="4203" y="2748"/>
                      </a:lnTo>
                      <a:lnTo>
                        <a:pt x="3360" y="3265"/>
                      </a:lnTo>
                      <a:lnTo>
                        <a:pt x="2952" y="3496"/>
                      </a:lnTo>
                      <a:lnTo>
                        <a:pt x="2571" y="3700"/>
                      </a:lnTo>
                      <a:lnTo>
                        <a:pt x="2204" y="3877"/>
                      </a:lnTo>
                      <a:lnTo>
                        <a:pt x="1877" y="4013"/>
                      </a:lnTo>
                      <a:lnTo>
                        <a:pt x="1578" y="4122"/>
                      </a:lnTo>
                      <a:lnTo>
                        <a:pt x="1442" y="4162"/>
                      </a:lnTo>
                      <a:lnTo>
                        <a:pt x="1320" y="4190"/>
                      </a:lnTo>
                      <a:lnTo>
                        <a:pt x="1020" y="4258"/>
                      </a:lnTo>
                      <a:lnTo>
                        <a:pt x="776" y="4339"/>
                      </a:lnTo>
                      <a:lnTo>
                        <a:pt x="667" y="4394"/>
                      </a:lnTo>
                      <a:lnTo>
                        <a:pt x="572" y="4448"/>
                      </a:lnTo>
                      <a:lnTo>
                        <a:pt x="476" y="4502"/>
                      </a:lnTo>
                      <a:lnTo>
                        <a:pt x="395" y="4570"/>
                      </a:lnTo>
                      <a:lnTo>
                        <a:pt x="327" y="4638"/>
                      </a:lnTo>
                      <a:lnTo>
                        <a:pt x="259" y="4707"/>
                      </a:lnTo>
                      <a:lnTo>
                        <a:pt x="150" y="4843"/>
                      </a:lnTo>
                      <a:lnTo>
                        <a:pt x="82" y="4992"/>
                      </a:lnTo>
                      <a:lnTo>
                        <a:pt x="27" y="5155"/>
                      </a:lnTo>
                      <a:lnTo>
                        <a:pt x="0" y="5319"/>
                      </a:lnTo>
                      <a:lnTo>
                        <a:pt x="0" y="5482"/>
                      </a:lnTo>
                      <a:lnTo>
                        <a:pt x="14" y="5645"/>
                      </a:lnTo>
                      <a:lnTo>
                        <a:pt x="41" y="5808"/>
                      </a:lnTo>
                      <a:lnTo>
                        <a:pt x="82" y="5958"/>
                      </a:lnTo>
                      <a:lnTo>
                        <a:pt x="123" y="6108"/>
                      </a:lnTo>
                      <a:lnTo>
                        <a:pt x="245" y="6380"/>
                      </a:lnTo>
                      <a:lnTo>
                        <a:pt x="259" y="6407"/>
                      </a:lnTo>
                      <a:lnTo>
                        <a:pt x="299" y="6434"/>
                      </a:lnTo>
                      <a:lnTo>
                        <a:pt x="436" y="6488"/>
                      </a:lnTo>
                      <a:lnTo>
                        <a:pt x="640" y="6529"/>
                      </a:lnTo>
                      <a:lnTo>
                        <a:pt x="898" y="6556"/>
                      </a:lnTo>
                      <a:lnTo>
                        <a:pt x="1224" y="6584"/>
                      </a:lnTo>
                      <a:lnTo>
                        <a:pt x="1592" y="6611"/>
                      </a:lnTo>
                      <a:lnTo>
                        <a:pt x="2476" y="6638"/>
                      </a:lnTo>
                      <a:lnTo>
                        <a:pt x="3496" y="6652"/>
                      </a:lnTo>
                      <a:lnTo>
                        <a:pt x="4639" y="6638"/>
                      </a:lnTo>
                      <a:lnTo>
                        <a:pt x="5849" y="6624"/>
                      </a:lnTo>
                      <a:lnTo>
                        <a:pt x="7087" y="6597"/>
                      </a:lnTo>
                      <a:lnTo>
                        <a:pt x="9536" y="6516"/>
                      </a:lnTo>
                      <a:lnTo>
                        <a:pt x="11644" y="6434"/>
                      </a:lnTo>
                      <a:lnTo>
                        <a:pt x="13712" y="6325"/>
                      </a:lnTo>
                      <a:lnTo>
                        <a:pt x="13766" y="5699"/>
                      </a:lnTo>
                      <a:lnTo>
                        <a:pt x="13820" y="5033"/>
                      </a:lnTo>
                      <a:lnTo>
                        <a:pt x="13875" y="4230"/>
                      </a:lnTo>
                      <a:lnTo>
                        <a:pt x="13902" y="3360"/>
                      </a:lnTo>
                      <a:lnTo>
                        <a:pt x="13902" y="2938"/>
                      </a:lnTo>
                      <a:lnTo>
                        <a:pt x="13888" y="2517"/>
                      </a:lnTo>
                      <a:lnTo>
                        <a:pt x="13875" y="2136"/>
                      </a:lnTo>
                      <a:lnTo>
                        <a:pt x="13834" y="1782"/>
                      </a:lnTo>
                      <a:lnTo>
                        <a:pt x="13793" y="1469"/>
                      </a:lnTo>
                      <a:lnTo>
                        <a:pt x="13752" y="1333"/>
                      </a:lnTo>
                      <a:lnTo>
                        <a:pt x="13725" y="1211"/>
                      </a:lnTo>
                      <a:lnTo>
                        <a:pt x="13671" y="1102"/>
                      </a:lnTo>
                      <a:lnTo>
                        <a:pt x="13630" y="1020"/>
                      </a:lnTo>
                      <a:lnTo>
                        <a:pt x="13562" y="939"/>
                      </a:lnTo>
                      <a:lnTo>
                        <a:pt x="13494" y="871"/>
                      </a:lnTo>
                      <a:lnTo>
                        <a:pt x="13426" y="816"/>
                      </a:lnTo>
                      <a:lnTo>
                        <a:pt x="13344" y="775"/>
                      </a:lnTo>
                      <a:lnTo>
                        <a:pt x="13249" y="748"/>
                      </a:lnTo>
                      <a:lnTo>
                        <a:pt x="13154" y="721"/>
                      </a:lnTo>
                      <a:lnTo>
                        <a:pt x="13059" y="707"/>
                      </a:lnTo>
                      <a:lnTo>
                        <a:pt x="12950" y="707"/>
                      </a:lnTo>
                      <a:lnTo>
                        <a:pt x="12732" y="721"/>
                      </a:lnTo>
                      <a:lnTo>
                        <a:pt x="12487" y="748"/>
                      </a:lnTo>
                      <a:lnTo>
                        <a:pt x="12229" y="803"/>
                      </a:lnTo>
                      <a:lnTo>
                        <a:pt x="11698" y="925"/>
                      </a:lnTo>
                      <a:lnTo>
                        <a:pt x="11413" y="993"/>
                      </a:lnTo>
                      <a:lnTo>
                        <a:pt x="11141" y="1047"/>
                      </a:lnTo>
                      <a:lnTo>
                        <a:pt x="10855" y="1088"/>
                      </a:lnTo>
                      <a:lnTo>
                        <a:pt x="10583" y="1102"/>
                      </a:lnTo>
                      <a:lnTo>
                        <a:pt x="10325" y="1102"/>
                      </a:lnTo>
                      <a:lnTo>
                        <a:pt x="10189" y="1088"/>
                      </a:lnTo>
                      <a:lnTo>
                        <a:pt x="10066" y="1061"/>
                      </a:lnTo>
                      <a:lnTo>
                        <a:pt x="9930" y="884"/>
                      </a:lnTo>
                      <a:lnTo>
                        <a:pt x="9781" y="721"/>
                      </a:lnTo>
                      <a:lnTo>
                        <a:pt x="9590" y="517"/>
                      </a:lnTo>
                      <a:lnTo>
                        <a:pt x="9372" y="326"/>
                      </a:lnTo>
                      <a:lnTo>
                        <a:pt x="9250" y="231"/>
                      </a:lnTo>
                      <a:lnTo>
                        <a:pt x="9128" y="150"/>
                      </a:lnTo>
                      <a:lnTo>
                        <a:pt x="9005" y="82"/>
                      </a:lnTo>
                      <a:lnTo>
                        <a:pt x="8883" y="41"/>
                      </a:lnTo>
                      <a:lnTo>
                        <a:pt x="8760" y="14"/>
                      </a:lnTo>
                      <a:lnTo>
                        <a:pt x="863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3" name="Google Shape;1343;p30"/>
                <p:cNvSpPr/>
                <p:nvPr/>
              </p:nvSpPr>
              <p:spPr>
                <a:xfrm>
                  <a:off x="8415657" y="4584554"/>
                  <a:ext cx="66442" cy="54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7" h="1783" extrusionOk="0">
                      <a:moveTo>
                        <a:pt x="626" y="1"/>
                      </a:moveTo>
                      <a:lnTo>
                        <a:pt x="504" y="14"/>
                      </a:lnTo>
                      <a:lnTo>
                        <a:pt x="381" y="28"/>
                      </a:lnTo>
                      <a:lnTo>
                        <a:pt x="273" y="69"/>
                      </a:lnTo>
                      <a:lnTo>
                        <a:pt x="177" y="110"/>
                      </a:lnTo>
                      <a:lnTo>
                        <a:pt x="96" y="150"/>
                      </a:lnTo>
                      <a:lnTo>
                        <a:pt x="41" y="218"/>
                      </a:lnTo>
                      <a:lnTo>
                        <a:pt x="14" y="300"/>
                      </a:lnTo>
                      <a:lnTo>
                        <a:pt x="1" y="409"/>
                      </a:lnTo>
                      <a:lnTo>
                        <a:pt x="150" y="395"/>
                      </a:lnTo>
                      <a:lnTo>
                        <a:pt x="327" y="422"/>
                      </a:lnTo>
                      <a:lnTo>
                        <a:pt x="517" y="463"/>
                      </a:lnTo>
                      <a:lnTo>
                        <a:pt x="613" y="504"/>
                      </a:lnTo>
                      <a:lnTo>
                        <a:pt x="722" y="545"/>
                      </a:lnTo>
                      <a:lnTo>
                        <a:pt x="830" y="613"/>
                      </a:lnTo>
                      <a:lnTo>
                        <a:pt x="926" y="681"/>
                      </a:lnTo>
                      <a:lnTo>
                        <a:pt x="1116" y="844"/>
                      </a:lnTo>
                      <a:lnTo>
                        <a:pt x="1293" y="1035"/>
                      </a:lnTo>
                      <a:lnTo>
                        <a:pt x="1442" y="1211"/>
                      </a:lnTo>
                      <a:lnTo>
                        <a:pt x="1565" y="1388"/>
                      </a:lnTo>
                      <a:lnTo>
                        <a:pt x="1660" y="1524"/>
                      </a:lnTo>
                      <a:lnTo>
                        <a:pt x="1742" y="1660"/>
                      </a:lnTo>
                      <a:lnTo>
                        <a:pt x="1769" y="1701"/>
                      </a:lnTo>
                      <a:lnTo>
                        <a:pt x="1796" y="1728"/>
                      </a:lnTo>
                      <a:lnTo>
                        <a:pt x="1837" y="1755"/>
                      </a:lnTo>
                      <a:lnTo>
                        <a:pt x="1878" y="1769"/>
                      </a:lnTo>
                      <a:lnTo>
                        <a:pt x="1919" y="1783"/>
                      </a:lnTo>
                      <a:lnTo>
                        <a:pt x="1973" y="1783"/>
                      </a:lnTo>
                      <a:lnTo>
                        <a:pt x="2014" y="1769"/>
                      </a:lnTo>
                      <a:lnTo>
                        <a:pt x="2055" y="1755"/>
                      </a:lnTo>
                      <a:lnTo>
                        <a:pt x="2095" y="1728"/>
                      </a:lnTo>
                      <a:lnTo>
                        <a:pt x="2136" y="1687"/>
                      </a:lnTo>
                      <a:lnTo>
                        <a:pt x="2150" y="1660"/>
                      </a:lnTo>
                      <a:lnTo>
                        <a:pt x="2177" y="1606"/>
                      </a:lnTo>
                      <a:lnTo>
                        <a:pt x="2177" y="1565"/>
                      </a:lnTo>
                      <a:lnTo>
                        <a:pt x="2177" y="1524"/>
                      </a:lnTo>
                      <a:lnTo>
                        <a:pt x="2177" y="1483"/>
                      </a:lnTo>
                      <a:lnTo>
                        <a:pt x="2150" y="1429"/>
                      </a:lnTo>
                      <a:lnTo>
                        <a:pt x="2055" y="1266"/>
                      </a:lnTo>
                      <a:lnTo>
                        <a:pt x="1946" y="1103"/>
                      </a:lnTo>
                      <a:lnTo>
                        <a:pt x="1796" y="899"/>
                      </a:lnTo>
                      <a:lnTo>
                        <a:pt x="1619" y="695"/>
                      </a:lnTo>
                      <a:lnTo>
                        <a:pt x="1415" y="477"/>
                      </a:lnTo>
                      <a:lnTo>
                        <a:pt x="1306" y="382"/>
                      </a:lnTo>
                      <a:lnTo>
                        <a:pt x="1184" y="286"/>
                      </a:lnTo>
                      <a:lnTo>
                        <a:pt x="1062" y="205"/>
                      </a:lnTo>
                      <a:lnTo>
                        <a:pt x="939" y="137"/>
                      </a:lnTo>
                      <a:lnTo>
                        <a:pt x="776" y="55"/>
                      </a:lnTo>
                      <a:lnTo>
                        <a:pt x="62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4" name="Google Shape;1344;p30"/>
                <p:cNvSpPr/>
                <p:nvPr/>
              </p:nvSpPr>
              <p:spPr>
                <a:xfrm>
                  <a:off x="8445963" y="4566699"/>
                  <a:ext cx="58141" cy="52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" h="1715" extrusionOk="0">
                      <a:moveTo>
                        <a:pt x="531" y="1"/>
                      </a:moveTo>
                      <a:lnTo>
                        <a:pt x="354" y="14"/>
                      </a:lnTo>
                      <a:lnTo>
                        <a:pt x="273" y="28"/>
                      </a:lnTo>
                      <a:lnTo>
                        <a:pt x="205" y="55"/>
                      </a:lnTo>
                      <a:lnTo>
                        <a:pt x="137" y="82"/>
                      </a:lnTo>
                      <a:lnTo>
                        <a:pt x="82" y="150"/>
                      </a:lnTo>
                      <a:lnTo>
                        <a:pt x="41" y="232"/>
                      </a:lnTo>
                      <a:lnTo>
                        <a:pt x="1" y="341"/>
                      </a:lnTo>
                      <a:lnTo>
                        <a:pt x="109" y="355"/>
                      </a:lnTo>
                      <a:lnTo>
                        <a:pt x="218" y="382"/>
                      </a:lnTo>
                      <a:lnTo>
                        <a:pt x="327" y="423"/>
                      </a:lnTo>
                      <a:lnTo>
                        <a:pt x="436" y="477"/>
                      </a:lnTo>
                      <a:lnTo>
                        <a:pt x="545" y="545"/>
                      </a:lnTo>
                      <a:lnTo>
                        <a:pt x="654" y="613"/>
                      </a:lnTo>
                      <a:lnTo>
                        <a:pt x="844" y="776"/>
                      </a:lnTo>
                      <a:lnTo>
                        <a:pt x="1007" y="953"/>
                      </a:lnTo>
                      <a:lnTo>
                        <a:pt x="1157" y="1143"/>
                      </a:lnTo>
                      <a:lnTo>
                        <a:pt x="1279" y="1307"/>
                      </a:lnTo>
                      <a:lnTo>
                        <a:pt x="1374" y="1456"/>
                      </a:lnTo>
                      <a:lnTo>
                        <a:pt x="1456" y="1592"/>
                      </a:lnTo>
                      <a:lnTo>
                        <a:pt x="1483" y="1633"/>
                      </a:lnTo>
                      <a:lnTo>
                        <a:pt x="1524" y="1660"/>
                      </a:lnTo>
                      <a:lnTo>
                        <a:pt x="1551" y="1688"/>
                      </a:lnTo>
                      <a:lnTo>
                        <a:pt x="1592" y="1701"/>
                      </a:lnTo>
                      <a:lnTo>
                        <a:pt x="1647" y="1715"/>
                      </a:lnTo>
                      <a:lnTo>
                        <a:pt x="1687" y="1715"/>
                      </a:lnTo>
                      <a:lnTo>
                        <a:pt x="1742" y="1701"/>
                      </a:lnTo>
                      <a:lnTo>
                        <a:pt x="1783" y="1688"/>
                      </a:lnTo>
                      <a:lnTo>
                        <a:pt x="1823" y="1660"/>
                      </a:lnTo>
                      <a:lnTo>
                        <a:pt x="1851" y="1620"/>
                      </a:lnTo>
                      <a:lnTo>
                        <a:pt x="1878" y="1579"/>
                      </a:lnTo>
                      <a:lnTo>
                        <a:pt x="1891" y="1538"/>
                      </a:lnTo>
                      <a:lnTo>
                        <a:pt x="1905" y="1497"/>
                      </a:lnTo>
                      <a:lnTo>
                        <a:pt x="1905" y="1456"/>
                      </a:lnTo>
                      <a:lnTo>
                        <a:pt x="1891" y="1402"/>
                      </a:lnTo>
                      <a:lnTo>
                        <a:pt x="1878" y="1361"/>
                      </a:lnTo>
                      <a:lnTo>
                        <a:pt x="1769" y="1198"/>
                      </a:lnTo>
                      <a:lnTo>
                        <a:pt x="1660" y="1021"/>
                      </a:lnTo>
                      <a:lnTo>
                        <a:pt x="1524" y="831"/>
                      </a:lnTo>
                      <a:lnTo>
                        <a:pt x="1347" y="613"/>
                      </a:lnTo>
                      <a:lnTo>
                        <a:pt x="1143" y="409"/>
                      </a:lnTo>
                      <a:lnTo>
                        <a:pt x="1021" y="314"/>
                      </a:lnTo>
                      <a:lnTo>
                        <a:pt x="912" y="219"/>
                      </a:lnTo>
                      <a:lnTo>
                        <a:pt x="790" y="137"/>
                      </a:lnTo>
                      <a:lnTo>
                        <a:pt x="667" y="55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5" name="Google Shape;1345;p30"/>
                <p:cNvSpPr/>
                <p:nvPr/>
              </p:nvSpPr>
              <p:spPr>
                <a:xfrm>
                  <a:off x="8390752" y="4601584"/>
                  <a:ext cx="61895" cy="53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756" extrusionOk="0">
                      <a:moveTo>
                        <a:pt x="327" y="0"/>
                      </a:moveTo>
                      <a:lnTo>
                        <a:pt x="218" y="28"/>
                      </a:lnTo>
                      <a:lnTo>
                        <a:pt x="136" y="55"/>
                      </a:lnTo>
                      <a:lnTo>
                        <a:pt x="68" y="109"/>
                      </a:lnTo>
                      <a:lnTo>
                        <a:pt x="28" y="177"/>
                      </a:lnTo>
                      <a:lnTo>
                        <a:pt x="0" y="259"/>
                      </a:lnTo>
                      <a:lnTo>
                        <a:pt x="0" y="368"/>
                      </a:lnTo>
                      <a:lnTo>
                        <a:pt x="136" y="381"/>
                      </a:lnTo>
                      <a:lnTo>
                        <a:pt x="272" y="409"/>
                      </a:lnTo>
                      <a:lnTo>
                        <a:pt x="422" y="449"/>
                      </a:lnTo>
                      <a:lnTo>
                        <a:pt x="572" y="517"/>
                      </a:lnTo>
                      <a:lnTo>
                        <a:pt x="681" y="585"/>
                      </a:lnTo>
                      <a:lnTo>
                        <a:pt x="776" y="653"/>
                      </a:lnTo>
                      <a:lnTo>
                        <a:pt x="966" y="817"/>
                      </a:lnTo>
                      <a:lnTo>
                        <a:pt x="1143" y="993"/>
                      </a:lnTo>
                      <a:lnTo>
                        <a:pt x="1293" y="1184"/>
                      </a:lnTo>
                      <a:lnTo>
                        <a:pt x="1415" y="1347"/>
                      </a:lnTo>
                      <a:lnTo>
                        <a:pt x="1510" y="1497"/>
                      </a:lnTo>
                      <a:lnTo>
                        <a:pt x="1592" y="1633"/>
                      </a:lnTo>
                      <a:lnTo>
                        <a:pt x="1619" y="1674"/>
                      </a:lnTo>
                      <a:lnTo>
                        <a:pt x="1646" y="1701"/>
                      </a:lnTo>
                      <a:lnTo>
                        <a:pt x="1687" y="1728"/>
                      </a:lnTo>
                      <a:lnTo>
                        <a:pt x="1728" y="1742"/>
                      </a:lnTo>
                      <a:lnTo>
                        <a:pt x="1769" y="1755"/>
                      </a:lnTo>
                      <a:lnTo>
                        <a:pt x="1823" y="1755"/>
                      </a:lnTo>
                      <a:lnTo>
                        <a:pt x="1864" y="1742"/>
                      </a:lnTo>
                      <a:lnTo>
                        <a:pt x="1918" y="1728"/>
                      </a:lnTo>
                      <a:lnTo>
                        <a:pt x="1946" y="1701"/>
                      </a:lnTo>
                      <a:lnTo>
                        <a:pt x="1986" y="1660"/>
                      </a:lnTo>
                      <a:lnTo>
                        <a:pt x="2014" y="1619"/>
                      </a:lnTo>
                      <a:lnTo>
                        <a:pt x="2027" y="1578"/>
                      </a:lnTo>
                      <a:lnTo>
                        <a:pt x="2027" y="1538"/>
                      </a:lnTo>
                      <a:lnTo>
                        <a:pt x="2027" y="1497"/>
                      </a:lnTo>
                      <a:lnTo>
                        <a:pt x="2027" y="1442"/>
                      </a:lnTo>
                      <a:lnTo>
                        <a:pt x="2000" y="1402"/>
                      </a:lnTo>
                      <a:lnTo>
                        <a:pt x="1905" y="1238"/>
                      </a:lnTo>
                      <a:lnTo>
                        <a:pt x="1796" y="1061"/>
                      </a:lnTo>
                      <a:lnTo>
                        <a:pt x="1646" y="871"/>
                      </a:lnTo>
                      <a:lnTo>
                        <a:pt x="1470" y="653"/>
                      </a:lnTo>
                      <a:lnTo>
                        <a:pt x="1265" y="449"/>
                      </a:lnTo>
                      <a:lnTo>
                        <a:pt x="1157" y="354"/>
                      </a:lnTo>
                      <a:lnTo>
                        <a:pt x="1034" y="259"/>
                      </a:lnTo>
                      <a:lnTo>
                        <a:pt x="925" y="177"/>
                      </a:lnTo>
                      <a:lnTo>
                        <a:pt x="789" y="9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6" name="Google Shape;1346;p30"/>
                <p:cNvSpPr/>
                <p:nvPr/>
              </p:nvSpPr>
              <p:spPr>
                <a:xfrm>
                  <a:off x="7909169" y="1477529"/>
                  <a:ext cx="135783" cy="161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9" h="5292" extrusionOk="0">
                      <a:moveTo>
                        <a:pt x="218" y="0"/>
                      </a:moveTo>
                      <a:lnTo>
                        <a:pt x="109" y="14"/>
                      </a:lnTo>
                      <a:lnTo>
                        <a:pt x="0" y="28"/>
                      </a:lnTo>
                      <a:lnTo>
                        <a:pt x="68" y="164"/>
                      </a:lnTo>
                      <a:lnTo>
                        <a:pt x="218" y="517"/>
                      </a:lnTo>
                      <a:lnTo>
                        <a:pt x="313" y="762"/>
                      </a:lnTo>
                      <a:lnTo>
                        <a:pt x="422" y="1061"/>
                      </a:lnTo>
                      <a:lnTo>
                        <a:pt x="531" y="1388"/>
                      </a:lnTo>
                      <a:lnTo>
                        <a:pt x="640" y="1755"/>
                      </a:lnTo>
                      <a:lnTo>
                        <a:pt x="721" y="2150"/>
                      </a:lnTo>
                      <a:lnTo>
                        <a:pt x="803" y="2558"/>
                      </a:lnTo>
                      <a:lnTo>
                        <a:pt x="857" y="2979"/>
                      </a:lnTo>
                      <a:lnTo>
                        <a:pt x="885" y="3415"/>
                      </a:lnTo>
                      <a:lnTo>
                        <a:pt x="885" y="3646"/>
                      </a:lnTo>
                      <a:lnTo>
                        <a:pt x="885" y="3864"/>
                      </a:lnTo>
                      <a:lnTo>
                        <a:pt x="857" y="4081"/>
                      </a:lnTo>
                      <a:lnTo>
                        <a:pt x="844" y="4312"/>
                      </a:lnTo>
                      <a:lnTo>
                        <a:pt x="803" y="4530"/>
                      </a:lnTo>
                      <a:lnTo>
                        <a:pt x="749" y="4748"/>
                      </a:lnTo>
                      <a:lnTo>
                        <a:pt x="694" y="4965"/>
                      </a:lnTo>
                      <a:lnTo>
                        <a:pt x="613" y="5183"/>
                      </a:lnTo>
                      <a:lnTo>
                        <a:pt x="1089" y="5224"/>
                      </a:lnTo>
                      <a:lnTo>
                        <a:pt x="1578" y="5265"/>
                      </a:lnTo>
                      <a:lnTo>
                        <a:pt x="2054" y="5278"/>
                      </a:lnTo>
                      <a:lnTo>
                        <a:pt x="2530" y="5292"/>
                      </a:lnTo>
                      <a:lnTo>
                        <a:pt x="3020" y="5292"/>
                      </a:lnTo>
                      <a:lnTo>
                        <a:pt x="3496" y="5265"/>
                      </a:lnTo>
                      <a:lnTo>
                        <a:pt x="3972" y="5237"/>
                      </a:lnTo>
                      <a:lnTo>
                        <a:pt x="4448" y="5183"/>
                      </a:lnTo>
                      <a:lnTo>
                        <a:pt x="4394" y="4761"/>
                      </a:lnTo>
                      <a:lnTo>
                        <a:pt x="4326" y="4449"/>
                      </a:lnTo>
                      <a:lnTo>
                        <a:pt x="4258" y="4136"/>
                      </a:lnTo>
                      <a:lnTo>
                        <a:pt x="4163" y="3850"/>
                      </a:lnTo>
                      <a:lnTo>
                        <a:pt x="4068" y="3564"/>
                      </a:lnTo>
                      <a:lnTo>
                        <a:pt x="3972" y="3292"/>
                      </a:lnTo>
                      <a:lnTo>
                        <a:pt x="3850" y="3034"/>
                      </a:lnTo>
                      <a:lnTo>
                        <a:pt x="3728" y="2789"/>
                      </a:lnTo>
                      <a:lnTo>
                        <a:pt x="3592" y="2544"/>
                      </a:lnTo>
                      <a:lnTo>
                        <a:pt x="3455" y="2313"/>
                      </a:lnTo>
                      <a:lnTo>
                        <a:pt x="3319" y="2095"/>
                      </a:lnTo>
                      <a:lnTo>
                        <a:pt x="3170" y="1891"/>
                      </a:lnTo>
                      <a:lnTo>
                        <a:pt x="3020" y="1687"/>
                      </a:lnTo>
                      <a:lnTo>
                        <a:pt x="2857" y="1510"/>
                      </a:lnTo>
                      <a:lnTo>
                        <a:pt x="2694" y="1334"/>
                      </a:lnTo>
                      <a:lnTo>
                        <a:pt x="2530" y="1157"/>
                      </a:lnTo>
                      <a:lnTo>
                        <a:pt x="2367" y="1007"/>
                      </a:lnTo>
                      <a:lnTo>
                        <a:pt x="2190" y="857"/>
                      </a:lnTo>
                      <a:lnTo>
                        <a:pt x="2027" y="735"/>
                      </a:lnTo>
                      <a:lnTo>
                        <a:pt x="1864" y="613"/>
                      </a:lnTo>
                      <a:lnTo>
                        <a:pt x="1687" y="504"/>
                      </a:lnTo>
                      <a:lnTo>
                        <a:pt x="1524" y="395"/>
                      </a:lnTo>
                      <a:lnTo>
                        <a:pt x="1361" y="313"/>
                      </a:lnTo>
                      <a:lnTo>
                        <a:pt x="1197" y="232"/>
                      </a:lnTo>
                      <a:lnTo>
                        <a:pt x="1048" y="164"/>
                      </a:lnTo>
                      <a:lnTo>
                        <a:pt x="898" y="109"/>
                      </a:lnTo>
                      <a:lnTo>
                        <a:pt x="749" y="68"/>
                      </a:lnTo>
                      <a:lnTo>
                        <a:pt x="599" y="28"/>
                      </a:lnTo>
                      <a:lnTo>
                        <a:pt x="463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7" name="Google Shape;1347;p30"/>
                <p:cNvSpPr/>
                <p:nvPr/>
              </p:nvSpPr>
              <p:spPr>
                <a:xfrm>
                  <a:off x="7883440" y="1599581"/>
                  <a:ext cx="635213" cy="132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3" h="43448" extrusionOk="0">
                      <a:moveTo>
                        <a:pt x="8502" y="1"/>
                      </a:moveTo>
                      <a:lnTo>
                        <a:pt x="8189" y="14"/>
                      </a:lnTo>
                      <a:lnTo>
                        <a:pt x="7862" y="28"/>
                      </a:lnTo>
                      <a:lnTo>
                        <a:pt x="7536" y="55"/>
                      </a:lnTo>
                      <a:lnTo>
                        <a:pt x="7223" y="109"/>
                      </a:lnTo>
                      <a:lnTo>
                        <a:pt x="6992" y="150"/>
                      </a:lnTo>
                      <a:lnTo>
                        <a:pt x="6774" y="218"/>
                      </a:lnTo>
                      <a:lnTo>
                        <a:pt x="6557" y="286"/>
                      </a:lnTo>
                      <a:lnTo>
                        <a:pt x="6325" y="381"/>
                      </a:lnTo>
                      <a:lnTo>
                        <a:pt x="6108" y="490"/>
                      </a:lnTo>
                      <a:lnTo>
                        <a:pt x="5876" y="613"/>
                      </a:lnTo>
                      <a:lnTo>
                        <a:pt x="5659" y="749"/>
                      </a:lnTo>
                      <a:lnTo>
                        <a:pt x="5427" y="898"/>
                      </a:lnTo>
                      <a:lnTo>
                        <a:pt x="5210" y="1062"/>
                      </a:lnTo>
                      <a:lnTo>
                        <a:pt x="4992" y="1225"/>
                      </a:lnTo>
                      <a:lnTo>
                        <a:pt x="4557" y="1579"/>
                      </a:lnTo>
                      <a:lnTo>
                        <a:pt x="4149" y="1959"/>
                      </a:lnTo>
                      <a:lnTo>
                        <a:pt x="3754" y="2367"/>
                      </a:lnTo>
                      <a:lnTo>
                        <a:pt x="3387" y="2789"/>
                      </a:lnTo>
                      <a:lnTo>
                        <a:pt x="3033" y="3197"/>
                      </a:lnTo>
                      <a:lnTo>
                        <a:pt x="2721" y="3619"/>
                      </a:lnTo>
                      <a:lnTo>
                        <a:pt x="2435" y="4027"/>
                      </a:lnTo>
                      <a:lnTo>
                        <a:pt x="2190" y="4408"/>
                      </a:lnTo>
                      <a:lnTo>
                        <a:pt x="1986" y="4762"/>
                      </a:lnTo>
                      <a:lnTo>
                        <a:pt x="1836" y="5074"/>
                      </a:lnTo>
                      <a:lnTo>
                        <a:pt x="1728" y="5360"/>
                      </a:lnTo>
                      <a:lnTo>
                        <a:pt x="1632" y="5700"/>
                      </a:lnTo>
                      <a:lnTo>
                        <a:pt x="1537" y="6054"/>
                      </a:lnTo>
                      <a:lnTo>
                        <a:pt x="1456" y="6421"/>
                      </a:lnTo>
                      <a:lnTo>
                        <a:pt x="1388" y="6843"/>
                      </a:lnTo>
                      <a:lnTo>
                        <a:pt x="1333" y="7319"/>
                      </a:lnTo>
                      <a:lnTo>
                        <a:pt x="1292" y="7876"/>
                      </a:lnTo>
                      <a:lnTo>
                        <a:pt x="1251" y="8543"/>
                      </a:lnTo>
                      <a:lnTo>
                        <a:pt x="1238" y="9332"/>
                      </a:lnTo>
                      <a:lnTo>
                        <a:pt x="1211" y="10447"/>
                      </a:lnTo>
                      <a:lnTo>
                        <a:pt x="1197" y="11522"/>
                      </a:lnTo>
                      <a:lnTo>
                        <a:pt x="1197" y="12597"/>
                      </a:lnTo>
                      <a:lnTo>
                        <a:pt x="1224" y="13671"/>
                      </a:lnTo>
                      <a:lnTo>
                        <a:pt x="1265" y="14746"/>
                      </a:lnTo>
                      <a:lnTo>
                        <a:pt x="1333" y="15820"/>
                      </a:lnTo>
                      <a:lnTo>
                        <a:pt x="1388" y="16378"/>
                      </a:lnTo>
                      <a:lnTo>
                        <a:pt x="1442" y="16936"/>
                      </a:lnTo>
                      <a:lnTo>
                        <a:pt x="1510" y="17507"/>
                      </a:lnTo>
                      <a:lnTo>
                        <a:pt x="1592" y="18078"/>
                      </a:lnTo>
                      <a:lnTo>
                        <a:pt x="1632" y="18364"/>
                      </a:lnTo>
                      <a:lnTo>
                        <a:pt x="1673" y="18663"/>
                      </a:lnTo>
                      <a:lnTo>
                        <a:pt x="1700" y="18963"/>
                      </a:lnTo>
                      <a:lnTo>
                        <a:pt x="1755" y="19629"/>
                      </a:lnTo>
                      <a:lnTo>
                        <a:pt x="1782" y="20364"/>
                      </a:lnTo>
                      <a:lnTo>
                        <a:pt x="1782" y="21139"/>
                      </a:lnTo>
                      <a:lnTo>
                        <a:pt x="1755" y="21982"/>
                      </a:lnTo>
                      <a:lnTo>
                        <a:pt x="1714" y="22853"/>
                      </a:lnTo>
                      <a:lnTo>
                        <a:pt x="1660" y="23778"/>
                      </a:lnTo>
                      <a:lnTo>
                        <a:pt x="1578" y="24716"/>
                      </a:lnTo>
                      <a:lnTo>
                        <a:pt x="1564" y="25016"/>
                      </a:lnTo>
                      <a:lnTo>
                        <a:pt x="1551" y="25165"/>
                      </a:lnTo>
                      <a:lnTo>
                        <a:pt x="1524" y="25465"/>
                      </a:lnTo>
                      <a:lnTo>
                        <a:pt x="1415" y="26621"/>
                      </a:lnTo>
                      <a:lnTo>
                        <a:pt x="1292" y="27818"/>
                      </a:lnTo>
                      <a:lnTo>
                        <a:pt x="1251" y="28199"/>
                      </a:lnTo>
                      <a:lnTo>
                        <a:pt x="1238" y="28294"/>
                      </a:lnTo>
                      <a:lnTo>
                        <a:pt x="1129" y="29232"/>
                      </a:lnTo>
                      <a:lnTo>
                        <a:pt x="1034" y="30049"/>
                      </a:lnTo>
                      <a:lnTo>
                        <a:pt x="979" y="30484"/>
                      </a:lnTo>
                      <a:lnTo>
                        <a:pt x="979" y="30606"/>
                      </a:lnTo>
                      <a:lnTo>
                        <a:pt x="857" y="31640"/>
                      </a:lnTo>
                      <a:lnTo>
                        <a:pt x="694" y="32987"/>
                      </a:lnTo>
                      <a:lnTo>
                        <a:pt x="571" y="34021"/>
                      </a:lnTo>
                      <a:lnTo>
                        <a:pt x="408" y="35462"/>
                      </a:lnTo>
                      <a:lnTo>
                        <a:pt x="259" y="36809"/>
                      </a:lnTo>
                      <a:lnTo>
                        <a:pt x="136" y="38074"/>
                      </a:lnTo>
                      <a:lnTo>
                        <a:pt x="54" y="39217"/>
                      </a:lnTo>
                      <a:lnTo>
                        <a:pt x="27" y="39734"/>
                      </a:lnTo>
                      <a:lnTo>
                        <a:pt x="14" y="40223"/>
                      </a:lnTo>
                      <a:lnTo>
                        <a:pt x="0" y="40672"/>
                      </a:lnTo>
                      <a:lnTo>
                        <a:pt x="14" y="41067"/>
                      </a:lnTo>
                      <a:lnTo>
                        <a:pt x="27" y="41434"/>
                      </a:lnTo>
                      <a:lnTo>
                        <a:pt x="68" y="41747"/>
                      </a:lnTo>
                      <a:lnTo>
                        <a:pt x="109" y="42005"/>
                      </a:lnTo>
                      <a:lnTo>
                        <a:pt x="177" y="42223"/>
                      </a:lnTo>
                      <a:lnTo>
                        <a:pt x="231" y="42345"/>
                      </a:lnTo>
                      <a:lnTo>
                        <a:pt x="299" y="42454"/>
                      </a:lnTo>
                      <a:lnTo>
                        <a:pt x="367" y="42563"/>
                      </a:lnTo>
                      <a:lnTo>
                        <a:pt x="463" y="42672"/>
                      </a:lnTo>
                      <a:lnTo>
                        <a:pt x="558" y="42767"/>
                      </a:lnTo>
                      <a:lnTo>
                        <a:pt x="680" y="42862"/>
                      </a:lnTo>
                      <a:lnTo>
                        <a:pt x="803" y="42944"/>
                      </a:lnTo>
                      <a:lnTo>
                        <a:pt x="925" y="43025"/>
                      </a:lnTo>
                      <a:lnTo>
                        <a:pt x="1075" y="43107"/>
                      </a:lnTo>
                      <a:lnTo>
                        <a:pt x="1238" y="43175"/>
                      </a:lnTo>
                      <a:lnTo>
                        <a:pt x="1401" y="43229"/>
                      </a:lnTo>
                      <a:lnTo>
                        <a:pt x="1578" y="43284"/>
                      </a:lnTo>
                      <a:lnTo>
                        <a:pt x="1768" y="43325"/>
                      </a:lnTo>
                      <a:lnTo>
                        <a:pt x="1972" y="43365"/>
                      </a:lnTo>
                      <a:lnTo>
                        <a:pt x="2190" y="43393"/>
                      </a:lnTo>
                      <a:lnTo>
                        <a:pt x="2408" y="43420"/>
                      </a:lnTo>
                      <a:lnTo>
                        <a:pt x="2639" y="43433"/>
                      </a:lnTo>
                      <a:lnTo>
                        <a:pt x="2884" y="43447"/>
                      </a:lnTo>
                      <a:lnTo>
                        <a:pt x="3142" y="43447"/>
                      </a:lnTo>
                      <a:lnTo>
                        <a:pt x="3414" y="43433"/>
                      </a:lnTo>
                      <a:lnTo>
                        <a:pt x="3972" y="43393"/>
                      </a:lnTo>
                      <a:lnTo>
                        <a:pt x="4584" y="43311"/>
                      </a:lnTo>
                      <a:lnTo>
                        <a:pt x="5223" y="43189"/>
                      </a:lnTo>
                      <a:lnTo>
                        <a:pt x="5917" y="43039"/>
                      </a:lnTo>
                      <a:lnTo>
                        <a:pt x="6652" y="42849"/>
                      </a:lnTo>
                      <a:lnTo>
                        <a:pt x="7413" y="42604"/>
                      </a:lnTo>
                      <a:lnTo>
                        <a:pt x="7822" y="42481"/>
                      </a:lnTo>
                      <a:lnTo>
                        <a:pt x="8243" y="42372"/>
                      </a:lnTo>
                      <a:lnTo>
                        <a:pt x="8665" y="42277"/>
                      </a:lnTo>
                      <a:lnTo>
                        <a:pt x="9114" y="42182"/>
                      </a:lnTo>
                      <a:lnTo>
                        <a:pt x="9563" y="42100"/>
                      </a:lnTo>
                      <a:lnTo>
                        <a:pt x="10012" y="42019"/>
                      </a:lnTo>
                      <a:lnTo>
                        <a:pt x="10950" y="41883"/>
                      </a:lnTo>
                      <a:lnTo>
                        <a:pt x="11902" y="41774"/>
                      </a:lnTo>
                      <a:lnTo>
                        <a:pt x="12855" y="41665"/>
                      </a:lnTo>
                      <a:lnTo>
                        <a:pt x="14718" y="41488"/>
                      </a:lnTo>
                      <a:lnTo>
                        <a:pt x="15616" y="41407"/>
                      </a:lnTo>
                      <a:lnTo>
                        <a:pt x="16459" y="41298"/>
                      </a:lnTo>
                      <a:lnTo>
                        <a:pt x="17248" y="41175"/>
                      </a:lnTo>
                      <a:lnTo>
                        <a:pt x="17629" y="41107"/>
                      </a:lnTo>
                      <a:lnTo>
                        <a:pt x="17969" y="41039"/>
                      </a:lnTo>
                      <a:lnTo>
                        <a:pt x="18309" y="40958"/>
                      </a:lnTo>
                      <a:lnTo>
                        <a:pt x="18622" y="40863"/>
                      </a:lnTo>
                      <a:lnTo>
                        <a:pt x="18908" y="40767"/>
                      </a:lnTo>
                      <a:lnTo>
                        <a:pt x="19166" y="40659"/>
                      </a:lnTo>
                      <a:lnTo>
                        <a:pt x="19411" y="40550"/>
                      </a:lnTo>
                      <a:lnTo>
                        <a:pt x="19615" y="40414"/>
                      </a:lnTo>
                      <a:lnTo>
                        <a:pt x="19805" y="40278"/>
                      </a:lnTo>
                      <a:lnTo>
                        <a:pt x="19955" y="40114"/>
                      </a:lnTo>
                      <a:lnTo>
                        <a:pt x="20037" y="40019"/>
                      </a:lnTo>
                      <a:lnTo>
                        <a:pt x="20105" y="39910"/>
                      </a:lnTo>
                      <a:lnTo>
                        <a:pt x="20254" y="39652"/>
                      </a:lnTo>
                      <a:lnTo>
                        <a:pt x="20390" y="39366"/>
                      </a:lnTo>
                      <a:lnTo>
                        <a:pt x="20499" y="39026"/>
                      </a:lnTo>
                      <a:lnTo>
                        <a:pt x="20608" y="38645"/>
                      </a:lnTo>
                      <a:lnTo>
                        <a:pt x="20690" y="38224"/>
                      </a:lnTo>
                      <a:lnTo>
                        <a:pt x="20744" y="37761"/>
                      </a:lnTo>
                      <a:lnTo>
                        <a:pt x="20785" y="37272"/>
                      </a:lnTo>
                      <a:lnTo>
                        <a:pt x="20812" y="36727"/>
                      </a:lnTo>
                      <a:lnTo>
                        <a:pt x="20798" y="36143"/>
                      </a:lnTo>
                      <a:lnTo>
                        <a:pt x="20771" y="35530"/>
                      </a:lnTo>
                      <a:lnTo>
                        <a:pt x="20717" y="34877"/>
                      </a:lnTo>
                      <a:lnTo>
                        <a:pt x="20622" y="34184"/>
                      </a:lnTo>
                      <a:lnTo>
                        <a:pt x="20499" y="33449"/>
                      </a:lnTo>
                      <a:lnTo>
                        <a:pt x="20350" y="32674"/>
                      </a:lnTo>
                      <a:lnTo>
                        <a:pt x="20173" y="31871"/>
                      </a:lnTo>
                      <a:lnTo>
                        <a:pt x="19914" y="30865"/>
                      </a:lnTo>
                      <a:lnTo>
                        <a:pt x="19588" y="29545"/>
                      </a:lnTo>
                      <a:lnTo>
                        <a:pt x="19343" y="28539"/>
                      </a:lnTo>
                      <a:lnTo>
                        <a:pt x="19030" y="27206"/>
                      </a:lnTo>
                      <a:lnTo>
                        <a:pt x="18880" y="26539"/>
                      </a:lnTo>
                      <a:lnTo>
                        <a:pt x="18799" y="26185"/>
                      </a:lnTo>
                      <a:lnTo>
                        <a:pt x="18704" y="25723"/>
                      </a:lnTo>
                      <a:lnTo>
                        <a:pt x="18568" y="25070"/>
                      </a:lnTo>
                      <a:lnTo>
                        <a:pt x="18445" y="24431"/>
                      </a:lnTo>
                      <a:lnTo>
                        <a:pt x="18336" y="23819"/>
                      </a:lnTo>
                      <a:lnTo>
                        <a:pt x="18241" y="23234"/>
                      </a:lnTo>
                      <a:lnTo>
                        <a:pt x="18146" y="22472"/>
                      </a:lnTo>
                      <a:lnTo>
                        <a:pt x="18078" y="21697"/>
                      </a:lnTo>
                      <a:lnTo>
                        <a:pt x="18051" y="20921"/>
                      </a:lnTo>
                      <a:lnTo>
                        <a:pt x="18037" y="20146"/>
                      </a:lnTo>
                      <a:lnTo>
                        <a:pt x="18037" y="19357"/>
                      </a:lnTo>
                      <a:lnTo>
                        <a:pt x="18051" y="18582"/>
                      </a:lnTo>
                      <a:lnTo>
                        <a:pt x="18092" y="17793"/>
                      </a:lnTo>
                      <a:lnTo>
                        <a:pt x="18132" y="17017"/>
                      </a:lnTo>
                      <a:lnTo>
                        <a:pt x="18132" y="17004"/>
                      </a:lnTo>
                      <a:lnTo>
                        <a:pt x="18268" y="15072"/>
                      </a:lnTo>
                      <a:lnTo>
                        <a:pt x="18336" y="14120"/>
                      </a:lnTo>
                      <a:lnTo>
                        <a:pt x="18391" y="13181"/>
                      </a:lnTo>
                      <a:lnTo>
                        <a:pt x="18432" y="12256"/>
                      </a:lnTo>
                      <a:lnTo>
                        <a:pt x="18445" y="11372"/>
                      </a:lnTo>
                      <a:lnTo>
                        <a:pt x="18445" y="10937"/>
                      </a:lnTo>
                      <a:lnTo>
                        <a:pt x="18432" y="10502"/>
                      </a:lnTo>
                      <a:lnTo>
                        <a:pt x="18418" y="10080"/>
                      </a:lnTo>
                      <a:lnTo>
                        <a:pt x="18391" y="9672"/>
                      </a:lnTo>
                      <a:lnTo>
                        <a:pt x="18391" y="9658"/>
                      </a:lnTo>
                      <a:lnTo>
                        <a:pt x="18350" y="9237"/>
                      </a:lnTo>
                      <a:lnTo>
                        <a:pt x="18296" y="8815"/>
                      </a:lnTo>
                      <a:lnTo>
                        <a:pt x="18228" y="8407"/>
                      </a:lnTo>
                      <a:lnTo>
                        <a:pt x="18146" y="7999"/>
                      </a:lnTo>
                      <a:lnTo>
                        <a:pt x="18037" y="7618"/>
                      </a:lnTo>
                      <a:lnTo>
                        <a:pt x="17928" y="7237"/>
                      </a:lnTo>
                      <a:lnTo>
                        <a:pt x="17792" y="6870"/>
                      </a:lnTo>
                      <a:lnTo>
                        <a:pt x="17643" y="6516"/>
                      </a:lnTo>
                      <a:lnTo>
                        <a:pt x="17534" y="6299"/>
                      </a:lnTo>
                      <a:lnTo>
                        <a:pt x="17425" y="6095"/>
                      </a:lnTo>
                      <a:lnTo>
                        <a:pt x="17167" y="5659"/>
                      </a:lnTo>
                      <a:lnTo>
                        <a:pt x="16894" y="5251"/>
                      </a:lnTo>
                      <a:lnTo>
                        <a:pt x="16582" y="4843"/>
                      </a:lnTo>
                      <a:lnTo>
                        <a:pt x="16269" y="4462"/>
                      </a:lnTo>
                      <a:lnTo>
                        <a:pt x="15915" y="4081"/>
                      </a:lnTo>
                      <a:lnTo>
                        <a:pt x="15561" y="3714"/>
                      </a:lnTo>
                      <a:lnTo>
                        <a:pt x="15194" y="3360"/>
                      </a:lnTo>
                      <a:lnTo>
                        <a:pt x="14813" y="3034"/>
                      </a:lnTo>
                      <a:lnTo>
                        <a:pt x="14432" y="2708"/>
                      </a:lnTo>
                      <a:lnTo>
                        <a:pt x="14038" y="2395"/>
                      </a:lnTo>
                      <a:lnTo>
                        <a:pt x="13657" y="2109"/>
                      </a:lnTo>
                      <a:lnTo>
                        <a:pt x="13263" y="1823"/>
                      </a:lnTo>
                      <a:lnTo>
                        <a:pt x="12882" y="1565"/>
                      </a:lnTo>
                      <a:lnTo>
                        <a:pt x="12514" y="1320"/>
                      </a:lnTo>
                      <a:lnTo>
                        <a:pt x="12147" y="1089"/>
                      </a:lnTo>
                      <a:lnTo>
                        <a:pt x="11875" y="912"/>
                      </a:lnTo>
                      <a:lnTo>
                        <a:pt x="11589" y="762"/>
                      </a:lnTo>
                      <a:lnTo>
                        <a:pt x="11304" y="626"/>
                      </a:lnTo>
                      <a:lnTo>
                        <a:pt x="11005" y="504"/>
                      </a:lnTo>
                      <a:lnTo>
                        <a:pt x="10705" y="395"/>
                      </a:lnTo>
                      <a:lnTo>
                        <a:pt x="10392" y="300"/>
                      </a:lnTo>
                      <a:lnTo>
                        <a:pt x="10093" y="205"/>
                      </a:lnTo>
                      <a:lnTo>
                        <a:pt x="9780" y="137"/>
                      </a:lnTo>
                      <a:lnTo>
                        <a:pt x="9467" y="82"/>
                      </a:lnTo>
                      <a:lnTo>
                        <a:pt x="9141" y="41"/>
                      </a:lnTo>
                      <a:lnTo>
                        <a:pt x="8828" y="14"/>
                      </a:lnTo>
                      <a:lnTo>
                        <a:pt x="8502" y="1"/>
                      </a:lnTo>
                      <a:close/>
                    </a:path>
                  </a:pathLst>
                </a:custGeom>
                <a:solidFill>
                  <a:srgbClr val="F3A63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8" name="Google Shape;1348;p30"/>
                <p:cNvSpPr/>
                <p:nvPr/>
              </p:nvSpPr>
              <p:spPr>
                <a:xfrm>
                  <a:off x="7981808" y="1452624"/>
                  <a:ext cx="226306" cy="26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5" h="8557" extrusionOk="0">
                      <a:moveTo>
                        <a:pt x="5047" y="0"/>
                      </a:moveTo>
                      <a:lnTo>
                        <a:pt x="1" y="3347"/>
                      </a:lnTo>
                      <a:lnTo>
                        <a:pt x="314" y="3972"/>
                      </a:lnTo>
                      <a:lnTo>
                        <a:pt x="355" y="4040"/>
                      </a:lnTo>
                      <a:lnTo>
                        <a:pt x="355" y="4054"/>
                      </a:lnTo>
                      <a:lnTo>
                        <a:pt x="599" y="4503"/>
                      </a:lnTo>
                      <a:lnTo>
                        <a:pt x="899" y="5033"/>
                      </a:lnTo>
                      <a:lnTo>
                        <a:pt x="1143" y="5455"/>
                      </a:lnTo>
                      <a:lnTo>
                        <a:pt x="1375" y="5849"/>
                      </a:lnTo>
                      <a:lnTo>
                        <a:pt x="1837" y="6570"/>
                      </a:lnTo>
                      <a:lnTo>
                        <a:pt x="2082" y="6924"/>
                      </a:lnTo>
                      <a:lnTo>
                        <a:pt x="2341" y="7278"/>
                      </a:lnTo>
                      <a:lnTo>
                        <a:pt x="2599" y="7631"/>
                      </a:lnTo>
                      <a:lnTo>
                        <a:pt x="2857" y="7958"/>
                      </a:lnTo>
                      <a:lnTo>
                        <a:pt x="3129" y="8271"/>
                      </a:lnTo>
                      <a:lnTo>
                        <a:pt x="3402" y="8556"/>
                      </a:lnTo>
                      <a:lnTo>
                        <a:pt x="3782" y="8407"/>
                      </a:lnTo>
                      <a:lnTo>
                        <a:pt x="4150" y="8257"/>
                      </a:lnTo>
                      <a:lnTo>
                        <a:pt x="4503" y="8094"/>
                      </a:lnTo>
                      <a:lnTo>
                        <a:pt x="4843" y="7917"/>
                      </a:lnTo>
                      <a:lnTo>
                        <a:pt x="5156" y="7740"/>
                      </a:lnTo>
                      <a:lnTo>
                        <a:pt x="5469" y="7563"/>
                      </a:lnTo>
                      <a:lnTo>
                        <a:pt x="5741" y="7373"/>
                      </a:lnTo>
                      <a:lnTo>
                        <a:pt x="6013" y="7182"/>
                      </a:lnTo>
                      <a:lnTo>
                        <a:pt x="6258" y="6978"/>
                      </a:lnTo>
                      <a:lnTo>
                        <a:pt x="6489" y="6774"/>
                      </a:lnTo>
                      <a:lnTo>
                        <a:pt x="6693" y="6557"/>
                      </a:lnTo>
                      <a:lnTo>
                        <a:pt x="6884" y="6326"/>
                      </a:lnTo>
                      <a:lnTo>
                        <a:pt x="7047" y="6094"/>
                      </a:lnTo>
                      <a:lnTo>
                        <a:pt x="7197" y="5849"/>
                      </a:lnTo>
                      <a:lnTo>
                        <a:pt x="7319" y="5605"/>
                      </a:lnTo>
                      <a:lnTo>
                        <a:pt x="7414" y="5346"/>
                      </a:lnTo>
                      <a:lnTo>
                        <a:pt x="7319" y="5224"/>
                      </a:lnTo>
                      <a:lnTo>
                        <a:pt x="7061" y="4884"/>
                      </a:lnTo>
                      <a:lnTo>
                        <a:pt x="6884" y="4639"/>
                      </a:lnTo>
                      <a:lnTo>
                        <a:pt x="6693" y="4353"/>
                      </a:lnTo>
                      <a:lnTo>
                        <a:pt x="6489" y="4013"/>
                      </a:lnTo>
                      <a:lnTo>
                        <a:pt x="6272" y="3659"/>
                      </a:lnTo>
                      <a:lnTo>
                        <a:pt x="6054" y="3265"/>
                      </a:lnTo>
                      <a:lnTo>
                        <a:pt x="5836" y="2843"/>
                      </a:lnTo>
                      <a:lnTo>
                        <a:pt x="5632" y="2394"/>
                      </a:lnTo>
                      <a:lnTo>
                        <a:pt x="5456" y="1945"/>
                      </a:lnTo>
                      <a:lnTo>
                        <a:pt x="5306" y="1469"/>
                      </a:lnTo>
                      <a:lnTo>
                        <a:pt x="5238" y="1225"/>
                      </a:lnTo>
                      <a:lnTo>
                        <a:pt x="5183" y="980"/>
                      </a:lnTo>
                      <a:lnTo>
                        <a:pt x="5129" y="735"/>
                      </a:lnTo>
                      <a:lnTo>
                        <a:pt x="5088" y="490"/>
                      </a:lnTo>
                      <a:lnTo>
                        <a:pt x="5061" y="245"/>
                      </a:lnTo>
                      <a:lnTo>
                        <a:pt x="5047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7991361" y="1547696"/>
                  <a:ext cx="54020" cy="83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0" h="2735" extrusionOk="0">
                      <a:moveTo>
                        <a:pt x="1769" y="0"/>
                      </a:moveTo>
                      <a:lnTo>
                        <a:pt x="1" y="857"/>
                      </a:lnTo>
                      <a:lnTo>
                        <a:pt x="42" y="925"/>
                      </a:lnTo>
                      <a:lnTo>
                        <a:pt x="42" y="939"/>
                      </a:lnTo>
                      <a:lnTo>
                        <a:pt x="286" y="1388"/>
                      </a:lnTo>
                      <a:lnTo>
                        <a:pt x="586" y="1918"/>
                      </a:lnTo>
                      <a:lnTo>
                        <a:pt x="830" y="2340"/>
                      </a:lnTo>
                      <a:lnTo>
                        <a:pt x="1062" y="2734"/>
                      </a:lnTo>
                      <a:lnTo>
                        <a:pt x="1157" y="2530"/>
                      </a:lnTo>
                      <a:lnTo>
                        <a:pt x="1252" y="2326"/>
                      </a:lnTo>
                      <a:lnTo>
                        <a:pt x="1334" y="2095"/>
                      </a:lnTo>
                      <a:lnTo>
                        <a:pt x="1402" y="1877"/>
                      </a:lnTo>
                      <a:lnTo>
                        <a:pt x="1524" y="1429"/>
                      </a:lnTo>
                      <a:lnTo>
                        <a:pt x="1619" y="993"/>
                      </a:lnTo>
                      <a:lnTo>
                        <a:pt x="1687" y="612"/>
                      </a:lnTo>
                      <a:lnTo>
                        <a:pt x="1728" y="300"/>
                      </a:lnTo>
                      <a:lnTo>
                        <a:pt x="1769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7843580" y="1269532"/>
                  <a:ext cx="367858" cy="345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53" h="11318" extrusionOk="0">
                      <a:moveTo>
                        <a:pt x="8570" y="1"/>
                      </a:moveTo>
                      <a:lnTo>
                        <a:pt x="8175" y="14"/>
                      </a:lnTo>
                      <a:lnTo>
                        <a:pt x="7781" y="41"/>
                      </a:lnTo>
                      <a:lnTo>
                        <a:pt x="7359" y="82"/>
                      </a:lnTo>
                      <a:lnTo>
                        <a:pt x="6924" y="150"/>
                      </a:lnTo>
                      <a:lnTo>
                        <a:pt x="6475" y="232"/>
                      </a:lnTo>
                      <a:lnTo>
                        <a:pt x="6026" y="327"/>
                      </a:lnTo>
                      <a:lnTo>
                        <a:pt x="5591" y="436"/>
                      </a:lnTo>
                      <a:lnTo>
                        <a:pt x="5142" y="545"/>
                      </a:lnTo>
                      <a:lnTo>
                        <a:pt x="4285" y="790"/>
                      </a:lnTo>
                      <a:lnTo>
                        <a:pt x="3510" y="1034"/>
                      </a:lnTo>
                      <a:lnTo>
                        <a:pt x="2830" y="1266"/>
                      </a:lnTo>
                      <a:lnTo>
                        <a:pt x="2680" y="1334"/>
                      </a:lnTo>
                      <a:lnTo>
                        <a:pt x="2530" y="1388"/>
                      </a:lnTo>
                      <a:lnTo>
                        <a:pt x="2394" y="1470"/>
                      </a:lnTo>
                      <a:lnTo>
                        <a:pt x="2258" y="1551"/>
                      </a:lnTo>
                      <a:lnTo>
                        <a:pt x="2136" y="1633"/>
                      </a:lnTo>
                      <a:lnTo>
                        <a:pt x="2013" y="1742"/>
                      </a:lnTo>
                      <a:lnTo>
                        <a:pt x="1891" y="1837"/>
                      </a:lnTo>
                      <a:lnTo>
                        <a:pt x="1796" y="1946"/>
                      </a:lnTo>
                      <a:lnTo>
                        <a:pt x="1687" y="2068"/>
                      </a:lnTo>
                      <a:lnTo>
                        <a:pt x="1592" y="2191"/>
                      </a:lnTo>
                      <a:lnTo>
                        <a:pt x="1510" y="2313"/>
                      </a:lnTo>
                      <a:lnTo>
                        <a:pt x="1428" y="2449"/>
                      </a:lnTo>
                      <a:lnTo>
                        <a:pt x="1360" y="2599"/>
                      </a:lnTo>
                      <a:lnTo>
                        <a:pt x="1292" y="2735"/>
                      </a:lnTo>
                      <a:lnTo>
                        <a:pt x="1252" y="2884"/>
                      </a:lnTo>
                      <a:lnTo>
                        <a:pt x="1211" y="3034"/>
                      </a:lnTo>
                      <a:lnTo>
                        <a:pt x="1143" y="3333"/>
                      </a:lnTo>
                      <a:lnTo>
                        <a:pt x="1075" y="3632"/>
                      </a:lnTo>
                      <a:lnTo>
                        <a:pt x="1034" y="3945"/>
                      </a:lnTo>
                      <a:lnTo>
                        <a:pt x="993" y="4272"/>
                      </a:lnTo>
                      <a:lnTo>
                        <a:pt x="925" y="4938"/>
                      </a:lnTo>
                      <a:lnTo>
                        <a:pt x="898" y="5618"/>
                      </a:lnTo>
                      <a:lnTo>
                        <a:pt x="14" y="7183"/>
                      </a:lnTo>
                      <a:lnTo>
                        <a:pt x="0" y="7210"/>
                      </a:lnTo>
                      <a:lnTo>
                        <a:pt x="0" y="7251"/>
                      </a:lnTo>
                      <a:lnTo>
                        <a:pt x="27" y="7292"/>
                      </a:lnTo>
                      <a:lnTo>
                        <a:pt x="68" y="7319"/>
                      </a:lnTo>
                      <a:lnTo>
                        <a:pt x="163" y="7387"/>
                      </a:lnTo>
                      <a:lnTo>
                        <a:pt x="313" y="7441"/>
                      </a:lnTo>
                      <a:lnTo>
                        <a:pt x="476" y="7496"/>
                      </a:lnTo>
                      <a:lnTo>
                        <a:pt x="640" y="7536"/>
                      </a:lnTo>
                      <a:lnTo>
                        <a:pt x="939" y="7604"/>
                      </a:lnTo>
                      <a:lnTo>
                        <a:pt x="980" y="8026"/>
                      </a:lnTo>
                      <a:lnTo>
                        <a:pt x="1129" y="9237"/>
                      </a:lnTo>
                      <a:lnTo>
                        <a:pt x="1238" y="9808"/>
                      </a:lnTo>
                      <a:lnTo>
                        <a:pt x="1292" y="10012"/>
                      </a:lnTo>
                      <a:lnTo>
                        <a:pt x="1347" y="10216"/>
                      </a:lnTo>
                      <a:lnTo>
                        <a:pt x="1401" y="10393"/>
                      </a:lnTo>
                      <a:lnTo>
                        <a:pt x="1469" y="10556"/>
                      </a:lnTo>
                      <a:lnTo>
                        <a:pt x="1537" y="10692"/>
                      </a:lnTo>
                      <a:lnTo>
                        <a:pt x="1619" y="10828"/>
                      </a:lnTo>
                      <a:lnTo>
                        <a:pt x="1687" y="10937"/>
                      </a:lnTo>
                      <a:lnTo>
                        <a:pt x="1782" y="11032"/>
                      </a:lnTo>
                      <a:lnTo>
                        <a:pt x="1864" y="11114"/>
                      </a:lnTo>
                      <a:lnTo>
                        <a:pt x="1959" y="11182"/>
                      </a:lnTo>
                      <a:lnTo>
                        <a:pt x="2068" y="11236"/>
                      </a:lnTo>
                      <a:lnTo>
                        <a:pt x="2163" y="11277"/>
                      </a:lnTo>
                      <a:lnTo>
                        <a:pt x="2272" y="11304"/>
                      </a:lnTo>
                      <a:lnTo>
                        <a:pt x="2394" y="11318"/>
                      </a:lnTo>
                      <a:lnTo>
                        <a:pt x="2517" y="11318"/>
                      </a:lnTo>
                      <a:lnTo>
                        <a:pt x="2639" y="11304"/>
                      </a:lnTo>
                      <a:lnTo>
                        <a:pt x="2762" y="11291"/>
                      </a:lnTo>
                      <a:lnTo>
                        <a:pt x="2911" y="11250"/>
                      </a:lnTo>
                      <a:lnTo>
                        <a:pt x="3265" y="11127"/>
                      </a:lnTo>
                      <a:lnTo>
                        <a:pt x="3700" y="10951"/>
                      </a:lnTo>
                      <a:lnTo>
                        <a:pt x="4190" y="10719"/>
                      </a:lnTo>
                      <a:lnTo>
                        <a:pt x="4734" y="10447"/>
                      </a:lnTo>
                      <a:lnTo>
                        <a:pt x="5332" y="10134"/>
                      </a:lnTo>
                      <a:lnTo>
                        <a:pt x="5945" y="9794"/>
                      </a:lnTo>
                      <a:lnTo>
                        <a:pt x="6584" y="9414"/>
                      </a:lnTo>
                      <a:lnTo>
                        <a:pt x="7237" y="9019"/>
                      </a:lnTo>
                      <a:lnTo>
                        <a:pt x="7876" y="8611"/>
                      </a:lnTo>
                      <a:lnTo>
                        <a:pt x="8515" y="8189"/>
                      </a:lnTo>
                      <a:lnTo>
                        <a:pt x="9128" y="7754"/>
                      </a:lnTo>
                      <a:lnTo>
                        <a:pt x="9699" y="7332"/>
                      </a:lnTo>
                      <a:lnTo>
                        <a:pt x="10243" y="6911"/>
                      </a:lnTo>
                      <a:lnTo>
                        <a:pt x="10719" y="6489"/>
                      </a:lnTo>
                      <a:lnTo>
                        <a:pt x="10937" y="6285"/>
                      </a:lnTo>
                      <a:lnTo>
                        <a:pt x="11127" y="6095"/>
                      </a:lnTo>
                      <a:lnTo>
                        <a:pt x="11304" y="5891"/>
                      </a:lnTo>
                      <a:lnTo>
                        <a:pt x="11467" y="5686"/>
                      </a:lnTo>
                      <a:lnTo>
                        <a:pt x="11603" y="5482"/>
                      </a:lnTo>
                      <a:lnTo>
                        <a:pt x="11726" y="5265"/>
                      </a:lnTo>
                      <a:lnTo>
                        <a:pt x="11821" y="5034"/>
                      </a:lnTo>
                      <a:lnTo>
                        <a:pt x="11902" y="4816"/>
                      </a:lnTo>
                      <a:lnTo>
                        <a:pt x="11970" y="4585"/>
                      </a:lnTo>
                      <a:lnTo>
                        <a:pt x="12011" y="4353"/>
                      </a:lnTo>
                      <a:lnTo>
                        <a:pt x="12039" y="4109"/>
                      </a:lnTo>
                      <a:lnTo>
                        <a:pt x="12052" y="3877"/>
                      </a:lnTo>
                      <a:lnTo>
                        <a:pt x="12052" y="3646"/>
                      </a:lnTo>
                      <a:lnTo>
                        <a:pt x="12039" y="3401"/>
                      </a:lnTo>
                      <a:lnTo>
                        <a:pt x="11998" y="3170"/>
                      </a:lnTo>
                      <a:lnTo>
                        <a:pt x="11957" y="2939"/>
                      </a:lnTo>
                      <a:lnTo>
                        <a:pt x="11889" y="2708"/>
                      </a:lnTo>
                      <a:lnTo>
                        <a:pt x="11821" y="2490"/>
                      </a:lnTo>
                      <a:lnTo>
                        <a:pt x="11739" y="2259"/>
                      </a:lnTo>
                      <a:lnTo>
                        <a:pt x="11630" y="2055"/>
                      </a:lnTo>
                      <a:lnTo>
                        <a:pt x="11522" y="1837"/>
                      </a:lnTo>
                      <a:lnTo>
                        <a:pt x="11399" y="1633"/>
                      </a:lnTo>
                      <a:lnTo>
                        <a:pt x="11263" y="1442"/>
                      </a:lnTo>
                      <a:lnTo>
                        <a:pt x="11127" y="1266"/>
                      </a:lnTo>
                      <a:lnTo>
                        <a:pt x="10978" y="1089"/>
                      </a:lnTo>
                      <a:lnTo>
                        <a:pt x="10814" y="926"/>
                      </a:lnTo>
                      <a:lnTo>
                        <a:pt x="10637" y="762"/>
                      </a:lnTo>
                      <a:lnTo>
                        <a:pt x="10461" y="626"/>
                      </a:lnTo>
                      <a:lnTo>
                        <a:pt x="10284" y="490"/>
                      </a:lnTo>
                      <a:lnTo>
                        <a:pt x="10080" y="381"/>
                      </a:lnTo>
                      <a:lnTo>
                        <a:pt x="9889" y="286"/>
                      </a:lnTo>
                      <a:lnTo>
                        <a:pt x="9672" y="191"/>
                      </a:lnTo>
                      <a:lnTo>
                        <a:pt x="9468" y="123"/>
                      </a:lnTo>
                      <a:lnTo>
                        <a:pt x="9250" y="69"/>
                      </a:lnTo>
                      <a:lnTo>
                        <a:pt x="9087" y="41"/>
                      </a:lnTo>
                      <a:lnTo>
                        <a:pt x="8924" y="28"/>
                      </a:lnTo>
                      <a:lnTo>
                        <a:pt x="8570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1" name="Google Shape;1351;p30"/>
                <p:cNvSpPr/>
                <p:nvPr/>
              </p:nvSpPr>
              <p:spPr>
                <a:xfrm>
                  <a:off x="7884661" y="1384106"/>
                  <a:ext cx="54417" cy="32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3" h="1062" extrusionOk="0">
                      <a:moveTo>
                        <a:pt x="463" y="1"/>
                      </a:moveTo>
                      <a:lnTo>
                        <a:pt x="314" y="15"/>
                      </a:lnTo>
                      <a:lnTo>
                        <a:pt x="150" y="42"/>
                      </a:lnTo>
                      <a:lnTo>
                        <a:pt x="123" y="55"/>
                      </a:lnTo>
                      <a:lnTo>
                        <a:pt x="82" y="83"/>
                      </a:lnTo>
                      <a:lnTo>
                        <a:pt x="28" y="137"/>
                      </a:lnTo>
                      <a:lnTo>
                        <a:pt x="14" y="219"/>
                      </a:lnTo>
                      <a:lnTo>
                        <a:pt x="1" y="259"/>
                      </a:lnTo>
                      <a:lnTo>
                        <a:pt x="14" y="300"/>
                      </a:lnTo>
                      <a:lnTo>
                        <a:pt x="28" y="341"/>
                      </a:lnTo>
                      <a:lnTo>
                        <a:pt x="55" y="368"/>
                      </a:lnTo>
                      <a:lnTo>
                        <a:pt x="110" y="423"/>
                      </a:lnTo>
                      <a:lnTo>
                        <a:pt x="178" y="450"/>
                      </a:lnTo>
                      <a:lnTo>
                        <a:pt x="219" y="450"/>
                      </a:lnTo>
                      <a:lnTo>
                        <a:pt x="259" y="436"/>
                      </a:lnTo>
                      <a:lnTo>
                        <a:pt x="395" y="409"/>
                      </a:lnTo>
                      <a:lnTo>
                        <a:pt x="640" y="409"/>
                      </a:lnTo>
                      <a:lnTo>
                        <a:pt x="749" y="436"/>
                      </a:lnTo>
                      <a:lnTo>
                        <a:pt x="844" y="463"/>
                      </a:lnTo>
                      <a:lnTo>
                        <a:pt x="939" y="504"/>
                      </a:lnTo>
                      <a:lnTo>
                        <a:pt x="1021" y="559"/>
                      </a:lnTo>
                      <a:lnTo>
                        <a:pt x="1103" y="613"/>
                      </a:lnTo>
                      <a:lnTo>
                        <a:pt x="1225" y="722"/>
                      </a:lnTo>
                      <a:lnTo>
                        <a:pt x="1320" y="831"/>
                      </a:lnTo>
                      <a:lnTo>
                        <a:pt x="1388" y="953"/>
                      </a:lnTo>
                      <a:lnTo>
                        <a:pt x="1429" y="1008"/>
                      </a:lnTo>
                      <a:lnTo>
                        <a:pt x="1470" y="1035"/>
                      </a:lnTo>
                      <a:lnTo>
                        <a:pt x="1524" y="1062"/>
                      </a:lnTo>
                      <a:lnTo>
                        <a:pt x="1633" y="1062"/>
                      </a:lnTo>
                      <a:lnTo>
                        <a:pt x="1674" y="1035"/>
                      </a:lnTo>
                      <a:lnTo>
                        <a:pt x="1701" y="1021"/>
                      </a:lnTo>
                      <a:lnTo>
                        <a:pt x="1728" y="980"/>
                      </a:lnTo>
                      <a:lnTo>
                        <a:pt x="1769" y="912"/>
                      </a:lnTo>
                      <a:lnTo>
                        <a:pt x="1783" y="844"/>
                      </a:lnTo>
                      <a:lnTo>
                        <a:pt x="1769" y="803"/>
                      </a:lnTo>
                      <a:lnTo>
                        <a:pt x="1756" y="763"/>
                      </a:lnTo>
                      <a:lnTo>
                        <a:pt x="1660" y="627"/>
                      </a:lnTo>
                      <a:lnTo>
                        <a:pt x="1538" y="477"/>
                      </a:lnTo>
                      <a:lnTo>
                        <a:pt x="1388" y="327"/>
                      </a:lnTo>
                      <a:lnTo>
                        <a:pt x="1293" y="259"/>
                      </a:lnTo>
                      <a:lnTo>
                        <a:pt x="1198" y="191"/>
                      </a:lnTo>
                      <a:lnTo>
                        <a:pt x="1089" y="137"/>
                      </a:lnTo>
                      <a:lnTo>
                        <a:pt x="980" y="83"/>
                      </a:lnTo>
                      <a:lnTo>
                        <a:pt x="858" y="42"/>
                      </a:lnTo>
                      <a:lnTo>
                        <a:pt x="735" y="15"/>
                      </a:lnTo>
                      <a:lnTo>
                        <a:pt x="599" y="1"/>
                      </a:lnTo>
                      <a:close/>
                    </a:path>
                  </a:pathLst>
                </a:custGeom>
                <a:solidFill>
                  <a:srgbClr val="00202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7872636" y="1372905"/>
                  <a:ext cx="49015" cy="109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6" h="3579" extrusionOk="0">
                      <a:moveTo>
                        <a:pt x="817" y="177"/>
                      </a:moveTo>
                      <a:lnTo>
                        <a:pt x="871" y="205"/>
                      </a:lnTo>
                      <a:lnTo>
                        <a:pt x="939" y="232"/>
                      </a:lnTo>
                      <a:lnTo>
                        <a:pt x="993" y="286"/>
                      </a:lnTo>
                      <a:lnTo>
                        <a:pt x="1048" y="354"/>
                      </a:lnTo>
                      <a:lnTo>
                        <a:pt x="1102" y="422"/>
                      </a:lnTo>
                      <a:lnTo>
                        <a:pt x="1197" y="613"/>
                      </a:lnTo>
                      <a:lnTo>
                        <a:pt x="1293" y="844"/>
                      </a:lnTo>
                      <a:lnTo>
                        <a:pt x="1361" y="1116"/>
                      </a:lnTo>
                      <a:lnTo>
                        <a:pt x="1415" y="1429"/>
                      </a:lnTo>
                      <a:lnTo>
                        <a:pt x="1442" y="1769"/>
                      </a:lnTo>
                      <a:lnTo>
                        <a:pt x="1429" y="2123"/>
                      </a:lnTo>
                      <a:lnTo>
                        <a:pt x="1401" y="2435"/>
                      </a:lnTo>
                      <a:lnTo>
                        <a:pt x="1347" y="2708"/>
                      </a:lnTo>
                      <a:lnTo>
                        <a:pt x="1265" y="2952"/>
                      </a:lnTo>
                      <a:lnTo>
                        <a:pt x="1170" y="3143"/>
                      </a:lnTo>
                      <a:lnTo>
                        <a:pt x="1129" y="3224"/>
                      </a:lnTo>
                      <a:lnTo>
                        <a:pt x="1075" y="3279"/>
                      </a:lnTo>
                      <a:lnTo>
                        <a:pt x="1021" y="3333"/>
                      </a:lnTo>
                      <a:lnTo>
                        <a:pt x="966" y="3374"/>
                      </a:lnTo>
                      <a:lnTo>
                        <a:pt x="912" y="3401"/>
                      </a:lnTo>
                      <a:lnTo>
                        <a:pt x="857" y="3415"/>
                      </a:lnTo>
                      <a:lnTo>
                        <a:pt x="803" y="3401"/>
                      </a:lnTo>
                      <a:lnTo>
                        <a:pt x="749" y="3388"/>
                      </a:lnTo>
                      <a:lnTo>
                        <a:pt x="694" y="3360"/>
                      </a:lnTo>
                      <a:lnTo>
                        <a:pt x="640" y="3306"/>
                      </a:lnTo>
                      <a:lnTo>
                        <a:pt x="585" y="3252"/>
                      </a:lnTo>
                      <a:lnTo>
                        <a:pt x="531" y="3184"/>
                      </a:lnTo>
                      <a:lnTo>
                        <a:pt x="436" y="3020"/>
                      </a:lnTo>
                      <a:lnTo>
                        <a:pt x="340" y="2816"/>
                      </a:lnTo>
                      <a:lnTo>
                        <a:pt x="272" y="2572"/>
                      </a:lnTo>
                      <a:lnTo>
                        <a:pt x="218" y="2286"/>
                      </a:lnTo>
                      <a:lnTo>
                        <a:pt x="191" y="1973"/>
                      </a:lnTo>
                      <a:lnTo>
                        <a:pt x="177" y="1810"/>
                      </a:lnTo>
                      <a:lnTo>
                        <a:pt x="177" y="1769"/>
                      </a:lnTo>
                      <a:lnTo>
                        <a:pt x="191" y="1429"/>
                      </a:lnTo>
                      <a:lnTo>
                        <a:pt x="218" y="1116"/>
                      </a:lnTo>
                      <a:lnTo>
                        <a:pt x="272" y="844"/>
                      </a:lnTo>
                      <a:lnTo>
                        <a:pt x="354" y="613"/>
                      </a:lnTo>
                      <a:lnTo>
                        <a:pt x="436" y="436"/>
                      </a:lnTo>
                      <a:lnTo>
                        <a:pt x="490" y="354"/>
                      </a:lnTo>
                      <a:lnTo>
                        <a:pt x="544" y="286"/>
                      </a:lnTo>
                      <a:lnTo>
                        <a:pt x="599" y="245"/>
                      </a:lnTo>
                      <a:lnTo>
                        <a:pt x="653" y="205"/>
                      </a:lnTo>
                      <a:lnTo>
                        <a:pt x="708" y="177"/>
                      </a:lnTo>
                      <a:close/>
                      <a:moveTo>
                        <a:pt x="762" y="1"/>
                      </a:moveTo>
                      <a:lnTo>
                        <a:pt x="681" y="14"/>
                      </a:lnTo>
                      <a:lnTo>
                        <a:pt x="599" y="41"/>
                      </a:lnTo>
                      <a:lnTo>
                        <a:pt x="531" y="82"/>
                      </a:lnTo>
                      <a:lnTo>
                        <a:pt x="449" y="137"/>
                      </a:lnTo>
                      <a:lnTo>
                        <a:pt x="395" y="218"/>
                      </a:lnTo>
                      <a:lnTo>
                        <a:pt x="327" y="300"/>
                      </a:lnTo>
                      <a:lnTo>
                        <a:pt x="272" y="395"/>
                      </a:lnTo>
                      <a:lnTo>
                        <a:pt x="218" y="504"/>
                      </a:lnTo>
                      <a:lnTo>
                        <a:pt x="164" y="626"/>
                      </a:lnTo>
                      <a:lnTo>
                        <a:pt x="123" y="762"/>
                      </a:lnTo>
                      <a:lnTo>
                        <a:pt x="55" y="1062"/>
                      </a:lnTo>
                      <a:lnTo>
                        <a:pt x="14" y="1388"/>
                      </a:lnTo>
                      <a:lnTo>
                        <a:pt x="0" y="1728"/>
                      </a:lnTo>
                      <a:lnTo>
                        <a:pt x="0" y="1810"/>
                      </a:lnTo>
                      <a:lnTo>
                        <a:pt x="14" y="1905"/>
                      </a:lnTo>
                      <a:lnTo>
                        <a:pt x="41" y="2259"/>
                      </a:lnTo>
                      <a:lnTo>
                        <a:pt x="96" y="2572"/>
                      </a:lnTo>
                      <a:lnTo>
                        <a:pt x="177" y="2857"/>
                      </a:lnTo>
                      <a:lnTo>
                        <a:pt x="232" y="2993"/>
                      </a:lnTo>
                      <a:lnTo>
                        <a:pt x="286" y="3102"/>
                      </a:lnTo>
                      <a:lnTo>
                        <a:pt x="340" y="3211"/>
                      </a:lnTo>
                      <a:lnTo>
                        <a:pt x="408" y="3306"/>
                      </a:lnTo>
                      <a:lnTo>
                        <a:pt x="476" y="3388"/>
                      </a:lnTo>
                      <a:lnTo>
                        <a:pt x="544" y="3456"/>
                      </a:lnTo>
                      <a:lnTo>
                        <a:pt x="626" y="3510"/>
                      </a:lnTo>
                      <a:lnTo>
                        <a:pt x="694" y="3551"/>
                      </a:lnTo>
                      <a:lnTo>
                        <a:pt x="776" y="3578"/>
                      </a:lnTo>
                      <a:lnTo>
                        <a:pt x="857" y="3578"/>
                      </a:lnTo>
                      <a:lnTo>
                        <a:pt x="939" y="3565"/>
                      </a:lnTo>
                      <a:lnTo>
                        <a:pt x="1021" y="3537"/>
                      </a:lnTo>
                      <a:lnTo>
                        <a:pt x="1102" y="3496"/>
                      </a:lnTo>
                      <a:lnTo>
                        <a:pt x="1170" y="3428"/>
                      </a:lnTo>
                      <a:lnTo>
                        <a:pt x="1238" y="3360"/>
                      </a:lnTo>
                      <a:lnTo>
                        <a:pt x="1306" y="3265"/>
                      </a:lnTo>
                      <a:lnTo>
                        <a:pt x="1361" y="3156"/>
                      </a:lnTo>
                      <a:lnTo>
                        <a:pt x="1415" y="3048"/>
                      </a:lnTo>
                      <a:lnTo>
                        <a:pt x="1456" y="2925"/>
                      </a:lnTo>
                      <a:lnTo>
                        <a:pt x="1497" y="2776"/>
                      </a:lnTo>
                      <a:lnTo>
                        <a:pt x="1537" y="2626"/>
                      </a:lnTo>
                      <a:lnTo>
                        <a:pt x="1565" y="2476"/>
                      </a:lnTo>
                      <a:lnTo>
                        <a:pt x="1592" y="2313"/>
                      </a:lnTo>
                      <a:lnTo>
                        <a:pt x="1605" y="2136"/>
                      </a:lnTo>
                      <a:lnTo>
                        <a:pt x="1605" y="1959"/>
                      </a:lnTo>
                      <a:lnTo>
                        <a:pt x="1605" y="1769"/>
                      </a:lnTo>
                      <a:lnTo>
                        <a:pt x="1605" y="1579"/>
                      </a:lnTo>
                      <a:lnTo>
                        <a:pt x="1578" y="1402"/>
                      </a:lnTo>
                      <a:lnTo>
                        <a:pt x="1565" y="1238"/>
                      </a:lnTo>
                      <a:lnTo>
                        <a:pt x="1524" y="1062"/>
                      </a:lnTo>
                      <a:lnTo>
                        <a:pt x="1483" y="912"/>
                      </a:lnTo>
                      <a:lnTo>
                        <a:pt x="1442" y="762"/>
                      </a:lnTo>
                      <a:lnTo>
                        <a:pt x="1401" y="626"/>
                      </a:lnTo>
                      <a:lnTo>
                        <a:pt x="1347" y="504"/>
                      </a:lnTo>
                      <a:lnTo>
                        <a:pt x="1279" y="395"/>
                      </a:lnTo>
                      <a:lnTo>
                        <a:pt x="1211" y="286"/>
                      </a:lnTo>
                      <a:lnTo>
                        <a:pt x="1143" y="205"/>
                      </a:lnTo>
                      <a:lnTo>
                        <a:pt x="1075" y="137"/>
                      </a:lnTo>
                      <a:lnTo>
                        <a:pt x="1007" y="69"/>
                      </a:lnTo>
                      <a:lnTo>
                        <a:pt x="925" y="28"/>
                      </a:lnTo>
                      <a:lnTo>
                        <a:pt x="844" y="14"/>
                      </a:lnTo>
                      <a:lnTo>
                        <a:pt x="76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7866410" y="1425644"/>
                  <a:ext cx="12055" cy="7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" h="259" extrusionOk="0">
                      <a:moveTo>
                        <a:pt x="204" y="0"/>
                      </a:moveTo>
                      <a:lnTo>
                        <a:pt x="164" y="14"/>
                      </a:lnTo>
                      <a:lnTo>
                        <a:pt x="123" y="41"/>
                      </a:lnTo>
                      <a:lnTo>
                        <a:pt x="68" y="68"/>
                      </a:lnTo>
                      <a:lnTo>
                        <a:pt x="28" y="123"/>
                      </a:lnTo>
                      <a:lnTo>
                        <a:pt x="0" y="150"/>
                      </a:lnTo>
                      <a:lnTo>
                        <a:pt x="0" y="177"/>
                      </a:lnTo>
                      <a:lnTo>
                        <a:pt x="14" y="218"/>
                      </a:lnTo>
                      <a:lnTo>
                        <a:pt x="41" y="245"/>
                      </a:lnTo>
                      <a:lnTo>
                        <a:pt x="68" y="259"/>
                      </a:lnTo>
                      <a:lnTo>
                        <a:pt x="96" y="259"/>
                      </a:lnTo>
                      <a:lnTo>
                        <a:pt x="123" y="245"/>
                      </a:lnTo>
                      <a:lnTo>
                        <a:pt x="150" y="231"/>
                      </a:lnTo>
                      <a:lnTo>
                        <a:pt x="191" y="204"/>
                      </a:lnTo>
                      <a:lnTo>
                        <a:pt x="218" y="177"/>
                      </a:lnTo>
                      <a:lnTo>
                        <a:pt x="272" y="177"/>
                      </a:lnTo>
                      <a:lnTo>
                        <a:pt x="313" y="191"/>
                      </a:lnTo>
                      <a:lnTo>
                        <a:pt x="340" y="218"/>
                      </a:lnTo>
                      <a:lnTo>
                        <a:pt x="368" y="245"/>
                      </a:lnTo>
                      <a:lnTo>
                        <a:pt x="395" y="245"/>
                      </a:lnTo>
                      <a:lnTo>
                        <a:pt x="381" y="82"/>
                      </a:lnTo>
                      <a:lnTo>
                        <a:pt x="381" y="41"/>
                      </a:lnTo>
                      <a:lnTo>
                        <a:pt x="313" y="14"/>
                      </a:lnTo>
                      <a:lnTo>
                        <a:pt x="24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4" name="Google Shape;1354;p30"/>
                <p:cNvSpPr/>
                <p:nvPr/>
              </p:nvSpPr>
              <p:spPr>
                <a:xfrm>
                  <a:off x="7916219" y="1400312"/>
                  <a:ext cx="92628" cy="23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5" h="776" extrusionOk="0">
                      <a:moveTo>
                        <a:pt x="3034" y="0"/>
                      </a:moveTo>
                      <a:lnTo>
                        <a:pt x="82" y="613"/>
                      </a:lnTo>
                      <a:lnTo>
                        <a:pt x="55" y="626"/>
                      </a:lnTo>
                      <a:lnTo>
                        <a:pt x="28" y="640"/>
                      </a:lnTo>
                      <a:lnTo>
                        <a:pt x="1" y="667"/>
                      </a:lnTo>
                      <a:lnTo>
                        <a:pt x="1" y="694"/>
                      </a:lnTo>
                      <a:lnTo>
                        <a:pt x="14" y="735"/>
                      </a:lnTo>
                      <a:lnTo>
                        <a:pt x="28" y="762"/>
                      </a:lnTo>
                      <a:lnTo>
                        <a:pt x="55" y="776"/>
                      </a:lnTo>
                      <a:lnTo>
                        <a:pt x="96" y="776"/>
                      </a:lnTo>
                      <a:lnTo>
                        <a:pt x="2925" y="150"/>
                      </a:lnTo>
                      <a:lnTo>
                        <a:pt x="2939" y="109"/>
                      </a:lnTo>
                      <a:lnTo>
                        <a:pt x="2980" y="68"/>
                      </a:lnTo>
                      <a:lnTo>
                        <a:pt x="3007" y="41"/>
                      </a:lnTo>
                      <a:lnTo>
                        <a:pt x="30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5" name="Google Shape;1355;p30"/>
                <p:cNvSpPr/>
                <p:nvPr/>
              </p:nvSpPr>
              <p:spPr>
                <a:xfrm>
                  <a:off x="7883013" y="1518640"/>
                  <a:ext cx="39890" cy="22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" h="735" extrusionOk="0">
                      <a:moveTo>
                        <a:pt x="1157" y="0"/>
                      </a:moveTo>
                      <a:lnTo>
                        <a:pt x="1116" y="14"/>
                      </a:lnTo>
                      <a:lnTo>
                        <a:pt x="1075" y="55"/>
                      </a:lnTo>
                      <a:lnTo>
                        <a:pt x="1007" y="136"/>
                      </a:lnTo>
                      <a:lnTo>
                        <a:pt x="925" y="218"/>
                      </a:lnTo>
                      <a:lnTo>
                        <a:pt x="817" y="299"/>
                      </a:lnTo>
                      <a:lnTo>
                        <a:pt x="681" y="381"/>
                      </a:lnTo>
                      <a:lnTo>
                        <a:pt x="613" y="422"/>
                      </a:lnTo>
                      <a:lnTo>
                        <a:pt x="531" y="449"/>
                      </a:lnTo>
                      <a:lnTo>
                        <a:pt x="449" y="463"/>
                      </a:lnTo>
                      <a:lnTo>
                        <a:pt x="354" y="476"/>
                      </a:lnTo>
                      <a:lnTo>
                        <a:pt x="259" y="476"/>
                      </a:lnTo>
                      <a:lnTo>
                        <a:pt x="150" y="463"/>
                      </a:lnTo>
                      <a:lnTo>
                        <a:pt x="96" y="463"/>
                      </a:lnTo>
                      <a:lnTo>
                        <a:pt x="55" y="490"/>
                      </a:lnTo>
                      <a:lnTo>
                        <a:pt x="14" y="517"/>
                      </a:lnTo>
                      <a:lnTo>
                        <a:pt x="0" y="571"/>
                      </a:lnTo>
                      <a:lnTo>
                        <a:pt x="0" y="612"/>
                      </a:lnTo>
                      <a:lnTo>
                        <a:pt x="14" y="667"/>
                      </a:lnTo>
                      <a:lnTo>
                        <a:pt x="55" y="694"/>
                      </a:lnTo>
                      <a:lnTo>
                        <a:pt x="109" y="721"/>
                      </a:lnTo>
                      <a:lnTo>
                        <a:pt x="204" y="735"/>
                      </a:lnTo>
                      <a:lnTo>
                        <a:pt x="409" y="735"/>
                      </a:lnTo>
                      <a:lnTo>
                        <a:pt x="517" y="707"/>
                      </a:lnTo>
                      <a:lnTo>
                        <a:pt x="613" y="694"/>
                      </a:lnTo>
                      <a:lnTo>
                        <a:pt x="708" y="653"/>
                      </a:lnTo>
                      <a:lnTo>
                        <a:pt x="885" y="571"/>
                      </a:lnTo>
                      <a:lnTo>
                        <a:pt x="1021" y="476"/>
                      </a:lnTo>
                      <a:lnTo>
                        <a:pt x="1129" y="381"/>
                      </a:lnTo>
                      <a:lnTo>
                        <a:pt x="1211" y="286"/>
                      </a:lnTo>
                      <a:lnTo>
                        <a:pt x="1293" y="191"/>
                      </a:lnTo>
                      <a:lnTo>
                        <a:pt x="1306" y="150"/>
                      </a:lnTo>
                      <a:lnTo>
                        <a:pt x="1306" y="95"/>
                      </a:lnTo>
                      <a:lnTo>
                        <a:pt x="1293" y="55"/>
                      </a:lnTo>
                      <a:lnTo>
                        <a:pt x="1252" y="14"/>
                      </a:lnTo>
                      <a:lnTo>
                        <a:pt x="1211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6" name="Google Shape;1356;p30"/>
                <p:cNvSpPr/>
                <p:nvPr/>
              </p:nvSpPr>
              <p:spPr>
                <a:xfrm>
                  <a:off x="7919973" y="1467579"/>
                  <a:ext cx="61864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" h="1116" extrusionOk="0">
                      <a:moveTo>
                        <a:pt x="1292" y="0"/>
                      </a:moveTo>
                      <a:lnTo>
                        <a:pt x="1102" y="14"/>
                      </a:lnTo>
                      <a:lnTo>
                        <a:pt x="898" y="41"/>
                      </a:lnTo>
                      <a:lnTo>
                        <a:pt x="694" y="109"/>
                      </a:lnTo>
                      <a:lnTo>
                        <a:pt x="503" y="177"/>
                      </a:lnTo>
                      <a:lnTo>
                        <a:pt x="354" y="258"/>
                      </a:lnTo>
                      <a:lnTo>
                        <a:pt x="218" y="354"/>
                      </a:lnTo>
                      <a:lnTo>
                        <a:pt x="109" y="463"/>
                      </a:lnTo>
                      <a:lnTo>
                        <a:pt x="41" y="571"/>
                      </a:lnTo>
                      <a:lnTo>
                        <a:pt x="14" y="626"/>
                      </a:lnTo>
                      <a:lnTo>
                        <a:pt x="0" y="680"/>
                      </a:lnTo>
                      <a:lnTo>
                        <a:pt x="0" y="735"/>
                      </a:lnTo>
                      <a:lnTo>
                        <a:pt x="0" y="789"/>
                      </a:lnTo>
                      <a:lnTo>
                        <a:pt x="27" y="843"/>
                      </a:lnTo>
                      <a:lnTo>
                        <a:pt x="54" y="884"/>
                      </a:lnTo>
                      <a:lnTo>
                        <a:pt x="82" y="939"/>
                      </a:lnTo>
                      <a:lnTo>
                        <a:pt x="136" y="966"/>
                      </a:lnTo>
                      <a:lnTo>
                        <a:pt x="245" y="1034"/>
                      </a:lnTo>
                      <a:lnTo>
                        <a:pt x="381" y="1088"/>
                      </a:lnTo>
                      <a:lnTo>
                        <a:pt x="544" y="1115"/>
                      </a:lnTo>
                      <a:lnTo>
                        <a:pt x="735" y="1115"/>
                      </a:lnTo>
                      <a:lnTo>
                        <a:pt x="925" y="1102"/>
                      </a:lnTo>
                      <a:lnTo>
                        <a:pt x="1129" y="1075"/>
                      </a:lnTo>
                      <a:lnTo>
                        <a:pt x="1333" y="1020"/>
                      </a:lnTo>
                      <a:lnTo>
                        <a:pt x="1510" y="939"/>
                      </a:lnTo>
                      <a:lnTo>
                        <a:pt x="1673" y="857"/>
                      </a:lnTo>
                      <a:lnTo>
                        <a:pt x="1809" y="762"/>
                      </a:lnTo>
                      <a:lnTo>
                        <a:pt x="1904" y="653"/>
                      </a:lnTo>
                      <a:lnTo>
                        <a:pt x="1986" y="544"/>
                      </a:lnTo>
                      <a:lnTo>
                        <a:pt x="2013" y="490"/>
                      </a:lnTo>
                      <a:lnTo>
                        <a:pt x="2013" y="435"/>
                      </a:lnTo>
                      <a:lnTo>
                        <a:pt x="2027" y="381"/>
                      </a:lnTo>
                      <a:lnTo>
                        <a:pt x="2013" y="326"/>
                      </a:lnTo>
                      <a:lnTo>
                        <a:pt x="2000" y="272"/>
                      </a:lnTo>
                      <a:lnTo>
                        <a:pt x="1972" y="231"/>
                      </a:lnTo>
                      <a:lnTo>
                        <a:pt x="1932" y="177"/>
                      </a:lnTo>
                      <a:lnTo>
                        <a:pt x="1891" y="150"/>
                      </a:lnTo>
                      <a:lnTo>
                        <a:pt x="1782" y="82"/>
                      </a:lnTo>
                      <a:lnTo>
                        <a:pt x="1632" y="27"/>
                      </a:lnTo>
                      <a:lnTo>
                        <a:pt x="1469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7" name="Google Shape;1357;p30"/>
                <p:cNvSpPr/>
                <p:nvPr/>
              </p:nvSpPr>
              <p:spPr>
                <a:xfrm>
                  <a:off x="7892963" y="1416488"/>
                  <a:ext cx="14558" cy="25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845" extrusionOk="0">
                      <a:moveTo>
                        <a:pt x="232" y="1"/>
                      </a:moveTo>
                      <a:lnTo>
                        <a:pt x="191" y="28"/>
                      </a:lnTo>
                      <a:lnTo>
                        <a:pt x="151" y="55"/>
                      </a:lnTo>
                      <a:lnTo>
                        <a:pt x="110" y="110"/>
                      </a:lnTo>
                      <a:lnTo>
                        <a:pt x="69" y="164"/>
                      </a:lnTo>
                      <a:lnTo>
                        <a:pt x="42" y="232"/>
                      </a:lnTo>
                      <a:lnTo>
                        <a:pt x="15" y="314"/>
                      </a:lnTo>
                      <a:lnTo>
                        <a:pt x="1" y="395"/>
                      </a:lnTo>
                      <a:lnTo>
                        <a:pt x="1" y="491"/>
                      </a:lnTo>
                      <a:lnTo>
                        <a:pt x="1" y="572"/>
                      </a:lnTo>
                      <a:lnTo>
                        <a:pt x="15" y="640"/>
                      </a:lnTo>
                      <a:lnTo>
                        <a:pt x="42" y="708"/>
                      </a:lnTo>
                      <a:lnTo>
                        <a:pt x="69" y="763"/>
                      </a:lnTo>
                      <a:lnTo>
                        <a:pt x="110" y="803"/>
                      </a:lnTo>
                      <a:lnTo>
                        <a:pt x="151" y="831"/>
                      </a:lnTo>
                      <a:lnTo>
                        <a:pt x="191" y="844"/>
                      </a:lnTo>
                      <a:lnTo>
                        <a:pt x="246" y="844"/>
                      </a:lnTo>
                      <a:lnTo>
                        <a:pt x="287" y="831"/>
                      </a:lnTo>
                      <a:lnTo>
                        <a:pt x="327" y="790"/>
                      </a:lnTo>
                      <a:lnTo>
                        <a:pt x="368" y="749"/>
                      </a:lnTo>
                      <a:lnTo>
                        <a:pt x="409" y="681"/>
                      </a:lnTo>
                      <a:lnTo>
                        <a:pt x="436" y="613"/>
                      </a:lnTo>
                      <a:lnTo>
                        <a:pt x="463" y="531"/>
                      </a:lnTo>
                      <a:lnTo>
                        <a:pt x="477" y="450"/>
                      </a:lnTo>
                      <a:lnTo>
                        <a:pt x="477" y="368"/>
                      </a:lnTo>
                      <a:lnTo>
                        <a:pt x="477" y="287"/>
                      </a:lnTo>
                      <a:lnTo>
                        <a:pt x="463" y="205"/>
                      </a:lnTo>
                      <a:lnTo>
                        <a:pt x="436" y="151"/>
                      </a:lnTo>
                      <a:lnTo>
                        <a:pt x="409" y="83"/>
                      </a:lnTo>
                      <a:lnTo>
                        <a:pt x="368" y="42"/>
                      </a:lnTo>
                      <a:lnTo>
                        <a:pt x="327" y="15"/>
                      </a:lnTo>
                      <a:lnTo>
                        <a:pt x="287" y="1"/>
                      </a:lnTo>
                      <a:close/>
                    </a:path>
                  </a:pathLst>
                </a:custGeom>
                <a:solidFill>
                  <a:srgbClr val="00202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8" name="Google Shape;1358;p30"/>
                <p:cNvSpPr/>
                <p:nvPr/>
              </p:nvSpPr>
              <p:spPr>
                <a:xfrm>
                  <a:off x="8025818" y="1402815"/>
                  <a:ext cx="36166" cy="56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" h="1850" extrusionOk="0">
                      <a:moveTo>
                        <a:pt x="1062" y="0"/>
                      </a:moveTo>
                      <a:lnTo>
                        <a:pt x="1007" y="14"/>
                      </a:lnTo>
                      <a:lnTo>
                        <a:pt x="967" y="27"/>
                      </a:lnTo>
                      <a:lnTo>
                        <a:pt x="817" y="150"/>
                      </a:lnTo>
                      <a:lnTo>
                        <a:pt x="681" y="286"/>
                      </a:lnTo>
                      <a:lnTo>
                        <a:pt x="531" y="463"/>
                      </a:lnTo>
                      <a:lnTo>
                        <a:pt x="368" y="694"/>
                      </a:lnTo>
                      <a:lnTo>
                        <a:pt x="286" y="830"/>
                      </a:lnTo>
                      <a:lnTo>
                        <a:pt x="205" y="979"/>
                      </a:lnTo>
                      <a:lnTo>
                        <a:pt x="137" y="1143"/>
                      </a:lnTo>
                      <a:lnTo>
                        <a:pt x="82" y="1306"/>
                      </a:lnTo>
                      <a:lnTo>
                        <a:pt x="28" y="1496"/>
                      </a:lnTo>
                      <a:lnTo>
                        <a:pt x="1" y="1687"/>
                      </a:lnTo>
                      <a:lnTo>
                        <a:pt x="1" y="1741"/>
                      </a:lnTo>
                      <a:lnTo>
                        <a:pt x="14" y="1796"/>
                      </a:lnTo>
                      <a:lnTo>
                        <a:pt x="55" y="1823"/>
                      </a:lnTo>
                      <a:lnTo>
                        <a:pt x="110" y="1850"/>
                      </a:lnTo>
                      <a:lnTo>
                        <a:pt x="137" y="1850"/>
                      </a:lnTo>
                      <a:lnTo>
                        <a:pt x="191" y="1836"/>
                      </a:lnTo>
                      <a:lnTo>
                        <a:pt x="232" y="1809"/>
                      </a:lnTo>
                      <a:lnTo>
                        <a:pt x="259" y="1768"/>
                      </a:lnTo>
                      <a:lnTo>
                        <a:pt x="273" y="1728"/>
                      </a:lnTo>
                      <a:lnTo>
                        <a:pt x="314" y="1551"/>
                      </a:lnTo>
                      <a:lnTo>
                        <a:pt x="354" y="1387"/>
                      </a:lnTo>
                      <a:lnTo>
                        <a:pt x="409" y="1238"/>
                      </a:lnTo>
                      <a:lnTo>
                        <a:pt x="463" y="1102"/>
                      </a:lnTo>
                      <a:lnTo>
                        <a:pt x="531" y="966"/>
                      </a:lnTo>
                      <a:lnTo>
                        <a:pt x="599" y="843"/>
                      </a:lnTo>
                      <a:lnTo>
                        <a:pt x="749" y="639"/>
                      </a:lnTo>
                      <a:lnTo>
                        <a:pt x="885" y="476"/>
                      </a:lnTo>
                      <a:lnTo>
                        <a:pt x="1007" y="354"/>
                      </a:lnTo>
                      <a:lnTo>
                        <a:pt x="1130" y="258"/>
                      </a:lnTo>
                      <a:lnTo>
                        <a:pt x="1171" y="218"/>
                      </a:lnTo>
                      <a:lnTo>
                        <a:pt x="1184" y="163"/>
                      </a:lnTo>
                      <a:lnTo>
                        <a:pt x="1184" y="109"/>
                      </a:lnTo>
                      <a:lnTo>
                        <a:pt x="1157" y="68"/>
                      </a:lnTo>
                      <a:lnTo>
                        <a:pt x="1116" y="27"/>
                      </a:lnTo>
                      <a:lnTo>
                        <a:pt x="1062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9" name="Google Shape;1359;p30"/>
                <p:cNvSpPr/>
                <p:nvPr/>
              </p:nvSpPr>
              <p:spPr>
                <a:xfrm>
                  <a:off x="8034974" y="1423966"/>
                  <a:ext cx="31985" cy="13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" h="437" extrusionOk="0">
                      <a:moveTo>
                        <a:pt x="258" y="1"/>
                      </a:moveTo>
                      <a:lnTo>
                        <a:pt x="109" y="14"/>
                      </a:lnTo>
                      <a:lnTo>
                        <a:pt x="54" y="28"/>
                      </a:lnTo>
                      <a:lnTo>
                        <a:pt x="27" y="69"/>
                      </a:lnTo>
                      <a:lnTo>
                        <a:pt x="0" y="123"/>
                      </a:lnTo>
                      <a:lnTo>
                        <a:pt x="0" y="178"/>
                      </a:lnTo>
                      <a:lnTo>
                        <a:pt x="27" y="232"/>
                      </a:lnTo>
                      <a:lnTo>
                        <a:pt x="68" y="273"/>
                      </a:lnTo>
                      <a:lnTo>
                        <a:pt x="109" y="286"/>
                      </a:lnTo>
                      <a:lnTo>
                        <a:pt x="177" y="286"/>
                      </a:lnTo>
                      <a:lnTo>
                        <a:pt x="258" y="273"/>
                      </a:lnTo>
                      <a:lnTo>
                        <a:pt x="354" y="286"/>
                      </a:lnTo>
                      <a:lnTo>
                        <a:pt x="449" y="300"/>
                      </a:lnTo>
                      <a:lnTo>
                        <a:pt x="544" y="314"/>
                      </a:lnTo>
                      <a:lnTo>
                        <a:pt x="721" y="368"/>
                      </a:lnTo>
                      <a:lnTo>
                        <a:pt x="843" y="422"/>
                      </a:lnTo>
                      <a:lnTo>
                        <a:pt x="871" y="436"/>
                      </a:lnTo>
                      <a:lnTo>
                        <a:pt x="911" y="436"/>
                      </a:lnTo>
                      <a:lnTo>
                        <a:pt x="952" y="422"/>
                      </a:lnTo>
                      <a:lnTo>
                        <a:pt x="979" y="409"/>
                      </a:lnTo>
                      <a:lnTo>
                        <a:pt x="1007" y="382"/>
                      </a:lnTo>
                      <a:lnTo>
                        <a:pt x="1034" y="354"/>
                      </a:lnTo>
                      <a:lnTo>
                        <a:pt x="1047" y="300"/>
                      </a:lnTo>
                      <a:lnTo>
                        <a:pt x="1034" y="246"/>
                      </a:lnTo>
                      <a:lnTo>
                        <a:pt x="1007" y="205"/>
                      </a:lnTo>
                      <a:lnTo>
                        <a:pt x="966" y="164"/>
                      </a:lnTo>
                      <a:lnTo>
                        <a:pt x="871" y="123"/>
                      </a:lnTo>
                      <a:lnTo>
                        <a:pt x="667" y="55"/>
                      </a:lnTo>
                      <a:lnTo>
                        <a:pt x="544" y="28"/>
                      </a:lnTo>
                      <a:lnTo>
                        <a:pt x="394" y="1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0" name="Google Shape;1360;p30"/>
                <p:cNvSpPr/>
                <p:nvPr/>
              </p:nvSpPr>
              <p:spPr>
                <a:xfrm>
                  <a:off x="7878038" y="1195214"/>
                  <a:ext cx="420169" cy="418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7" h="13713" extrusionOk="0">
                      <a:moveTo>
                        <a:pt x="7726" y="1"/>
                      </a:moveTo>
                      <a:lnTo>
                        <a:pt x="7223" y="14"/>
                      </a:lnTo>
                      <a:lnTo>
                        <a:pt x="6693" y="69"/>
                      </a:lnTo>
                      <a:lnTo>
                        <a:pt x="6121" y="150"/>
                      </a:lnTo>
                      <a:lnTo>
                        <a:pt x="5523" y="259"/>
                      </a:lnTo>
                      <a:lnTo>
                        <a:pt x="4897" y="422"/>
                      </a:lnTo>
                      <a:lnTo>
                        <a:pt x="4285" y="599"/>
                      </a:lnTo>
                      <a:lnTo>
                        <a:pt x="3727" y="776"/>
                      </a:lnTo>
                      <a:lnTo>
                        <a:pt x="3210" y="967"/>
                      </a:lnTo>
                      <a:lnTo>
                        <a:pt x="2762" y="1157"/>
                      </a:lnTo>
                      <a:lnTo>
                        <a:pt x="2340" y="1347"/>
                      </a:lnTo>
                      <a:lnTo>
                        <a:pt x="1973" y="1538"/>
                      </a:lnTo>
                      <a:lnTo>
                        <a:pt x="1646" y="1728"/>
                      </a:lnTo>
                      <a:lnTo>
                        <a:pt x="1360" y="1919"/>
                      </a:lnTo>
                      <a:lnTo>
                        <a:pt x="1102" y="2109"/>
                      </a:lnTo>
                      <a:lnTo>
                        <a:pt x="884" y="2300"/>
                      </a:lnTo>
                      <a:lnTo>
                        <a:pt x="708" y="2490"/>
                      </a:lnTo>
                      <a:lnTo>
                        <a:pt x="544" y="2680"/>
                      </a:lnTo>
                      <a:lnTo>
                        <a:pt x="422" y="2871"/>
                      </a:lnTo>
                      <a:lnTo>
                        <a:pt x="313" y="3048"/>
                      </a:lnTo>
                      <a:lnTo>
                        <a:pt x="231" y="3238"/>
                      </a:lnTo>
                      <a:lnTo>
                        <a:pt x="163" y="3415"/>
                      </a:lnTo>
                      <a:lnTo>
                        <a:pt x="82" y="3701"/>
                      </a:lnTo>
                      <a:lnTo>
                        <a:pt x="27" y="3973"/>
                      </a:lnTo>
                      <a:lnTo>
                        <a:pt x="0" y="4218"/>
                      </a:lnTo>
                      <a:lnTo>
                        <a:pt x="0" y="4435"/>
                      </a:lnTo>
                      <a:lnTo>
                        <a:pt x="14" y="4626"/>
                      </a:lnTo>
                      <a:lnTo>
                        <a:pt x="68" y="4789"/>
                      </a:lnTo>
                      <a:lnTo>
                        <a:pt x="136" y="4925"/>
                      </a:lnTo>
                      <a:lnTo>
                        <a:pt x="177" y="4993"/>
                      </a:lnTo>
                      <a:lnTo>
                        <a:pt x="218" y="5047"/>
                      </a:lnTo>
                      <a:lnTo>
                        <a:pt x="381" y="5197"/>
                      </a:lnTo>
                      <a:lnTo>
                        <a:pt x="558" y="5347"/>
                      </a:lnTo>
                      <a:lnTo>
                        <a:pt x="762" y="5510"/>
                      </a:lnTo>
                      <a:lnTo>
                        <a:pt x="980" y="5659"/>
                      </a:lnTo>
                      <a:lnTo>
                        <a:pt x="1197" y="5823"/>
                      </a:lnTo>
                      <a:lnTo>
                        <a:pt x="1442" y="5972"/>
                      </a:lnTo>
                      <a:lnTo>
                        <a:pt x="1701" y="6122"/>
                      </a:lnTo>
                      <a:lnTo>
                        <a:pt x="1959" y="6258"/>
                      </a:lnTo>
                      <a:lnTo>
                        <a:pt x="2231" y="6380"/>
                      </a:lnTo>
                      <a:lnTo>
                        <a:pt x="2503" y="6503"/>
                      </a:lnTo>
                      <a:lnTo>
                        <a:pt x="2775" y="6612"/>
                      </a:lnTo>
                      <a:lnTo>
                        <a:pt x="3061" y="6693"/>
                      </a:lnTo>
                      <a:lnTo>
                        <a:pt x="3346" y="6761"/>
                      </a:lnTo>
                      <a:lnTo>
                        <a:pt x="3619" y="6816"/>
                      </a:lnTo>
                      <a:lnTo>
                        <a:pt x="3904" y="6856"/>
                      </a:lnTo>
                      <a:lnTo>
                        <a:pt x="4176" y="6870"/>
                      </a:lnTo>
                      <a:lnTo>
                        <a:pt x="4231" y="6788"/>
                      </a:lnTo>
                      <a:lnTo>
                        <a:pt x="4367" y="6612"/>
                      </a:lnTo>
                      <a:lnTo>
                        <a:pt x="4475" y="6489"/>
                      </a:lnTo>
                      <a:lnTo>
                        <a:pt x="4598" y="6367"/>
                      </a:lnTo>
                      <a:lnTo>
                        <a:pt x="4734" y="6244"/>
                      </a:lnTo>
                      <a:lnTo>
                        <a:pt x="4897" y="6122"/>
                      </a:lnTo>
                      <a:lnTo>
                        <a:pt x="5074" y="6013"/>
                      </a:lnTo>
                      <a:lnTo>
                        <a:pt x="5264" y="5931"/>
                      </a:lnTo>
                      <a:lnTo>
                        <a:pt x="5373" y="5904"/>
                      </a:lnTo>
                      <a:lnTo>
                        <a:pt x="5482" y="5877"/>
                      </a:lnTo>
                      <a:lnTo>
                        <a:pt x="5591" y="5863"/>
                      </a:lnTo>
                      <a:lnTo>
                        <a:pt x="5700" y="5850"/>
                      </a:lnTo>
                      <a:lnTo>
                        <a:pt x="5809" y="5850"/>
                      </a:lnTo>
                      <a:lnTo>
                        <a:pt x="5931" y="5863"/>
                      </a:lnTo>
                      <a:lnTo>
                        <a:pt x="6053" y="5891"/>
                      </a:lnTo>
                      <a:lnTo>
                        <a:pt x="6176" y="5931"/>
                      </a:lnTo>
                      <a:lnTo>
                        <a:pt x="6298" y="5972"/>
                      </a:lnTo>
                      <a:lnTo>
                        <a:pt x="6434" y="6040"/>
                      </a:lnTo>
                      <a:lnTo>
                        <a:pt x="6557" y="6122"/>
                      </a:lnTo>
                      <a:lnTo>
                        <a:pt x="6693" y="6217"/>
                      </a:lnTo>
                      <a:lnTo>
                        <a:pt x="6815" y="6326"/>
                      </a:lnTo>
                      <a:lnTo>
                        <a:pt x="6924" y="6435"/>
                      </a:lnTo>
                      <a:lnTo>
                        <a:pt x="7019" y="6557"/>
                      </a:lnTo>
                      <a:lnTo>
                        <a:pt x="7087" y="6693"/>
                      </a:lnTo>
                      <a:lnTo>
                        <a:pt x="7142" y="6829"/>
                      </a:lnTo>
                      <a:lnTo>
                        <a:pt x="7182" y="6965"/>
                      </a:lnTo>
                      <a:lnTo>
                        <a:pt x="7196" y="7115"/>
                      </a:lnTo>
                      <a:lnTo>
                        <a:pt x="7210" y="7265"/>
                      </a:lnTo>
                      <a:lnTo>
                        <a:pt x="7196" y="7401"/>
                      </a:lnTo>
                      <a:lnTo>
                        <a:pt x="7182" y="7564"/>
                      </a:lnTo>
                      <a:lnTo>
                        <a:pt x="7155" y="7713"/>
                      </a:lnTo>
                      <a:lnTo>
                        <a:pt x="7101" y="7863"/>
                      </a:lnTo>
                      <a:lnTo>
                        <a:pt x="7046" y="8013"/>
                      </a:lnTo>
                      <a:lnTo>
                        <a:pt x="6992" y="8162"/>
                      </a:lnTo>
                      <a:lnTo>
                        <a:pt x="6910" y="8298"/>
                      </a:lnTo>
                      <a:lnTo>
                        <a:pt x="6829" y="8448"/>
                      </a:lnTo>
                      <a:lnTo>
                        <a:pt x="6734" y="8584"/>
                      </a:lnTo>
                      <a:lnTo>
                        <a:pt x="6638" y="8720"/>
                      </a:lnTo>
                      <a:lnTo>
                        <a:pt x="6529" y="8842"/>
                      </a:lnTo>
                      <a:lnTo>
                        <a:pt x="6407" y="8965"/>
                      </a:lnTo>
                      <a:lnTo>
                        <a:pt x="6285" y="9074"/>
                      </a:lnTo>
                      <a:lnTo>
                        <a:pt x="6162" y="9182"/>
                      </a:lnTo>
                      <a:lnTo>
                        <a:pt x="6026" y="9278"/>
                      </a:lnTo>
                      <a:lnTo>
                        <a:pt x="5890" y="9359"/>
                      </a:lnTo>
                      <a:lnTo>
                        <a:pt x="5754" y="9427"/>
                      </a:lnTo>
                      <a:lnTo>
                        <a:pt x="5604" y="9495"/>
                      </a:lnTo>
                      <a:lnTo>
                        <a:pt x="5468" y="9550"/>
                      </a:lnTo>
                      <a:lnTo>
                        <a:pt x="5319" y="9577"/>
                      </a:lnTo>
                      <a:lnTo>
                        <a:pt x="5169" y="9604"/>
                      </a:lnTo>
                      <a:lnTo>
                        <a:pt x="5033" y="9618"/>
                      </a:lnTo>
                      <a:lnTo>
                        <a:pt x="4884" y="9604"/>
                      </a:lnTo>
                      <a:lnTo>
                        <a:pt x="4734" y="9577"/>
                      </a:lnTo>
                      <a:lnTo>
                        <a:pt x="4720" y="9659"/>
                      </a:lnTo>
                      <a:lnTo>
                        <a:pt x="4680" y="9890"/>
                      </a:lnTo>
                      <a:lnTo>
                        <a:pt x="4652" y="10053"/>
                      </a:lnTo>
                      <a:lnTo>
                        <a:pt x="4639" y="10243"/>
                      </a:lnTo>
                      <a:lnTo>
                        <a:pt x="4639" y="10448"/>
                      </a:lnTo>
                      <a:lnTo>
                        <a:pt x="4652" y="10692"/>
                      </a:lnTo>
                      <a:lnTo>
                        <a:pt x="4666" y="10937"/>
                      </a:lnTo>
                      <a:lnTo>
                        <a:pt x="4707" y="11209"/>
                      </a:lnTo>
                      <a:lnTo>
                        <a:pt x="4775" y="11481"/>
                      </a:lnTo>
                      <a:lnTo>
                        <a:pt x="4870" y="11767"/>
                      </a:lnTo>
                      <a:lnTo>
                        <a:pt x="4992" y="12053"/>
                      </a:lnTo>
                      <a:lnTo>
                        <a:pt x="5142" y="12352"/>
                      </a:lnTo>
                      <a:lnTo>
                        <a:pt x="5237" y="12488"/>
                      </a:lnTo>
                      <a:lnTo>
                        <a:pt x="5346" y="12638"/>
                      </a:lnTo>
                      <a:lnTo>
                        <a:pt x="5455" y="12787"/>
                      </a:lnTo>
                      <a:lnTo>
                        <a:pt x="5577" y="12923"/>
                      </a:lnTo>
                      <a:lnTo>
                        <a:pt x="5917" y="13086"/>
                      </a:lnTo>
                      <a:lnTo>
                        <a:pt x="6257" y="13236"/>
                      </a:lnTo>
                      <a:lnTo>
                        <a:pt x="6611" y="13358"/>
                      </a:lnTo>
                      <a:lnTo>
                        <a:pt x="6951" y="13454"/>
                      </a:lnTo>
                      <a:lnTo>
                        <a:pt x="7305" y="13535"/>
                      </a:lnTo>
                      <a:lnTo>
                        <a:pt x="7658" y="13603"/>
                      </a:lnTo>
                      <a:lnTo>
                        <a:pt x="8012" y="13658"/>
                      </a:lnTo>
                      <a:lnTo>
                        <a:pt x="8352" y="13685"/>
                      </a:lnTo>
                      <a:lnTo>
                        <a:pt x="8706" y="13699"/>
                      </a:lnTo>
                      <a:lnTo>
                        <a:pt x="9046" y="13712"/>
                      </a:lnTo>
                      <a:lnTo>
                        <a:pt x="9386" y="13699"/>
                      </a:lnTo>
                      <a:lnTo>
                        <a:pt x="9712" y="13685"/>
                      </a:lnTo>
                      <a:lnTo>
                        <a:pt x="10039" y="13658"/>
                      </a:lnTo>
                      <a:lnTo>
                        <a:pt x="10352" y="13617"/>
                      </a:lnTo>
                      <a:lnTo>
                        <a:pt x="10665" y="13576"/>
                      </a:lnTo>
                      <a:lnTo>
                        <a:pt x="10964" y="13522"/>
                      </a:lnTo>
                      <a:lnTo>
                        <a:pt x="11522" y="13413"/>
                      </a:lnTo>
                      <a:lnTo>
                        <a:pt x="12039" y="13277"/>
                      </a:lnTo>
                      <a:lnTo>
                        <a:pt x="12487" y="13141"/>
                      </a:lnTo>
                      <a:lnTo>
                        <a:pt x="12882" y="13018"/>
                      </a:lnTo>
                      <a:lnTo>
                        <a:pt x="13195" y="12896"/>
                      </a:lnTo>
                      <a:lnTo>
                        <a:pt x="13440" y="12801"/>
                      </a:lnTo>
                      <a:lnTo>
                        <a:pt x="13630" y="12719"/>
                      </a:lnTo>
                      <a:lnTo>
                        <a:pt x="13698" y="12189"/>
                      </a:lnTo>
                      <a:lnTo>
                        <a:pt x="13739" y="11658"/>
                      </a:lnTo>
                      <a:lnTo>
                        <a:pt x="13752" y="11141"/>
                      </a:lnTo>
                      <a:lnTo>
                        <a:pt x="13766" y="10638"/>
                      </a:lnTo>
                      <a:lnTo>
                        <a:pt x="13752" y="10148"/>
                      </a:lnTo>
                      <a:lnTo>
                        <a:pt x="13739" y="9672"/>
                      </a:lnTo>
                      <a:lnTo>
                        <a:pt x="13698" y="9237"/>
                      </a:lnTo>
                      <a:lnTo>
                        <a:pt x="13671" y="8815"/>
                      </a:lnTo>
                      <a:lnTo>
                        <a:pt x="13589" y="8094"/>
                      </a:lnTo>
                      <a:lnTo>
                        <a:pt x="13494" y="7523"/>
                      </a:lnTo>
                      <a:lnTo>
                        <a:pt x="13426" y="7128"/>
                      </a:lnTo>
                      <a:lnTo>
                        <a:pt x="13399" y="6965"/>
                      </a:lnTo>
                      <a:lnTo>
                        <a:pt x="13317" y="6285"/>
                      </a:lnTo>
                      <a:lnTo>
                        <a:pt x="13208" y="5591"/>
                      </a:lnTo>
                      <a:lnTo>
                        <a:pt x="13140" y="5251"/>
                      </a:lnTo>
                      <a:lnTo>
                        <a:pt x="13059" y="4898"/>
                      </a:lnTo>
                      <a:lnTo>
                        <a:pt x="12977" y="4544"/>
                      </a:lnTo>
                      <a:lnTo>
                        <a:pt x="12868" y="4190"/>
                      </a:lnTo>
                      <a:lnTo>
                        <a:pt x="12759" y="3850"/>
                      </a:lnTo>
                      <a:lnTo>
                        <a:pt x="12637" y="3510"/>
                      </a:lnTo>
                      <a:lnTo>
                        <a:pt x="12501" y="3170"/>
                      </a:lnTo>
                      <a:lnTo>
                        <a:pt x="12351" y="2857"/>
                      </a:lnTo>
                      <a:lnTo>
                        <a:pt x="12188" y="2531"/>
                      </a:lnTo>
                      <a:lnTo>
                        <a:pt x="11998" y="2232"/>
                      </a:lnTo>
                      <a:lnTo>
                        <a:pt x="11807" y="1946"/>
                      </a:lnTo>
                      <a:lnTo>
                        <a:pt x="11576" y="1660"/>
                      </a:lnTo>
                      <a:lnTo>
                        <a:pt x="11345" y="1402"/>
                      </a:lnTo>
                      <a:lnTo>
                        <a:pt x="11086" y="1157"/>
                      </a:lnTo>
                      <a:lnTo>
                        <a:pt x="10814" y="939"/>
                      </a:lnTo>
                      <a:lnTo>
                        <a:pt x="10501" y="735"/>
                      </a:lnTo>
                      <a:lnTo>
                        <a:pt x="10189" y="558"/>
                      </a:lnTo>
                      <a:lnTo>
                        <a:pt x="9835" y="395"/>
                      </a:lnTo>
                      <a:lnTo>
                        <a:pt x="9658" y="327"/>
                      </a:lnTo>
                      <a:lnTo>
                        <a:pt x="9468" y="259"/>
                      </a:lnTo>
                      <a:lnTo>
                        <a:pt x="9277" y="205"/>
                      </a:lnTo>
                      <a:lnTo>
                        <a:pt x="9073" y="150"/>
                      </a:lnTo>
                      <a:lnTo>
                        <a:pt x="8869" y="110"/>
                      </a:lnTo>
                      <a:lnTo>
                        <a:pt x="8651" y="69"/>
                      </a:lnTo>
                      <a:lnTo>
                        <a:pt x="8434" y="42"/>
                      </a:lnTo>
                      <a:lnTo>
                        <a:pt x="8203" y="28"/>
                      </a:lnTo>
                      <a:lnTo>
                        <a:pt x="7971" y="14"/>
                      </a:lnTo>
                      <a:lnTo>
                        <a:pt x="772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1" name="Google Shape;1361;p30"/>
                <p:cNvSpPr/>
                <p:nvPr/>
              </p:nvSpPr>
              <p:spPr>
                <a:xfrm>
                  <a:off x="8019195" y="1470876"/>
                  <a:ext cx="27834" cy="27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2" h="899" extrusionOk="0">
                      <a:moveTo>
                        <a:pt x="367" y="1"/>
                      </a:moveTo>
                      <a:lnTo>
                        <a:pt x="272" y="28"/>
                      </a:lnTo>
                      <a:lnTo>
                        <a:pt x="204" y="69"/>
                      </a:lnTo>
                      <a:lnTo>
                        <a:pt x="136" y="123"/>
                      </a:lnTo>
                      <a:lnTo>
                        <a:pt x="82" y="191"/>
                      </a:lnTo>
                      <a:lnTo>
                        <a:pt x="41" y="273"/>
                      </a:lnTo>
                      <a:lnTo>
                        <a:pt x="14" y="355"/>
                      </a:lnTo>
                      <a:lnTo>
                        <a:pt x="0" y="450"/>
                      </a:lnTo>
                      <a:lnTo>
                        <a:pt x="14" y="545"/>
                      </a:lnTo>
                      <a:lnTo>
                        <a:pt x="41" y="627"/>
                      </a:lnTo>
                      <a:lnTo>
                        <a:pt x="82" y="708"/>
                      </a:lnTo>
                      <a:lnTo>
                        <a:pt x="136" y="776"/>
                      </a:lnTo>
                      <a:lnTo>
                        <a:pt x="204" y="831"/>
                      </a:lnTo>
                      <a:lnTo>
                        <a:pt x="272" y="871"/>
                      </a:lnTo>
                      <a:lnTo>
                        <a:pt x="367" y="899"/>
                      </a:lnTo>
                      <a:lnTo>
                        <a:pt x="544" y="899"/>
                      </a:lnTo>
                      <a:lnTo>
                        <a:pt x="626" y="871"/>
                      </a:lnTo>
                      <a:lnTo>
                        <a:pt x="707" y="831"/>
                      </a:lnTo>
                      <a:lnTo>
                        <a:pt x="775" y="776"/>
                      </a:lnTo>
                      <a:lnTo>
                        <a:pt x="830" y="708"/>
                      </a:lnTo>
                      <a:lnTo>
                        <a:pt x="871" y="627"/>
                      </a:lnTo>
                      <a:lnTo>
                        <a:pt x="898" y="545"/>
                      </a:lnTo>
                      <a:lnTo>
                        <a:pt x="911" y="450"/>
                      </a:lnTo>
                      <a:lnTo>
                        <a:pt x="898" y="355"/>
                      </a:lnTo>
                      <a:lnTo>
                        <a:pt x="871" y="273"/>
                      </a:lnTo>
                      <a:lnTo>
                        <a:pt x="830" y="191"/>
                      </a:lnTo>
                      <a:lnTo>
                        <a:pt x="775" y="123"/>
                      </a:lnTo>
                      <a:lnTo>
                        <a:pt x="707" y="69"/>
                      </a:lnTo>
                      <a:lnTo>
                        <a:pt x="626" y="28"/>
                      </a:lnTo>
                      <a:lnTo>
                        <a:pt x="54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2" name="Google Shape;1362;p30"/>
                <p:cNvSpPr/>
                <p:nvPr/>
              </p:nvSpPr>
              <p:spPr>
                <a:xfrm>
                  <a:off x="7661312" y="1715834"/>
                  <a:ext cx="823704" cy="814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89" h="26675" extrusionOk="0">
                      <a:moveTo>
                        <a:pt x="21207" y="0"/>
                      </a:moveTo>
                      <a:lnTo>
                        <a:pt x="20881" y="14"/>
                      </a:lnTo>
                      <a:lnTo>
                        <a:pt x="20717" y="41"/>
                      </a:lnTo>
                      <a:lnTo>
                        <a:pt x="20554" y="68"/>
                      </a:lnTo>
                      <a:lnTo>
                        <a:pt x="20391" y="96"/>
                      </a:lnTo>
                      <a:lnTo>
                        <a:pt x="20228" y="136"/>
                      </a:lnTo>
                      <a:lnTo>
                        <a:pt x="20065" y="191"/>
                      </a:lnTo>
                      <a:lnTo>
                        <a:pt x="19901" y="259"/>
                      </a:lnTo>
                      <a:lnTo>
                        <a:pt x="19752" y="327"/>
                      </a:lnTo>
                      <a:lnTo>
                        <a:pt x="19588" y="408"/>
                      </a:lnTo>
                      <a:lnTo>
                        <a:pt x="19452" y="490"/>
                      </a:lnTo>
                      <a:lnTo>
                        <a:pt x="19303" y="572"/>
                      </a:lnTo>
                      <a:lnTo>
                        <a:pt x="19167" y="667"/>
                      </a:lnTo>
                      <a:lnTo>
                        <a:pt x="19044" y="776"/>
                      </a:lnTo>
                      <a:lnTo>
                        <a:pt x="18799" y="993"/>
                      </a:lnTo>
                      <a:lnTo>
                        <a:pt x="18582" y="1238"/>
                      </a:lnTo>
                      <a:lnTo>
                        <a:pt x="18391" y="1497"/>
                      </a:lnTo>
                      <a:lnTo>
                        <a:pt x="18228" y="1769"/>
                      </a:lnTo>
                      <a:lnTo>
                        <a:pt x="18079" y="2068"/>
                      </a:lnTo>
                      <a:lnTo>
                        <a:pt x="17970" y="2367"/>
                      </a:lnTo>
                      <a:lnTo>
                        <a:pt x="17888" y="2680"/>
                      </a:lnTo>
                      <a:lnTo>
                        <a:pt x="17847" y="2993"/>
                      </a:lnTo>
                      <a:lnTo>
                        <a:pt x="17820" y="3319"/>
                      </a:lnTo>
                      <a:lnTo>
                        <a:pt x="17834" y="3646"/>
                      </a:lnTo>
                      <a:lnTo>
                        <a:pt x="17847" y="3809"/>
                      </a:lnTo>
                      <a:lnTo>
                        <a:pt x="17874" y="3972"/>
                      </a:lnTo>
                      <a:lnTo>
                        <a:pt x="17915" y="4149"/>
                      </a:lnTo>
                      <a:lnTo>
                        <a:pt x="17956" y="4312"/>
                      </a:lnTo>
                      <a:lnTo>
                        <a:pt x="18011" y="4462"/>
                      </a:lnTo>
                      <a:lnTo>
                        <a:pt x="18079" y="4625"/>
                      </a:lnTo>
                      <a:lnTo>
                        <a:pt x="18119" y="4734"/>
                      </a:lnTo>
                      <a:lnTo>
                        <a:pt x="18201" y="4938"/>
                      </a:lnTo>
                      <a:lnTo>
                        <a:pt x="18296" y="5196"/>
                      </a:lnTo>
                      <a:lnTo>
                        <a:pt x="18500" y="5727"/>
                      </a:lnTo>
                      <a:lnTo>
                        <a:pt x="18691" y="6271"/>
                      </a:lnTo>
                      <a:lnTo>
                        <a:pt x="18867" y="6815"/>
                      </a:lnTo>
                      <a:lnTo>
                        <a:pt x="19044" y="7373"/>
                      </a:lnTo>
                      <a:lnTo>
                        <a:pt x="19194" y="7944"/>
                      </a:lnTo>
                      <a:lnTo>
                        <a:pt x="19357" y="8502"/>
                      </a:lnTo>
                      <a:lnTo>
                        <a:pt x="19493" y="9073"/>
                      </a:lnTo>
                      <a:lnTo>
                        <a:pt x="19629" y="9631"/>
                      </a:lnTo>
                      <a:lnTo>
                        <a:pt x="19738" y="10202"/>
                      </a:lnTo>
                      <a:lnTo>
                        <a:pt x="19847" y="10774"/>
                      </a:lnTo>
                      <a:lnTo>
                        <a:pt x="19956" y="11331"/>
                      </a:lnTo>
                      <a:lnTo>
                        <a:pt x="20037" y="11903"/>
                      </a:lnTo>
                      <a:lnTo>
                        <a:pt x="20105" y="12474"/>
                      </a:lnTo>
                      <a:lnTo>
                        <a:pt x="20173" y="13032"/>
                      </a:lnTo>
                      <a:lnTo>
                        <a:pt x="20228" y="13603"/>
                      </a:lnTo>
                      <a:lnTo>
                        <a:pt x="20255" y="14161"/>
                      </a:lnTo>
                      <a:lnTo>
                        <a:pt x="20282" y="14718"/>
                      </a:lnTo>
                      <a:lnTo>
                        <a:pt x="20282" y="15262"/>
                      </a:lnTo>
                      <a:lnTo>
                        <a:pt x="20282" y="15820"/>
                      </a:lnTo>
                      <a:lnTo>
                        <a:pt x="20255" y="16364"/>
                      </a:lnTo>
                      <a:lnTo>
                        <a:pt x="20214" y="16895"/>
                      </a:lnTo>
                      <a:lnTo>
                        <a:pt x="20160" y="17425"/>
                      </a:lnTo>
                      <a:lnTo>
                        <a:pt x="20092" y="17956"/>
                      </a:lnTo>
                      <a:lnTo>
                        <a:pt x="19996" y="18432"/>
                      </a:lnTo>
                      <a:lnTo>
                        <a:pt x="19901" y="18908"/>
                      </a:lnTo>
                      <a:lnTo>
                        <a:pt x="19792" y="19384"/>
                      </a:lnTo>
                      <a:lnTo>
                        <a:pt x="19656" y="19833"/>
                      </a:lnTo>
                      <a:lnTo>
                        <a:pt x="19616" y="19942"/>
                      </a:lnTo>
                      <a:lnTo>
                        <a:pt x="19520" y="20268"/>
                      </a:lnTo>
                      <a:lnTo>
                        <a:pt x="19507" y="20268"/>
                      </a:lnTo>
                      <a:lnTo>
                        <a:pt x="16650" y="20663"/>
                      </a:lnTo>
                      <a:lnTo>
                        <a:pt x="14175" y="20975"/>
                      </a:lnTo>
                      <a:lnTo>
                        <a:pt x="11685" y="21288"/>
                      </a:lnTo>
                      <a:lnTo>
                        <a:pt x="9210" y="21601"/>
                      </a:lnTo>
                      <a:lnTo>
                        <a:pt x="6734" y="21887"/>
                      </a:lnTo>
                      <a:lnTo>
                        <a:pt x="4245" y="22159"/>
                      </a:lnTo>
                      <a:lnTo>
                        <a:pt x="1769" y="22404"/>
                      </a:lnTo>
                      <a:lnTo>
                        <a:pt x="1592" y="22431"/>
                      </a:lnTo>
                      <a:lnTo>
                        <a:pt x="1415" y="22472"/>
                      </a:lnTo>
                      <a:lnTo>
                        <a:pt x="1252" y="22526"/>
                      </a:lnTo>
                      <a:lnTo>
                        <a:pt x="1102" y="22594"/>
                      </a:lnTo>
                      <a:lnTo>
                        <a:pt x="953" y="22676"/>
                      </a:lnTo>
                      <a:lnTo>
                        <a:pt x="803" y="22771"/>
                      </a:lnTo>
                      <a:lnTo>
                        <a:pt x="681" y="22880"/>
                      </a:lnTo>
                      <a:lnTo>
                        <a:pt x="558" y="23002"/>
                      </a:lnTo>
                      <a:lnTo>
                        <a:pt x="436" y="23125"/>
                      </a:lnTo>
                      <a:lnTo>
                        <a:pt x="341" y="23261"/>
                      </a:lnTo>
                      <a:lnTo>
                        <a:pt x="245" y="23410"/>
                      </a:lnTo>
                      <a:lnTo>
                        <a:pt x="177" y="23560"/>
                      </a:lnTo>
                      <a:lnTo>
                        <a:pt x="109" y="23723"/>
                      </a:lnTo>
                      <a:lnTo>
                        <a:pt x="69" y="23900"/>
                      </a:lnTo>
                      <a:lnTo>
                        <a:pt x="28" y="24077"/>
                      </a:lnTo>
                      <a:lnTo>
                        <a:pt x="14" y="24254"/>
                      </a:lnTo>
                      <a:lnTo>
                        <a:pt x="1" y="24621"/>
                      </a:lnTo>
                      <a:lnTo>
                        <a:pt x="14" y="24920"/>
                      </a:lnTo>
                      <a:lnTo>
                        <a:pt x="28" y="25151"/>
                      </a:lnTo>
                      <a:lnTo>
                        <a:pt x="55" y="25260"/>
                      </a:lnTo>
                      <a:lnTo>
                        <a:pt x="82" y="25342"/>
                      </a:lnTo>
                      <a:lnTo>
                        <a:pt x="109" y="25410"/>
                      </a:lnTo>
                      <a:lnTo>
                        <a:pt x="150" y="25478"/>
                      </a:lnTo>
                      <a:lnTo>
                        <a:pt x="191" y="25532"/>
                      </a:lnTo>
                      <a:lnTo>
                        <a:pt x="245" y="25573"/>
                      </a:lnTo>
                      <a:lnTo>
                        <a:pt x="314" y="25614"/>
                      </a:lnTo>
                      <a:lnTo>
                        <a:pt x="382" y="25641"/>
                      </a:lnTo>
                      <a:lnTo>
                        <a:pt x="558" y="25682"/>
                      </a:lnTo>
                      <a:lnTo>
                        <a:pt x="1211" y="25723"/>
                      </a:lnTo>
                      <a:lnTo>
                        <a:pt x="1878" y="25764"/>
                      </a:lnTo>
                      <a:lnTo>
                        <a:pt x="3292" y="25886"/>
                      </a:lnTo>
                      <a:lnTo>
                        <a:pt x="4762" y="26022"/>
                      </a:lnTo>
                      <a:lnTo>
                        <a:pt x="6271" y="26158"/>
                      </a:lnTo>
                      <a:lnTo>
                        <a:pt x="7768" y="26308"/>
                      </a:lnTo>
                      <a:lnTo>
                        <a:pt x="9237" y="26430"/>
                      </a:lnTo>
                      <a:lnTo>
                        <a:pt x="9958" y="26484"/>
                      </a:lnTo>
                      <a:lnTo>
                        <a:pt x="10651" y="26525"/>
                      </a:lnTo>
                      <a:lnTo>
                        <a:pt x="11318" y="26552"/>
                      </a:lnTo>
                      <a:lnTo>
                        <a:pt x="11971" y="26566"/>
                      </a:lnTo>
                      <a:lnTo>
                        <a:pt x="14487" y="26607"/>
                      </a:lnTo>
                      <a:lnTo>
                        <a:pt x="17004" y="26648"/>
                      </a:lnTo>
                      <a:lnTo>
                        <a:pt x="19534" y="26661"/>
                      </a:lnTo>
                      <a:lnTo>
                        <a:pt x="22064" y="26675"/>
                      </a:lnTo>
                      <a:lnTo>
                        <a:pt x="22255" y="26675"/>
                      </a:lnTo>
                      <a:lnTo>
                        <a:pt x="22445" y="26648"/>
                      </a:lnTo>
                      <a:lnTo>
                        <a:pt x="22622" y="26620"/>
                      </a:lnTo>
                      <a:lnTo>
                        <a:pt x="22812" y="26580"/>
                      </a:lnTo>
                      <a:lnTo>
                        <a:pt x="22989" y="26525"/>
                      </a:lnTo>
                      <a:lnTo>
                        <a:pt x="23180" y="26457"/>
                      </a:lnTo>
                      <a:lnTo>
                        <a:pt x="23343" y="26376"/>
                      </a:lnTo>
                      <a:lnTo>
                        <a:pt x="23520" y="26294"/>
                      </a:lnTo>
                      <a:lnTo>
                        <a:pt x="23683" y="26185"/>
                      </a:lnTo>
                      <a:lnTo>
                        <a:pt x="23832" y="26076"/>
                      </a:lnTo>
                      <a:lnTo>
                        <a:pt x="23996" y="25954"/>
                      </a:lnTo>
                      <a:lnTo>
                        <a:pt x="24132" y="25832"/>
                      </a:lnTo>
                      <a:lnTo>
                        <a:pt x="24268" y="25682"/>
                      </a:lnTo>
                      <a:lnTo>
                        <a:pt x="24390" y="25532"/>
                      </a:lnTo>
                      <a:lnTo>
                        <a:pt x="24513" y="25369"/>
                      </a:lnTo>
                      <a:lnTo>
                        <a:pt x="24621" y="25192"/>
                      </a:lnTo>
                      <a:lnTo>
                        <a:pt x="24785" y="24907"/>
                      </a:lnTo>
                      <a:lnTo>
                        <a:pt x="24975" y="24553"/>
                      </a:lnTo>
                      <a:lnTo>
                        <a:pt x="25152" y="24186"/>
                      </a:lnTo>
                      <a:lnTo>
                        <a:pt x="25315" y="23832"/>
                      </a:lnTo>
                      <a:lnTo>
                        <a:pt x="25465" y="23465"/>
                      </a:lnTo>
                      <a:lnTo>
                        <a:pt x="25750" y="22730"/>
                      </a:lnTo>
                      <a:lnTo>
                        <a:pt x="25886" y="22349"/>
                      </a:lnTo>
                      <a:lnTo>
                        <a:pt x="26009" y="21982"/>
                      </a:lnTo>
                      <a:lnTo>
                        <a:pt x="26226" y="21234"/>
                      </a:lnTo>
                      <a:lnTo>
                        <a:pt x="26417" y="20486"/>
                      </a:lnTo>
                      <a:lnTo>
                        <a:pt x="26580" y="19738"/>
                      </a:lnTo>
                      <a:lnTo>
                        <a:pt x="26716" y="18989"/>
                      </a:lnTo>
                      <a:lnTo>
                        <a:pt x="26811" y="18241"/>
                      </a:lnTo>
                      <a:lnTo>
                        <a:pt x="26893" y="17493"/>
                      </a:lnTo>
                      <a:lnTo>
                        <a:pt x="26947" y="16745"/>
                      </a:lnTo>
                      <a:lnTo>
                        <a:pt x="26975" y="16011"/>
                      </a:lnTo>
                      <a:lnTo>
                        <a:pt x="26988" y="15276"/>
                      </a:lnTo>
                      <a:lnTo>
                        <a:pt x="26988" y="14541"/>
                      </a:lnTo>
                      <a:lnTo>
                        <a:pt x="26961" y="13820"/>
                      </a:lnTo>
                      <a:lnTo>
                        <a:pt x="26907" y="13100"/>
                      </a:lnTo>
                      <a:lnTo>
                        <a:pt x="26852" y="12379"/>
                      </a:lnTo>
                      <a:lnTo>
                        <a:pt x="26771" y="11671"/>
                      </a:lnTo>
                      <a:lnTo>
                        <a:pt x="26675" y="10964"/>
                      </a:lnTo>
                      <a:lnTo>
                        <a:pt x="26567" y="10257"/>
                      </a:lnTo>
                      <a:lnTo>
                        <a:pt x="26444" y="9563"/>
                      </a:lnTo>
                      <a:lnTo>
                        <a:pt x="26322" y="8869"/>
                      </a:lnTo>
                      <a:lnTo>
                        <a:pt x="26172" y="8175"/>
                      </a:lnTo>
                      <a:lnTo>
                        <a:pt x="26009" y="7495"/>
                      </a:lnTo>
                      <a:lnTo>
                        <a:pt x="25846" y="6815"/>
                      </a:lnTo>
                      <a:lnTo>
                        <a:pt x="25655" y="6135"/>
                      </a:lnTo>
                      <a:lnTo>
                        <a:pt x="25465" y="5469"/>
                      </a:lnTo>
                      <a:lnTo>
                        <a:pt x="25261" y="4802"/>
                      </a:lnTo>
                      <a:lnTo>
                        <a:pt x="25043" y="4135"/>
                      </a:lnTo>
                      <a:lnTo>
                        <a:pt x="24812" y="3469"/>
                      </a:lnTo>
                      <a:lnTo>
                        <a:pt x="24567" y="2789"/>
                      </a:lnTo>
                      <a:lnTo>
                        <a:pt x="24431" y="2449"/>
                      </a:lnTo>
                      <a:lnTo>
                        <a:pt x="24349" y="2272"/>
                      </a:lnTo>
                      <a:lnTo>
                        <a:pt x="24268" y="2054"/>
                      </a:lnTo>
                      <a:lnTo>
                        <a:pt x="24200" y="1905"/>
                      </a:lnTo>
                      <a:lnTo>
                        <a:pt x="24118" y="1755"/>
                      </a:lnTo>
                      <a:lnTo>
                        <a:pt x="24036" y="1605"/>
                      </a:lnTo>
                      <a:lnTo>
                        <a:pt x="23941" y="1469"/>
                      </a:lnTo>
                      <a:lnTo>
                        <a:pt x="23846" y="1333"/>
                      </a:lnTo>
                      <a:lnTo>
                        <a:pt x="23751" y="1211"/>
                      </a:lnTo>
                      <a:lnTo>
                        <a:pt x="23520" y="966"/>
                      </a:lnTo>
                      <a:lnTo>
                        <a:pt x="23288" y="748"/>
                      </a:lnTo>
                      <a:lnTo>
                        <a:pt x="23016" y="558"/>
                      </a:lnTo>
                      <a:lnTo>
                        <a:pt x="22744" y="395"/>
                      </a:lnTo>
                      <a:lnTo>
                        <a:pt x="22459" y="259"/>
                      </a:lnTo>
                      <a:lnTo>
                        <a:pt x="22159" y="150"/>
                      </a:lnTo>
                      <a:lnTo>
                        <a:pt x="21846" y="68"/>
                      </a:lnTo>
                      <a:lnTo>
                        <a:pt x="21534" y="28"/>
                      </a:lnTo>
                      <a:lnTo>
                        <a:pt x="2120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3" name="Google Shape;1363;p30"/>
                <p:cNvSpPr/>
                <p:nvPr/>
              </p:nvSpPr>
              <p:spPr>
                <a:xfrm>
                  <a:off x="7435888" y="2282112"/>
                  <a:ext cx="291893" cy="225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4" h="7373" extrusionOk="0">
                      <a:moveTo>
                        <a:pt x="6081" y="0"/>
                      </a:moveTo>
                      <a:lnTo>
                        <a:pt x="6040" y="41"/>
                      </a:lnTo>
                      <a:lnTo>
                        <a:pt x="6013" y="109"/>
                      </a:lnTo>
                      <a:lnTo>
                        <a:pt x="5999" y="204"/>
                      </a:lnTo>
                      <a:lnTo>
                        <a:pt x="5999" y="313"/>
                      </a:lnTo>
                      <a:lnTo>
                        <a:pt x="6026" y="435"/>
                      </a:lnTo>
                      <a:lnTo>
                        <a:pt x="6081" y="735"/>
                      </a:lnTo>
                      <a:lnTo>
                        <a:pt x="6162" y="1061"/>
                      </a:lnTo>
                      <a:lnTo>
                        <a:pt x="6271" y="1401"/>
                      </a:lnTo>
                      <a:lnTo>
                        <a:pt x="6366" y="1728"/>
                      </a:lnTo>
                      <a:lnTo>
                        <a:pt x="6462" y="1986"/>
                      </a:lnTo>
                      <a:lnTo>
                        <a:pt x="6530" y="2204"/>
                      </a:lnTo>
                      <a:lnTo>
                        <a:pt x="6557" y="2285"/>
                      </a:lnTo>
                      <a:lnTo>
                        <a:pt x="6557" y="2367"/>
                      </a:lnTo>
                      <a:lnTo>
                        <a:pt x="6557" y="2435"/>
                      </a:lnTo>
                      <a:lnTo>
                        <a:pt x="6543" y="2489"/>
                      </a:lnTo>
                      <a:lnTo>
                        <a:pt x="6502" y="2544"/>
                      </a:lnTo>
                      <a:lnTo>
                        <a:pt x="6448" y="2585"/>
                      </a:lnTo>
                      <a:lnTo>
                        <a:pt x="6380" y="2612"/>
                      </a:lnTo>
                      <a:lnTo>
                        <a:pt x="6285" y="2639"/>
                      </a:lnTo>
                      <a:lnTo>
                        <a:pt x="6162" y="2666"/>
                      </a:lnTo>
                      <a:lnTo>
                        <a:pt x="5822" y="2666"/>
                      </a:lnTo>
                      <a:lnTo>
                        <a:pt x="5578" y="2625"/>
                      </a:lnTo>
                      <a:lnTo>
                        <a:pt x="5292" y="2571"/>
                      </a:lnTo>
                      <a:lnTo>
                        <a:pt x="4965" y="2489"/>
                      </a:lnTo>
                      <a:lnTo>
                        <a:pt x="4231" y="2299"/>
                      </a:lnTo>
                      <a:lnTo>
                        <a:pt x="3442" y="2081"/>
                      </a:lnTo>
                      <a:lnTo>
                        <a:pt x="2639" y="1877"/>
                      </a:lnTo>
                      <a:lnTo>
                        <a:pt x="2258" y="1782"/>
                      </a:lnTo>
                      <a:lnTo>
                        <a:pt x="1905" y="1700"/>
                      </a:lnTo>
                      <a:lnTo>
                        <a:pt x="1565" y="1646"/>
                      </a:lnTo>
                      <a:lnTo>
                        <a:pt x="1265" y="1605"/>
                      </a:lnTo>
                      <a:lnTo>
                        <a:pt x="1021" y="1592"/>
                      </a:lnTo>
                      <a:lnTo>
                        <a:pt x="912" y="1605"/>
                      </a:lnTo>
                      <a:lnTo>
                        <a:pt x="817" y="1619"/>
                      </a:lnTo>
                      <a:lnTo>
                        <a:pt x="749" y="1632"/>
                      </a:lnTo>
                      <a:lnTo>
                        <a:pt x="694" y="1673"/>
                      </a:lnTo>
                      <a:lnTo>
                        <a:pt x="681" y="1714"/>
                      </a:lnTo>
                      <a:lnTo>
                        <a:pt x="694" y="1755"/>
                      </a:lnTo>
                      <a:lnTo>
                        <a:pt x="721" y="1809"/>
                      </a:lnTo>
                      <a:lnTo>
                        <a:pt x="776" y="1864"/>
                      </a:lnTo>
                      <a:lnTo>
                        <a:pt x="953" y="2000"/>
                      </a:lnTo>
                      <a:lnTo>
                        <a:pt x="1184" y="2136"/>
                      </a:lnTo>
                      <a:lnTo>
                        <a:pt x="1483" y="2299"/>
                      </a:lnTo>
                      <a:lnTo>
                        <a:pt x="1810" y="2462"/>
                      </a:lnTo>
                      <a:lnTo>
                        <a:pt x="2163" y="2625"/>
                      </a:lnTo>
                      <a:lnTo>
                        <a:pt x="2884" y="2952"/>
                      </a:lnTo>
                      <a:lnTo>
                        <a:pt x="3537" y="3224"/>
                      </a:lnTo>
                      <a:lnTo>
                        <a:pt x="4204" y="3482"/>
                      </a:lnTo>
                      <a:lnTo>
                        <a:pt x="3592" y="3374"/>
                      </a:lnTo>
                      <a:lnTo>
                        <a:pt x="2966" y="3265"/>
                      </a:lnTo>
                      <a:lnTo>
                        <a:pt x="2231" y="3142"/>
                      </a:lnTo>
                      <a:lnTo>
                        <a:pt x="1483" y="3047"/>
                      </a:lnTo>
                      <a:lnTo>
                        <a:pt x="1129" y="3020"/>
                      </a:lnTo>
                      <a:lnTo>
                        <a:pt x="803" y="3006"/>
                      </a:lnTo>
                      <a:lnTo>
                        <a:pt x="531" y="3006"/>
                      </a:lnTo>
                      <a:lnTo>
                        <a:pt x="286" y="3020"/>
                      </a:lnTo>
                      <a:lnTo>
                        <a:pt x="191" y="3047"/>
                      </a:lnTo>
                      <a:lnTo>
                        <a:pt x="123" y="3061"/>
                      </a:lnTo>
                      <a:lnTo>
                        <a:pt x="55" y="3102"/>
                      </a:lnTo>
                      <a:lnTo>
                        <a:pt x="14" y="3142"/>
                      </a:lnTo>
                      <a:lnTo>
                        <a:pt x="0" y="3183"/>
                      </a:lnTo>
                      <a:lnTo>
                        <a:pt x="0" y="3238"/>
                      </a:lnTo>
                      <a:lnTo>
                        <a:pt x="28" y="3306"/>
                      </a:lnTo>
                      <a:lnTo>
                        <a:pt x="68" y="3360"/>
                      </a:lnTo>
                      <a:lnTo>
                        <a:pt x="136" y="3414"/>
                      </a:lnTo>
                      <a:lnTo>
                        <a:pt x="218" y="3482"/>
                      </a:lnTo>
                      <a:lnTo>
                        <a:pt x="436" y="3618"/>
                      </a:lnTo>
                      <a:lnTo>
                        <a:pt x="708" y="3754"/>
                      </a:lnTo>
                      <a:lnTo>
                        <a:pt x="1021" y="3890"/>
                      </a:lnTo>
                      <a:lnTo>
                        <a:pt x="1361" y="4013"/>
                      </a:lnTo>
                      <a:lnTo>
                        <a:pt x="1728" y="4149"/>
                      </a:lnTo>
                      <a:lnTo>
                        <a:pt x="2449" y="4380"/>
                      </a:lnTo>
                      <a:lnTo>
                        <a:pt x="3088" y="4584"/>
                      </a:lnTo>
                      <a:lnTo>
                        <a:pt x="3714" y="4761"/>
                      </a:lnTo>
                      <a:lnTo>
                        <a:pt x="3714" y="4761"/>
                      </a:lnTo>
                      <a:lnTo>
                        <a:pt x="3183" y="4734"/>
                      </a:lnTo>
                      <a:lnTo>
                        <a:pt x="2639" y="4707"/>
                      </a:lnTo>
                      <a:lnTo>
                        <a:pt x="2014" y="4679"/>
                      </a:lnTo>
                      <a:lnTo>
                        <a:pt x="1388" y="4679"/>
                      </a:lnTo>
                      <a:lnTo>
                        <a:pt x="844" y="4693"/>
                      </a:lnTo>
                      <a:lnTo>
                        <a:pt x="626" y="4707"/>
                      </a:lnTo>
                      <a:lnTo>
                        <a:pt x="449" y="4734"/>
                      </a:lnTo>
                      <a:lnTo>
                        <a:pt x="340" y="4761"/>
                      </a:lnTo>
                      <a:lnTo>
                        <a:pt x="300" y="4788"/>
                      </a:lnTo>
                      <a:lnTo>
                        <a:pt x="286" y="4802"/>
                      </a:lnTo>
                      <a:lnTo>
                        <a:pt x="286" y="4856"/>
                      </a:lnTo>
                      <a:lnTo>
                        <a:pt x="313" y="4897"/>
                      </a:lnTo>
                      <a:lnTo>
                        <a:pt x="354" y="4951"/>
                      </a:lnTo>
                      <a:lnTo>
                        <a:pt x="409" y="5006"/>
                      </a:lnTo>
                      <a:lnTo>
                        <a:pt x="558" y="5101"/>
                      </a:lnTo>
                      <a:lnTo>
                        <a:pt x="762" y="5210"/>
                      </a:lnTo>
                      <a:lnTo>
                        <a:pt x="1007" y="5305"/>
                      </a:lnTo>
                      <a:lnTo>
                        <a:pt x="1279" y="5414"/>
                      </a:lnTo>
                      <a:lnTo>
                        <a:pt x="1878" y="5604"/>
                      </a:lnTo>
                      <a:lnTo>
                        <a:pt x="2476" y="5781"/>
                      </a:lnTo>
                      <a:lnTo>
                        <a:pt x="3007" y="5917"/>
                      </a:lnTo>
                      <a:lnTo>
                        <a:pt x="3524" y="6040"/>
                      </a:lnTo>
                      <a:lnTo>
                        <a:pt x="3170" y="6040"/>
                      </a:lnTo>
                      <a:lnTo>
                        <a:pt x="2803" y="6053"/>
                      </a:lnTo>
                      <a:lnTo>
                        <a:pt x="2381" y="6067"/>
                      </a:lnTo>
                      <a:lnTo>
                        <a:pt x="1973" y="6108"/>
                      </a:lnTo>
                      <a:lnTo>
                        <a:pt x="1796" y="6149"/>
                      </a:lnTo>
                      <a:lnTo>
                        <a:pt x="1633" y="6176"/>
                      </a:lnTo>
                      <a:lnTo>
                        <a:pt x="1497" y="6217"/>
                      </a:lnTo>
                      <a:lnTo>
                        <a:pt x="1402" y="6271"/>
                      </a:lnTo>
                      <a:lnTo>
                        <a:pt x="1374" y="6298"/>
                      </a:lnTo>
                      <a:lnTo>
                        <a:pt x="1361" y="6325"/>
                      </a:lnTo>
                      <a:lnTo>
                        <a:pt x="1347" y="6366"/>
                      </a:lnTo>
                      <a:lnTo>
                        <a:pt x="1361" y="6393"/>
                      </a:lnTo>
                      <a:lnTo>
                        <a:pt x="1388" y="6434"/>
                      </a:lnTo>
                      <a:lnTo>
                        <a:pt x="1442" y="6475"/>
                      </a:lnTo>
                      <a:lnTo>
                        <a:pt x="1606" y="6570"/>
                      </a:lnTo>
                      <a:lnTo>
                        <a:pt x="1864" y="6679"/>
                      </a:lnTo>
                      <a:lnTo>
                        <a:pt x="2190" y="6788"/>
                      </a:lnTo>
                      <a:lnTo>
                        <a:pt x="2585" y="6897"/>
                      </a:lnTo>
                      <a:lnTo>
                        <a:pt x="3034" y="6992"/>
                      </a:lnTo>
                      <a:lnTo>
                        <a:pt x="3537" y="7101"/>
                      </a:lnTo>
                      <a:lnTo>
                        <a:pt x="4081" y="7182"/>
                      </a:lnTo>
                      <a:lnTo>
                        <a:pt x="4653" y="7264"/>
                      </a:lnTo>
                      <a:lnTo>
                        <a:pt x="5251" y="7318"/>
                      </a:lnTo>
                      <a:lnTo>
                        <a:pt x="5850" y="7359"/>
                      </a:lnTo>
                      <a:lnTo>
                        <a:pt x="6462" y="7373"/>
                      </a:lnTo>
                      <a:lnTo>
                        <a:pt x="7074" y="7359"/>
                      </a:lnTo>
                      <a:lnTo>
                        <a:pt x="7373" y="7332"/>
                      </a:lnTo>
                      <a:lnTo>
                        <a:pt x="7672" y="7305"/>
                      </a:lnTo>
                      <a:lnTo>
                        <a:pt x="7958" y="7264"/>
                      </a:lnTo>
                      <a:lnTo>
                        <a:pt x="8244" y="7210"/>
                      </a:lnTo>
                      <a:lnTo>
                        <a:pt x="8516" y="7155"/>
                      </a:lnTo>
                      <a:lnTo>
                        <a:pt x="8788" y="7087"/>
                      </a:lnTo>
                      <a:lnTo>
                        <a:pt x="8883" y="7005"/>
                      </a:lnTo>
                      <a:lnTo>
                        <a:pt x="8992" y="6883"/>
                      </a:lnTo>
                      <a:lnTo>
                        <a:pt x="9101" y="6733"/>
                      </a:lnTo>
                      <a:lnTo>
                        <a:pt x="9196" y="6543"/>
                      </a:lnTo>
                      <a:lnTo>
                        <a:pt x="9291" y="6339"/>
                      </a:lnTo>
                      <a:lnTo>
                        <a:pt x="9386" y="6108"/>
                      </a:lnTo>
                      <a:lnTo>
                        <a:pt x="9454" y="5849"/>
                      </a:lnTo>
                      <a:lnTo>
                        <a:pt x="9509" y="5577"/>
                      </a:lnTo>
                      <a:lnTo>
                        <a:pt x="9549" y="5292"/>
                      </a:lnTo>
                      <a:lnTo>
                        <a:pt x="9563" y="5006"/>
                      </a:lnTo>
                      <a:lnTo>
                        <a:pt x="9536" y="4693"/>
                      </a:lnTo>
                      <a:lnTo>
                        <a:pt x="9509" y="4543"/>
                      </a:lnTo>
                      <a:lnTo>
                        <a:pt x="9481" y="4394"/>
                      </a:lnTo>
                      <a:lnTo>
                        <a:pt x="9441" y="4231"/>
                      </a:lnTo>
                      <a:lnTo>
                        <a:pt x="9400" y="4081"/>
                      </a:lnTo>
                      <a:lnTo>
                        <a:pt x="9332" y="3931"/>
                      </a:lnTo>
                      <a:lnTo>
                        <a:pt x="9264" y="3782"/>
                      </a:lnTo>
                      <a:lnTo>
                        <a:pt x="9182" y="3618"/>
                      </a:lnTo>
                      <a:lnTo>
                        <a:pt x="9087" y="3469"/>
                      </a:lnTo>
                      <a:lnTo>
                        <a:pt x="8992" y="3319"/>
                      </a:lnTo>
                      <a:lnTo>
                        <a:pt x="8869" y="3183"/>
                      </a:lnTo>
                      <a:lnTo>
                        <a:pt x="8461" y="2680"/>
                      </a:lnTo>
                      <a:lnTo>
                        <a:pt x="8148" y="2258"/>
                      </a:lnTo>
                      <a:lnTo>
                        <a:pt x="7890" y="1877"/>
                      </a:lnTo>
                      <a:lnTo>
                        <a:pt x="7672" y="1537"/>
                      </a:lnTo>
                      <a:lnTo>
                        <a:pt x="7455" y="1224"/>
                      </a:lnTo>
                      <a:lnTo>
                        <a:pt x="7223" y="925"/>
                      </a:lnTo>
                      <a:lnTo>
                        <a:pt x="7087" y="776"/>
                      </a:lnTo>
                      <a:lnTo>
                        <a:pt x="6951" y="612"/>
                      </a:lnTo>
                      <a:lnTo>
                        <a:pt x="6788" y="449"/>
                      </a:lnTo>
                      <a:lnTo>
                        <a:pt x="6611" y="286"/>
                      </a:lnTo>
                      <a:lnTo>
                        <a:pt x="6462" y="150"/>
                      </a:lnTo>
                      <a:lnTo>
                        <a:pt x="6326" y="68"/>
                      </a:lnTo>
                      <a:lnTo>
                        <a:pt x="6230" y="14"/>
                      </a:lnTo>
                      <a:lnTo>
                        <a:pt x="6149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364" name="Google Shape;1364;p30"/>
            <p:cNvSpPr/>
            <p:nvPr/>
          </p:nvSpPr>
          <p:spPr>
            <a:xfrm>
              <a:off x="3924300" y="19241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3924300" y="358027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5781675" y="30659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4714800" y="10382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1368" name="Google Shape;1368;p30"/>
          <p:cNvCxnSpPr>
            <a:cxnSpLocks/>
          </p:cNvCxnSpPr>
          <p:nvPr/>
        </p:nvCxnSpPr>
        <p:spPr>
          <a:xfrm>
            <a:off x="3102998" y="1592560"/>
            <a:ext cx="1336787" cy="766378"/>
          </a:xfrm>
          <a:prstGeom prst="bentConnector3">
            <a:avLst>
              <a:gd name="adj1" fmla="val 50000"/>
            </a:avLst>
          </a:prstGeom>
          <a:ln w="12700">
            <a:prstDash val="dash"/>
            <a:headEnd type="non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0" name="Google Shape;1370;p30"/>
          <p:cNvCxnSpPr>
            <a:cxnSpLocks/>
          </p:cNvCxnSpPr>
          <p:nvPr/>
        </p:nvCxnSpPr>
        <p:spPr>
          <a:xfrm rot="10800000">
            <a:off x="6502401" y="1613371"/>
            <a:ext cx="2473649" cy="729973"/>
          </a:xfrm>
          <a:prstGeom prst="bentConnector3">
            <a:avLst>
              <a:gd name="adj1" fmla="val 50000"/>
            </a:avLst>
          </a:prstGeom>
          <a:ln w="12700">
            <a:prstDash val="dash"/>
            <a:headEnd type="non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1" name="Google Shape;1371;p30"/>
          <p:cNvCxnSpPr>
            <a:cxnSpLocks/>
          </p:cNvCxnSpPr>
          <p:nvPr/>
        </p:nvCxnSpPr>
        <p:spPr>
          <a:xfrm rot="10800000" flipV="1">
            <a:off x="5668692" y="3868131"/>
            <a:ext cx="3023232" cy="200"/>
          </a:xfrm>
          <a:prstGeom prst="bentConnector3">
            <a:avLst>
              <a:gd name="adj1" fmla="val 50000"/>
            </a:avLst>
          </a:prstGeom>
          <a:ln w="12700">
            <a:prstDash val="dash"/>
            <a:headEnd type="non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oogle Shape;1263;p30">
            <a:extLst>
              <a:ext uri="{FF2B5EF4-FFF2-40B4-BE49-F238E27FC236}">
                <a16:creationId xmlns:a16="http://schemas.microsoft.com/office/drawing/2014/main" id="{A2C5C9E3-F218-F375-A906-8280A5B3F161}"/>
              </a:ext>
            </a:extLst>
          </p:cNvPr>
          <p:cNvGrpSpPr/>
          <p:nvPr/>
        </p:nvGrpSpPr>
        <p:grpSpPr>
          <a:xfrm>
            <a:off x="383586" y="1221906"/>
            <a:ext cx="3174947" cy="1099467"/>
            <a:chOff x="457200" y="959300"/>
            <a:chExt cx="2518200" cy="824600"/>
          </a:xfrm>
        </p:grpSpPr>
        <p:grpSp>
          <p:nvGrpSpPr>
            <p:cNvPr id="3" name="Google Shape;1264;p30">
              <a:extLst>
                <a:ext uri="{FF2B5EF4-FFF2-40B4-BE49-F238E27FC236}">
                  <a16:creationId xmlns:a16="http://schemas.microsoft.com/office/drawing/2014/main" id="{C8C1C076-477B-CE6E-96CD-C359A5F728AA}"/>
                </a:ext>
              </a:extLst>
            </p:cNvPr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5" name="Google Shape;1265;p30">
                <a:extLst>
                  <a:ext uri="{FF2B5EF4-FFF2-40B4-BE49-F238E27FC236}">
                    <a16:creationId xmlns:a16="http://schemas.microsoft.com/office/drawing/2014/main" id="{63D2B7A6-C641-812E-9723-24D7DA20DDAF}"/>
                  </a:ext>
                </a:extLst>
              </p:cNvPr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r>
                  <a:rPr lang="en" sz="2400" b="1" kern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Missing Values</a:t>
                </a:r>
                <a:endParaRPr sz="2400" b="1" kern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" name="Google Shape;1266;p30">
                <a:extLst>
                  <a:ext uri="{FF2B5EF4-FFF2-40B4-BE49-F238E27FC236}">
                    <a16:creationId xmlns:a16="http://schemas.microsoft.com/office/drawing/2014/main" id="{419DACA2-5C14-4714-E88F-A245F6CF31B9}"/>
                  </a:ext>
                </a:extLst>
              </p:cNvPr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r>
                  <a:rPr lang="en" sz="1867" kern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No missing values</a:t>
                </a:r>
                <a:endParaRPr sz="1867" ker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" name="Google Shape;1267;p30">
              <a:extLst>
                <a:ext uri="{FF2B5EF4-FFF2-40B4-BE49-F238E27FC236}">
                  <a16:creationId xmlns:a16="http://schemas.microsoft.com/office/drawing/2014/main" id="{CF61B56E-1E2E-1B5B-AAE3-838CB624CE18}"/>
                </a:ext>
              </a:extLst>
            </p:cNvPr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 defTabSz="1219170">
                <a:buClr>
                  <a:srgbClr val="000000"/>
                </a:buClr>
              </a:pPr>
              <a:r>
                <a:rPr lang="en" sz="2400" b="1" kern="0">
                  <a:solidFill>
                    <a:schemeClr val="accent5">
                      <a:lumMod val="75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400" b="1" kern="0">
                <a:solidFill>
                  <a:schemeClr val="accent5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" name="Google Shape;1278;p30">
            <a:extLst>
              <a:ext uri="{FF2B5EF4-FFF2-40B4-BE49-F238E27FC236}">
                <a16:creationId xmlns:a16="http://schemas.microsoft.com/office/drawing/2014/main" id="{A8546677-EA6B-041F-4D54-7F2F364296AE}"/>
              </a:ext>
            </a:extLst>
          </p:cNvPr>
          <p:cNvGrpSpPr/>
          <p:nvPr/>
        </p:nvGrpSpPr>
        <p:grpSpPr>
          <a:xfrm>
            <a:off x="8539781" y="4808392"/>
            <a:ext cx="3174929" cy="1099467"/>
            <a:chOff x="6305606" y="2986010"/>
            <a:chExt cx="2381197" cy="824600"/>
          </a:xfrm>
        </p:grpSpPr>
        <p:grpSp>
          <p:nvGrpSpPr>
            <p:cNvPr id="8" name="Google Shape;1279;p30">
              <a:extLst>
                <a:ext uri="{FF2B5EF4-FFF2-40B4-BE49-F238E27FC236}">
                  <a16:creationId xmlns:a16="http://schemas.microsoft.com/office/drawing/2014/main" id="{2AC11475-DF6A-1C0D-9299-8C91B31CEB15}"/>
                </a:ext>
              </a:extLst>
            </p:cNvPr>
            <p:cNvGrpSpPr/>
            <p:nvPr/>
          </p:nvGrpSpPr>
          <p:grpSpPr>
            <a:xfrm>
              <a:off x="6305606" y="2986010"/>
              <a:ext cx="1948882" cy="824600"/>
              <a:chOff x="457200" y="2087425"/>
              <a:chExt cx="2061000" cy="824600"/>
            </a:xfrm>
          </p:grpSpPr>
          <p:sp>
            <p:nvSpPr>
              <p:cNvPr id="10" name="Google Shape;1280;p30">
                <a:extLst>
                  <a:ext uri="{FF2B5EF4-FFF2-40B4-BE49-F238E27FC236}">
                    <a16:creationId xmlns:a16="http://schemas.microsoft.com/office/drawing/2014/main" id="{1FC552F4-21E4-A54A-4563-2D15B7E5EDB5}"/>
                  </a:ext>
                </a:extLst>
              </p:cNvPr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r" defTabSz="1219170">
                  <a:buClr>
                    <a:srgbClr val="000000"/>
                  </a:buClr>
                </a:pPr>
                <a:r>
                  <a:rPr lang="en" sz="2400" b="1" kern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Splitting Data</a:t>
                </a:r>
                <a:endParaRPr sz="2400" b="1" kern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1" name="Google Shape;1281;p30">
                <a:extLst>
                  <a:ext uri="{FF2B5EF4-FFF2-40B4-BE49-F238E27FC236}">
                    <a16:creationId xmlns:a16="http://schemas.microsoft.com/office/drawing/2014/main" id="{D1E18DB6-611B-C59A-9EDF-4AA9C53C198C}"/>
                  </a:ext>
                </a:extLst>
              </p:cNvPr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r" defTabSz="1219170">
                  <a:buClr>
                    <a:srgbClr val="000000"/>
                  </a:buClr>
                </a:pPr>
                <a:r>
                  <a:rPr lang="en-US" sz="1867" kern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Stratified K Fold with </a:t>
                </a:r>
              </a:p>
              <a:p>
                <a:pPr algn="r" defTabSz="1219170">
                  <a:buClr>
                    <a:srgbClr val="000000"/>
                  </a:buClr>
                </a:pPr>
                <a:r>
                  <a:rPr lang="en-US" sz="1867" kern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N = 5 folds is used</a:t>
                </a:r>
              </a:p>
            </p:txBody>
          </p:sp>
        </p:grpSp>
        <p:sp>
          <p:nvSpPr>
            <p:cNvPr id="9" name="Google Shape;1282;p30">
              <a:extLst>
                <a:ext uri="{FF2B5EF4-FFF2-40B4-BE49-F238E27FC236}">
                  <a16:creationId xmlns:a16="http://schemas.microsoft.com/office/drawing/2014/main" id="{CDE60A33-91FA-ADED-B6B3-4F465E0A2DCA}"/>
                </a:ext>
              </a:extLst>
            </p:cNvPr>
            <p:cNvSpPr txBox="1"/>
            <p:nvPr/>
          </p:nvSpPr>
          <p:spPr>
            <a:xfrm>
              <a:off x="8254503" y="2986010"/>
              <a:ext cx="43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 defTabSz="1219170">
                <a:buClr>
                  <a:srgbClr val="000000"/>
                </a:buClr>
              </a:pPr>
              <a:r>
                <a:rPr lang="en" sz="2400" b="1" kern="0">
                  <a:solidFill>
                    <a:srgbClr val="00B05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2400" b="1" kern="0">
                <a:solidFill>
                  <a:srgbClr val="00B05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29" name="Google Shape;1371;p30">
            <a:extLst>
              <a:ext uri="{FF2B5EF4-FFF2-40B4-BE49-F238E27FC236}">
                <a16:creationId xmlns:a16="http://schemas.microsoft.com/office/drawing/2014/main" id="{E67EBFB4-DB68-3D00-8CC6-01A1155BD2E4}"/>
              </a:ext>
            </a:extLst>
          </p:cNvPr>
          <p:cNvCxnSpPr>
            <a:cxnSpLocks/>
          </p:cNvCxnSpPr>
          <p:nvPr/>
        </p:nvCxnSpPr>
        <p:spPr>
          <a:xfrm>
            <a:off x="3105892" y="3373430"/>
            <a:ext cx="1612800" cy="800"/>
          </a:xfrm>
          <a:prstGeom prst="bentConnector3">
            <a:avLst>
              <a:gd name="adj1" fmla="val 50000"/>
            </a:avLst>
          </a:prstGeom>
          <a:ln w="12700">
            <a:prstDash val="dash"/>
            <a:headEnd type="non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9" name="Google Shape;1369;p30"/>
          <p:cNvCxnSpPr>
            <a:cxnSpLocks/>
          </p:cNvCxnSpPr>
          <p:nvPr/>
        </p:nvCxnSpPr>
        <p:spPr>
          <a:xfrm flipV="1">
            <a:off x="3512036" y="4466597"/>
            <a:ext cx="1873200" cy="578000"/>
          </a:xfrm>
          <a:prstGeom prst="bentConnector2">
            <a:avLst/>
          </a:prstGeom>
          <a:ln w="12700">
            <a:prstDash val="dash"/>
            <a:headEnd type="non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36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3" name="Google Shape;1440;p32">
            <a:extLst>
              <a:ext uri="{FF2B5EF4-FFF2-40B4-BE49-F238E27FC236}">
                <a16:creationId xmlns:a16="http://schemas.microsoft.com/office/drawing/2014/main" id="{46A210CD-5179-1682-2303-3ABF16DB620B}"/>
              </a:ext>
            </a:extLst>
          </p:cNvPr>
          <p:cNvGrpSpPr/>
          <p:nvPr/>
        </p:nvGrpSpPr>
        <p:grpSpPr>
          <a:xfrm>
            <a:off x="298101" y="1616646"/>
            <a:ext cx="1571961" cy="2944267"/>
            <a:chOff x="-2050539" y="1195241"/>
            <a:chExt cx="1087557" cy="2238519"/>
          </a:xfrm>
        </p:grpSpPr>
        <p:sp>
          <p:nvSpPr>
            <p:cNvPr id="1454" name="Google Shape;1441;p32">
              <a:extLst>
                <a:ext uri="{FF2B5EF4-FFF2-40B4-BE49-F238E27FC236}">
                  <a16:creationId xmlns:a16="http://schemas.microsoft.com/office/drawing/2014/main" id="{89C5B505-0349-5B58-9DB0-F62DBF3FFAF4}"/>
                </a:ext>
              </a:extLst>
            </p:cNvPr>
            <p:cNvSpPr/>
            <p:nvPr/>
          </p:nvSpPr>
          <p:spPr>
            <a:xfrm>
              <a:off x="-2050539" y="1195241"/>
              <a:ext cx="1087557" cy="2238519"/>
            </a:xfrm>
            <a:custGeom>
              <a:avLst/>
              <a:gdLst/>
              <a:ahLst/>
              <a:cxnLst/>
              <a:rect l="l" t="t" r="r" b="b"/>
              <a:pathLst>
                <a:path w="38679" h="79613" extrusionOk="0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7058"/>
                  </a:lnTo>
                  <a:lnTo>
                    <a:pt x="15" y="77312"/>
                  </a:lnTo>
                  <a:lnTo>
                    <a:pt x="60" y="77566"/>
                  </a:lnTo>
                  <a:lnTo>
                    <a:pt x="120" y="77820"/>
                  </a:lnTo>
                  <a:lnTo>
                    <a:pt x="209" y="78044"/>
                  </a:lnTo>
                  <a:lnTo>
                    <a:pt x="314" y="78268"/>
                  </a:lnTo>
                  <a:lnTo>
                    <a:pt x="433" y="78477"/>
                  </a:lnTo>
                  <a:lnTo>
                    <a:pt x="583" y="78687"/>
                  </a:lnTo>
                  <a:lnTo>
                    <a:pt x="747" y="78866"/>
                  </a:lnTo>
                  <a:lnTo>
                    <a:pt x="941" y="79030"/>
                  </a:lnTo>
                  <a:lnTo>
                    <a:pt x="1136" y="79180"/>
                  </a:lnTo>
                  <a:lnTo>
                    <a:pt x="1345" y="79299"/>
                  </a:lnTo>
                  <a:lnTo>
                    <a:pt x="1569" y="79419"/>
                  </a:lnTo>
                  <a:lnTo>
                    <a:pt x="1808" y="79493"/>
                  </a:lnTo>
                  <a:lnTo>
                    <a:pt x="2047" y="79553"/>
                  </a:lnTo>
                  <a:lnTo>
                    <a:pt x="2301" y="79598"/>
                  </a:lnTo>
                  <a:lnTo>
                    <a:pt x="2555" y="79613"/>
                  </a:lnTo>
                  <a:lnTo>
                    <a:pt x="36124" y="79613"/>
                  </a:lnTo>
                  <a:lnTo>
                    <a:pt x="36378" y="79598"/>
                  </a:lnTo>
                  <a:lnTo>
                    <a:pt x="36632" y="79553"/>
                  </a:lnTo>
                  <a:lnTo>
                    <a:pt x="36886" y="79493"/>
                  </a:lnTo>
                  <a:lnTo>
                    <a:pt x="37110" y="79419"/>
                  </a:lnTo>
                  <a:lnTo>
                    <a:pt x="37334" y="79299"/>
                  </a:lnTo>
                  <a:lnTo>
                    <a:pt x="37558" y="79180"/>
                  </a:lnTo>
                  <a:lnTo>
                    <a:pt x="37753" y="79030"/>
                  </a:lnTo>
                  <a:lnTo>
                    <a:pt x="37932" y="78866"/>
                  </a:lnTo>
                  <a:lnTo>
                    <a:pt x="38096" y="78687"/>
                  </a:lnTo>
                  <a:lnTo>
                    <a:pt x="38246" y="78477"/>
                  </a:lnTo>
                  <a:lnTo>
                    <a:pt x="38365" y="78268"/>
                  </a:lnTo>
                  <a:lnTo>
                    <a:pt x="38485" y="78044"/>
                  </a:lnTo>
                  <a:lnTo>
                    <a:pt x="38559" y="77820"/>
                  </a:lnTo>
                  <a:lnTo>
                    <a:pt x="38634" y="77566"/>
                  </a:lnTo>
                  <a:lnTo>
                    <a:pt x="38664" y="77312"/>
                  </a:lnTo>
                  <a:lnTo>
                    <a:pt x="38679" y="77058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42;p32">
              <a:extLst>
                <a:ext uri="{FF2B5EF4-FFF2-40B4-BE49-F238E27FC236}">
                  <a16:creationId xmlns:a16="http://schemas.microsoft.com/office/drawing/2014/main" id="{6CFBE4FF-9FFD-9795-579D-5ECE5F8A0120}"/>
                </a:ext>
              </a:extLst>
            </p:cNvPr>
            <p:cNvSpPr/>
            <p:nvPr/>
          </p:nvSpPr>
          <p:spPr>
            <a:xfrm>
              <a:off x="-2050539" y="1195241"/>
              <a:ext cx="1087557" cy="2238519"/>
            </a:xfrm>
            <a:custGeom>
              <a:avLst/>
              <a:gdLst/>
              <a:ahLst/>
              <a:cxnLst/>
              <a:rect l="l" t="t" r="r" b="b"/>
              <a:pathLst>
                <a:path w="38679" h="79613" fill="none" extrusionOk="0">
                  <a:moveTo>
                    <a:pt x="38679" y="1912"/>
                  </a:moveTo>
                  <a:lnTo>
                    <a:pt x="38679" y="77058"/>
                  </a:lnTo>
                  <a:lnTo>
                    <a:pt x="38679" y="77058"/>
                  </a:lnTo>
                  <a:lnTo>
                    <a:pt x="38664" y="77312"/>
                  </a:lnTo>
                  <a:lnTo>
                    <a:pt x="38634" y="77566"/>
                  </a:lnTo>
                  <a:lnTo>
                    <a:pt x="38559" y="77820"/>
                  </a:lnTo>
                  <a:lnTo>
                    <a:pt x="38485" y="78044"/>
                  </a:lnTo>
                  <a:lnTo>
                    <a:pt x="38365" y="78268"/>
                  </a:lnTo>
                  <a:lnTo>
                    <a:pt x="38246" y="78477"/>
                  </a:lnTo>
                  <a:lnTo>
                    <a:pt x="38096" y="78687"/>
                  </a:lnTo>
                  <a:lnTo>
                    <a:pt x="37932" y="78866"/>
                  </a:lnTo>
                  <a:lnTo>
                    <a:pt x="37753" y="79030"/>
                  </a:lnTo>
                  <a:lnTo>
                    <a:pt x="37558" y="79180"/>
                  </a:lnTo>
                  <a:lnTo>
                    <a:pt x="37334" y="79299"/>
                  </a:lnTo>
                  <a:lnTo>
                    <a:pt x="37110" y="79419"/>
                  </a:lnTo>
                  <a:lnTo>
                    <a:pt x="36886" y="79493"/>
                  </a:lnTo>
                  <a:lnTo>
                    <a:pt x="36632" y="79553"/>
                  </a:lnTo>
                  <a:lnTo>
                    <a:pt x="36378" y="79598"/>
                  </a:lnTo>
                  <a:lnTo>
                    <a:pt x="36124" y="79613"/>
                  </a:lnTo>
                  <a:lnTo>
                    <a:pt x="2555" y="79613"/>
                  </a:lnTo>
                  <a:lnTo>
                    <a:pt x="2555" y="79613"/>
                  </a:lnTo>
                  <a:lnTo>
                    <a:pt x="2301" y="79598"/>
                  </a:lnTo>
                  <a:lnTo>
                    <a:pt x="2047" y="79553"/>
                  </a:lnTo>
                  <a:lnTo>
                    <a:pt x="1808" y="79493"/>
                  </a:lnTo>
                  <a:lnTo>
                    <a:pt x="1569" y="79419"/>
                  </a:lnTo>
                  <a:lnTo>
                    <a:pt x="1345" y="79299"/>
                  </a:lnTo>
                  <a:lnTo>
                    <a:pt x="1136" y="79180"/>
                  </a:lnTo>
                  <a:lnTo>
                    <a:pt x="941" y="79030"/>
                  </a:lnTo>
                  <a:lnTo>
                    <a:pt x="747" y="78866"/>
                  </a:lnTo>
                  <a:lnTo>
                    <a:pt x="583" y="78687"/>
                  </a:lnTo>
                  <a:lnTo>
                    <a:pt x="433" y="78477"/>
                  </a:lnTo>
                  <a:lnTo>
                    <a:pt x="314" y="78268"/>
                  </a:lnTo>
                  <a:lnTo>
                    <a:pt x="209" y="78044"/>
                  </a:lnTo>
                  <a:lnTo>
                    <a:pt x="120" y="77820"/>
                  </a:lnTo>
                  <a:lnTo>
                    <a:pt x="60" y="77566"/>
                  </a:lnTo>
                  <a:lnTo>
                    <a:pt x="15" y="77312"/>
                  </a:lnTo>
                  <a:lnTo>
                    <a:pt x="0" y="77058"/>
                  </a:lnTo>
                  <a:lnTo>
                    <a:pt x="0" y="1912"/>
                  </a:lnTo>
                  <a:lnTo>
                    <a:pt x="0" y="1912"/>
                  </a:lnTo>
                  <a:lnTo>
                    <a:pt x="15" y="1718"/>
                  </a:lnTo>
                  <a:lnTo>
                    <a:pt x="45" y="1524"/>
                  </a:lnTo>
                  <a:lnTo>
                    <a:pt x="90" y="1345"/>
                  </a:lnTo>
                  <a:lnTo>
                    <a:pt x="150" y="1165"/>
                  </a:lnTo>
                  <a:lnTo>
                    <a:pt x="239" y="1001"/>
                  </a:lnTo>
                  <a:lnTo>
                    <a:pt x="329" y="852"/>
                  </a:lnTo>
                  <a:lnTo>
                    <a:pt x="433" y="702"/>
                  </a:lnTo>
                  <a:lnTo>
                    <a:pt x="568" y="568"/>
                  </a:lnTo>
                  <a:lnTo>
                    <a:pt x="702" y="448"/>
                  </a:lnTo>
                  <a:lnTo>
                    <a:pt x="837" y="329"/>
                  </a:lnTo>
                  <a:lnTo>
                    <a:pt x="1001" y="239"/>
                  </a:lnTo>
                  <a:lnTo>
                    <a:pt x="1165" y="150"/>
                  </a:lnTo>
                  <a:lnTo>
                    <a:pt x="1345" y="90"/>
                  </a:lnTo>
                  <a:lnTo>
                    <a:pt x="1524" y="45"/>
                  </a:lnTo>
                  <a:lnTo>
                    <a:pt x="1718" y="15"/>
                  </a:lnTo>
                  <a:lnTo>
                    <a:pt x="1912" y="0"/>
                  </a:lnTo>
                  <a:lnTo>
                    <a:pt x="36767" y="0"/>
                  </a:lnTo>
                  <a:lnTo>
                    <a:pt x="36767" y="0"/>
                  </a:lnTo>
                  <a:lnTo>
                    <a:pt x="36961" y="15"/>
                  </a:lnTo>
                  <a:lnTo>
                    <a:pt x="37155" y="45"/>
                  </a:lnTo>
                  <a:lnTo>
                    <a:pt x="37334" y="90"/>
                  </a:lnTo>
                  <a:lnTo>
                    <a:pt x="37514" y="150"/>
                  </a:lnTo>
                  <a:lnTo>
                    <a:pt x="37678" y="239"/>
                  </a:lnTo>
                  <a:lnTo>
                    <a:pt x="37842" y="329"/>
                  </a:lnTo>
                  <a:lnTo>
                    <a:pt x="37992" y="448"/>
                  </a:lnTo>
                  <a:lnTo>
                    <a:pt x="38126" y="568"/>
                  </a:lnTo>
                  <a:lnTo>
                    <a:pt x="38246" y="702"/>
                  </a:lnTo>
                  <a:lnTo>
                    <a:pt x="38350" y="852"/>
                  </a:lnTo>
                  <a:lnTo>
                    <a:pt x="38455" y="1001"/>
                  </a:lnTo>
                  <a:lnTo>
                    <a:pt x="38529" y="1165"/>
                  </a:lnTo>
                  <a:lnTo>
                    <a:pt x="38589" y="1345"/>
                  </a:lnTo>
                  <a:lnTo>
                    <a:pt x="38634" y="1524"/>
                  </a:lnTo>
                  <a:lnTo>
                    <a:pt x="38664" y="1718"/>
                  </a:lnTo>
                  <a:lnTo>
                    <a:pt x="38679" y="19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43;p32">
              <a:extLst>
                <a:ext uri="{FF2B5EF4-FFF2-40B4-BE49-F238E27FC236}">
                  <a16:creationId xmlns:a16="http://schemas.microsoft.com/office/drawing/2014/main" id="{009BE8BA-4CA1-36F2-B7EA-13440957B576}"/>
                </a:ext>
              </a:extLst>
            </p:cNvPr>
            <p:cNvSpPr/>
            <p:nvPr/>
          </p:nvSpPr>
          <p:spPr>
            <a:xfrm>
              <a:off x="-2050539" y="1195241"/>
              <a:ext cx="1087557" cy="202474"/>
            </a:xfrm>
            <a:custGeom>
              <a:avLst/>
              <a:gdLst/>
              <a:ahLst/>
              <a:cxnLst/>
              <a:rect l="l" t="t" r="r" b="b"/>
              <a:pathLst>
                <a:path w="38679" h="7201" extrusionOk="0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201"/>
                  </a:lnTo>
                  <a:lnTo>
                    <a:pt x="38679" y="7201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44;p32">
              <a:extLst>
                <a:ext uri="{FF2B5EF4-FFF2-40B4-BE49-F238E27FC236}">
                  <a16:creationId xmlns:a16="http://schemas.microsoft.com/office/drawing/2014/main" id="{092281CA-A7F8-4C95-87B7-AD741B56D043}"/>
                </a:ext>
              </a:extLst>
            </p:cNvPr>
            <p:cNvSpPr/>
            <p:nvPr/>
          </p:nvSpPr>
          <p:spPr>
            <a:xfrm>
              <a:off x="-1296958" y="1251533"/>
              <a:ext cx="70603" cy="70575"/>
            </a:xfrm>
            <a:custGeom>
              <a:avLst/>
              <a:gdLst/>
              <a:ahLst/>
              <a:cxnLst/>
              <a:rect l="l" t="t" r="r" b="b"/>
              <a:pathLst>
                <a:path w="2511" h="2510" extrusionOk="0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4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5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1" y="762"/>
                  </a:lnTo>
                  <a:lnTo>
                    <a:pt x="61" y="881"/>
                  </a:lnTo>
                  <a:lnTo>
                    <a:pt x="31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1" y="1509"/>
                  </a:lnTo>
                  <a:lnTo>
                    <a:pt x="61" y="1628"/>
                  </a:lnTo>
                  <a:lnTo>
                    <a:pt x="91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5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4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3" y="2226"/>
                  </a:lnTo>
                  <a:lnTo>
                    <a:pt x="2137" y="2151"/>
                  </a:lnTo>
                  <a:lnTo>
                    <a:pt x="2227" y="2062"/>
                  </a:lnTo>
                  <a:lnTo>
                    <a:pt x="2302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1" y="1389"/>
                  </a:lnTo>
                  <a:lnTo>
                    <a:pt x="2511" y="1255"/>
                  </a:lnTo>
                  <a:lnTo>
                    <a:pt x="2511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2" y="553"/>
                  </a:lnTo>
                  <a:lnTo>
                    <a:pt x="2227" y="463"/>
                  </a:lnTo>
                  <a:lnTo>
                    <a:pt x="2137" y="374"/>
                  </a:lnTo>
                  <a:lnTo>
                    <a:pt x="2063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45;p32">
              <a:extLst>
                <a:ext uri="{FF2B5EF4-FFF2-40B4-BE49-F238E27FC236}">
                  <a16:creationId xmlns:a16="http://schemas.microsoft.com/office/drawing/2014/main" id="{81A397A4-AD8B-F8A5-451C-243F6B6975FA}"/>
                </a:ext>
              </a:extLst>
            </p:cNvPr>
            <p:cNvSpPr/>
            <p:nvPr/>
          </p:nvSpPr>
          <p:spPr>
            <a:xfrm>
              <a:off x="-1182266" y="1251533"/>
              <a:ext cx="70603" cy="70575"/>
            </a:xfrm>
            <a:custGeom>
              <a:avLst/>
              <a:gdLst/>
              <a:ahLst/>
              <a:cxnLst/>
              <a:rect l="l" t="t" r="r" b="b"/>
              <a:pathLst>
                <a:path w="2511" h="2510" extrusionOk="0">
                  <a:moveTo>
                    <a:pt x="1121" y="0"/>
                  </a:moveTo>
                  <a:lnTo>
                    <a:pt x="1001" y="30"/>
                  </a:lnTo>
                  <a:lnTo>
                    <a:pt x="882" y="60"/>
                  </a:lnTo>
                  <a:lnTo>
                    <a:pt x="762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45" y="881"/>
                  </a:lnTo>
                  <a:lnTo>
                    <a:pt x="15" y="1001"/>
                  </a:lnTo>
                  <a:lnTo>
                    <a:pt x="0" y="1120"/>
                  </a:lnTo>
                  <a:lnTo>
                    <a:pt x="0" y="1255"/>
                  </a:lnTo>
                  <a:lnTo>
                    <a:pt x="0" y="1389"/>
                  </a:lnTo>
                  <a:lnTo>
                    <a:pt x="15" y="1509"/>
                  </a:lnTo>
                  <a:lnTo>
                    <a:pt x="45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2" y="2420"/>
                  </a:lnTo>
                  <a:lnTo>
                    <a:pt x="882" y="2450"/>
                  </a:lnTo>
                  <a:lnTo>
                    <a:pt x="1001" y="2495"/>
                  </a:lnTo>
                  <a:lnTo>
                    <a:pt x="1121" y="2510"/>
                  </a:lnTo>
                  <a:lnTo>
                    <a:pt x="1375" y="2510"/>
                  </a:lnTo>
                  <a:lnTo>
                    <a:pt x="1509" y="2495"/>
                  </a:lnTo>
                  <a:lnTo>
                    <a:pt x="1629" y="2450"/>
                  </a:lnTo>
                  <a:lnTo>
                    <a:pt x="1748" y="2420"/>
                  </a:lnTo>
                  <a:lnTo>
                    <a:pt x="1853" y="2360"/>
                  </a:lnTo>
                  <a:lnTo>
                    <a:pt x="1957" y="2301"/>
                  </a:lnTo>
                  <a:lnTo>
                    <a:pt x="2047" y="2226"/>
                  </a:lnTo>
                  <a:lnTo>
                    <a:pt x="2137" y="2151"/>
                  </a:lnTo>
                  <a:lnTo>
                    <a:pt x="2226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06" y="1748"/>
                  </a:lnTo>
                  <a:lnTo>
                    <a:pt x="2450" y="1628"/>
                  </a:lnTo>
                  <a:lnTo>
                    <a:pt x="2480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0" y="1001"/>
                  </a:lnTo>
                  <a:lnTo>
                    <a:pt x="2450" y="881"/>
                  </a:lnTo>
                  <a:lnTo>
                    <a:pt x="2406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6" y="463"/>
                  </a:lnTo>
                  <a:lnTo>
                    <a:pt x="2137" y="374"/>
                  </a:lnTo>
                  <a:lnTo>
                    <a:pt x="2047" y="284"/>
                  </a:lnTo>
                  <a:lnTo>
                    <a:pt x="1957" y="209"/>
                  </a:lnTo>
                  <a:lnTo>
                    <a:pt x="1853" y="149"/>
                  </a:lnTo>
                  <a:lnTo>
                    <a:pt x="1748" y="105"/>
                  </a:lnTo>
                  <a:lnTo>
                    <a:pt x="1629" y="60"/>
                  </a:lnTo>
                  <a:lnTo>
                    <a:pt x="1509" y="30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46;p32">
              <a:extLst>
                <a:ext uri="{FF2B5EF4-FFF2-40B4-BE49-F238E27FC236}">
                  <a16:creationId xmlns:a16="http://schemas.microsoft.com/office/drawing/2014/main" id="{93BFB6CF-A441-7A20-282D-922FA81A8B15}"/>
                </a:ext>
              </a:extLst>
            </p:cNvPr>
            <p:cNvSpPr/>
            <p:nvPr/>
          </p:nvSpPr>
          <p:spPr>
            <a:xfrm>
              <a:off x="-1072636" y="1251533"/>
              <a:ext cx="70603" cy="70575"/>
            </a:xfrm>
            <a:custGeom>
              <a:avLst/>
              <a:gdLst/>
              <a:ahLst/>
              <a:cxnLst/>
              <a:rect l="l" t="t" r="r" b="b"/>
              <a:pathLst>
                <a:path w="2511" h="2510" extrusionOk="0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60" y="881"/>
                  </a:lnTo>
                  <a:lnTo>
                    <a:pt x="30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0" y="1509"/>
                  </a:lnTo>
                  <a:lnTo>
                    <a:pt x="60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2" y="2226"/>
                  </a:lnTo>
                  <a:lnTo>
                    <a:pt x="2152" y="2151"/>
                  </a:lnTo>
                  <a:lnTo>
                    <a:pt x="2227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7" y="463"/>
                  </a:lnTo>
                  <a:lnTo>
                    <a:pt x="2152" y="374"/>
                  </a:lnTo>
                  <a:lnTo>
                    <a:pt x="2062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0" name="Google Shape;1447;p32">
              <a:extLst>
                <a:ext uri="{FF2B5EF4-FFF2-40B4-BE49-F238E27FC236}">
                  <a16:creationId xmlns:a16="http://schemas.microsoft.com/office/drawing/2014/main" id="{78A7DDC1-C3F8-890E-20FE-FFB5CD501F73}"/>
                </a:ext>
              </a:extLst>
            </p:cNvPr>
            <p:cNvGrpSpPr/>
            <p:nvPr/>
          </p:nvGrpSpPr>
          <p:grpSpPr>
            <a:xfrm>
              <a:off x="-1837553" y="1587475"/>
              <a:ext cx="691023" cy="562245"/>
              <a:chOff x="-3597915" y="995403"/>
              <a:chExt cx="1552860" cy="1263472"/>
            </a:xfrm>
          </p:grpSpPr>
          <p:sp>
            <p:nvSpPr>
              <p:cNvPr id="1467" name="Google Shape;1448;p32">
                <a:extLst>
                  <a:ext uri="{FF2B5EF4-FFF2-40B4-BE49-F238E27FC236}">
                    <a16:creationId xmlns:a16="http://schemas.microsoft.com/office/drawing/2014/main" id="{53BF1E0B-9481-5482-8C5B-A6D30068B370}"/>
                  </a:ext>
                </a:extLst>
              </p:cNvPr>
              <p:cNvSpPr/>
              <p:nvPr/>
            </p:nvSpPr>
            <p:spPr>
              <a:xfrm>
                <a:off x="-3597915" y="995403"/>
                <a:ext cx="1552843" cy="922581"/>
              </a:xfrm>
              <a:custGeom>
                <a:avLst/>
                <a:gdLst/>
                <a:ahLst/>
                <a:cxnLst/>
                <a:rect l="l" t="t" r="r" b="b"/>
                <a:pathLst>
                  <a:path w="43937" h="26104" extrusionOk="0">
                    <a:moveTo>
                      <a:pt x="19778" y="1"/>
                    </a:moveTo>
                    <a:lnTo>
                      <a:pt x="19207" y="28"/>
                    </a:lnTo>
                    <a:lnTo>
                      <a:pt x="18636" y="69"/>
                    </a:lnTo>
                    <a:lnTo>
                      <a:pt x="18078" y="123"/>
                    </a:lnTo>
                    <a:lnTo>
                      <a:pt x="17507" y="191"/>
                    </a:lnTo>
                    <a:lnTo>
                      <a:pt x="16935" y="273"/>
                    </a:lnTo>
                    <a:lnTo>
                      <a:pt x="16214" y="409"/>
                    </a:lnTo>
                    <a:lnTo>
                      <a:pt x="15507" y="572"/>
                    </a:lnTo>
                    <a:lnTo>
                      <a:pt x="14800" y="762"/>
                    </a:lnTo>
                    <a:lnTo>
                      <a:pt x="14120" y="966"/>
                    </a:lnTo>
                    <a:lnTo>
                      <a:pt x="13439" y="1198"/>
                    </a:lnTo>
                    <a:lnTo>
                      <a:pt x="12759" y="1456"/>
                    </a:lnTo>
                    <a:lnTo>
                      <a:pt x="12106" y="1728"/>
                    </a:lnTo>
                    <a:lnTo>
                      <a:pt x="11467" y="2027"/>
                    </a:lnTo>
                    <a:lnTo>
                      <a:pt x="10937" y="2300"/>
                    </a:lnTo>
                    <a:lnTo>
                      <a:pt x="10433" y="2572"/>
                    </a:lnTo>
                    <a:lnTo>
                      <a:pt x="9930" y="2871"/>
                    </a:lnTo>
                    <a:lnTo>
                      <a:pt x="9427" y="3170"/>
                    </a:lnTo>
                    <a:lnTo>
                      <a:pt x="8991" y="3456"/>
                    </a:lnTo>
                    <a:lnTo>
                      <a:pt x="8556" y="3755"/>
                    </a:lnTo>
                    <a:lnTo>
                      <a:pt x="8121" y="4068"/>
                    </a:lnTo>
                    <a:lnTo>
                      <a:pt x="7713" y="4394"/>
                    </a:lnTo>
                    <a:lnTo>
                      <a:pt x="7209" y="4802"/>
                    </a:lnTo>
                    <a:lnTo>
                      <a:pt x="6720" y="5238"/>
                    </a:lnTo>
                    <a:lnTo>
                      <a:pt x="6257" y="5673"/>
                    </a:lnTo>
                    <a:lnTo>
                      <a:pt x="5795" y="6135"/>
                    </a:lnTo>
                    <a:lnTo>
                      <a:pt x="5523" y="6408"/>
                    </a:lnTo>
                    <a:lnTo>
                      <a:pt x="5264" y="6693"/>
                    </a:lnTo>
                    <a:lnTo>
                      <a:pt x="4761" y="7264"/>
                    </a:lnTo>
                    <a:lnTo>
                      <a:pt x="4394" y="7713"/>
                    </a:lnTo>
                    <a:lnTo>
                      <a:pt x="4040" y="8176"/>
                    </a:lnTo>
                    <a:lnTo>
                      <a:pt x="3700" y="8638"/>
                    </a:lnTo>
                    <a:lnTo>
                      <a:pt x="3373" y="9114"/>
                    </a:lnTo>
                    <a:lnTo>
                      <a:pt x="3061" y="9604"/>
                    </a:lnTo>
                    <a:lnTo>
                      <a:pt x="2761" y="10107"/>
                    </a:lnTo>
                    <a:lnTo>
                      <a:pt x="2476" y="10611"/>
                    </a:lnTo>
                    <a:lnTo>
                      <a:pt x="2217" y="11128"/>
                    </a:lnTo>
                    <a:lnTo>
                      <a:pt x="1932" y="11685"/>
                    </a:lnTo>
                    <a:lnTo>
                      <a:pt x="1673" y="12257"/>
                    </a:lnTo>
                    <a:lnTo>
                      <a:pt x="1510" y="12665"/>
                    </a:lnTo>
                    <a:lnTo>
                      <a:pt x="1347" y="13059"/>
                    </a:lnTo>
                    <a:lnTo>
                      <a:pt x="1197" y="13467"/>
                    </a:lnTo>
                    <a:lnTo>
                      <a:pt x="1047" y="13889"/>
                    </a:lnTo>
                    <a:lnTo>
                      <a:pt x="911" y="14297"/>
                    </a:lnTo>
                    <a:lnTo>
                      <a:pt x="789" y="14719"/>
                    </a:lnTo>
                    <a:lnTo>
                      <a:pt x="680" y="15140"/>
                    </a:lnTo>
                    <a:lnTo>
                      <a:pt x="571" y="15576"/>
                    </a:lnTo>
                    <a:lnTo>
                      <a:pt x="435" y="16133"/>
                    </a:lnTo>
                    <a:lnTo>
                      <a:pt x="326" y="16705"/>
                    </a:lnTo>
                    <a:lnTo>
                      <a:pt x="245" y="17222"/>
                    </a:lnTo>
                    <a:lnTo>
                      <a:pt x="163" y="17752"/>
                    </a:lnTo>
                    <a:lnTo>
                      <a:pt x="109" y="18269"/>
                    </a:lnTo>
                    <a:lnTo>
                      <a:pt x="68" y="18799"/>
                    </a:lnTo>
                    <a:lnTo>
                      <a:pt x="27" y="19357"/>
                    </a:lnTo>
                    <a:lnTo>
                      <a:pt x="14" y="19928"/>
                    </a:lnTo>
                    <a:lnTo>
                      <a:pt x="0" y="20336"/>
                    </a:lnTo>
                    <a:lnTo>
                      <a:pt x="0" y="22690"/>
                    </a:lnTo>
                    <a:lnTo>
                      <a:pt x="14" y="22867"/>
                    </a:lnTo>
                    <a:lnTo>
                      <a:pt x="27" y="23043"/>
                    </a:lnTo>
                    <a:lnTo>
                      <a:pt x="41" y="23207"/>
                    </a:lnTo>
                    <a:lnTo>
                      <a:pt x="82" y="23383"/>
                    </a:lnTo>
                    <a:lnTo>
                      <a:pt x="109" y="23547"/>
                    </a:lnTo>
                    <a:lnTo>
                      <a:pt x="163" y="23710"/>
                    </a:lnTo>
                    <a:lnTo>
                      <a:pt x="218" y="23860"/>
                    </a:lnTo>
                    <a:lnTo>
                      <a:pt x="272" y="24023"/>
                    </a:lnTo>
                    <a:lnTo>
                      <a:pt x="422" y="24322"/>
                    </a:lnTo>
                    <a:lnTo>
                      <a:pt x="585" y="24594"/>
                    </a:lnTo>
                    <a:lnTo>
                      <a:pt x="789" y="24866"/>
                    </a:lnTo>
                    <a:lnTo>
                      <a:pt x="1007" y="25097"/>
                    </a:lnTo>
                    <a:lnTo>
                      <a:pt x="1251" y="25329"/>
                    </a:lnTo>
                    <a:lnTo>
                      <a:pt x="1510" y="25519"/>
                    </a:lnTo>
                    <a:lnTo>
                      <a:pt x="1796" y="25696"/>
                    </a:lnTo>
                    <a:lnTo>
                      <a:pt x="2095" y="25832"/>
                    </a:lnTo>
                    <a:lnTo>
                      <a:pt x="2244" y="25900"/>
                    </a:lnTo>
                    <a:lnTo>
                      <a:pt x="2408" y="25954"/>
                    </a:lnTo>
                    <a:lnTo>
                      <a:pt x="2571" y="25995"/>
                    </a:lnTo>
                    <a:lnTo>
                      <a:pt x="2734" y="26036"/>
                    </a:lnTo>
                    <a:lnTo>
                      <a:pt x="2897" y="26063"/>
                    </a:lnTo>
                    <a:lnTo>
                      <a:pt x="3074" y="26090"/>
                    </a:lnTo>
                    <a:lnTo>
                      <a:pt x="3237" y="26104"/>
                    </a:lnTo>
                    <a:lnTo>
                      <a:pt x="43936" y="26104"/>
                    </a:lnTo>
                    <a:lnTo>
                      <a:pt x="43936" y="18772"/>
                    </a:lnTo>
                    <a:lnTo>
                      <a:pt x="43936" y="18459"/>
                    </a:lnTo>
                    <a:lnTo>
                      <a:pt x="43909" y="17888"/>
                    </a:lnTo>
                    <a:lnTo>
                      <a:pt x="43882" y="17317"/>
                    </a:lnTo>
                    <a:lnTo>
                      <a:pt x="43841" y="16922"/>
                    </a:lnTo>
                    <a:lnTo>
                      <a:pt x="43800" y="16528"/>
                    </a:lnTo>
                    <a:lnTo>
                      <a:pt x="43760" y="16133"/>
                    </a:lnTo>
                    <a:lnTo>
                      <a:pt x="43692" y="15752"/>
                    </a:lnTo>
                    <a:lnTo>
                      <a:pt x="43624" y="15358"/>
                    </a:lnTo>
                    <a:lnTo>
                      <a:pt x="43556" y="14977"/>
                    </a:lnTo>
                    <a:lnTo>
                      <a:pt x="43474" y="14596"/>
                    </a:lnTo>
                    <a:lnTo>
                      <a:pt x="43379" y="14215"/>
                    </a:lnTo>
                    <a:lnTo>
                      <a:pt x="43175" y="13467"/>
                    </a:lnTo>
                    <a:lnTo>
                      <a:pt x="42943" y="12733"/>
                    </a:lnTo>
                    <a:lnTo>
                      <a:pt x="42685" y="12012"/>
                    </a:lnTo>
                    <a:lnTo>
                      <a:pt x="42399" y="11318"/>
                    </a:lnTo>
                    <a:lnTo>
                      <a:pt x="42141" y="10733"/>
                    </a:lnTo>
                    <a:lnTo>
                      <a:pt x="41855" y="10175"/>
                    </a:lnTo>
                    <a:lnTo>
                      <a:pt x="41651" y="9795"/>
                    </a:lnTo>
                    <a:lnTo>
                      <a:pt x="41447" y="9414"/>
                    </a:lnTo>
                    <a:lnTo>
                      <a:pt x="41230" y="9046"/>
                    </a:lnTo>
                    <a:lnTo>
                      <a:pt x="40998" y="8679"/>
                    </a:lnTo>
                    <a:lnTo>
                      <a:pt x="40753" y="8312"/>
                    </a:lnTo>
                    <a:lnTo>
                      <a:pt x="40509" y="7958"/>
                    </a:lnTo>
                    <a:lnTo>
                      <a:pt x="40264" y="7605"/>
                    </a:lnTo>
                    <a:lnTo>
                      <a:pt x="40005" y="7264"/>
                    </a:lnTo>
                    <a:lnTo>
                      <a:pt x="39774" y="6979"/>
                    </a:lnTo>
                    <a:lnTo>
                      <a:pt x="39529" y="6693"/>
                    </a:lnTo>
                    <a:lnTo>
                      <a:pt x="39298" y="6408"/>
                    </a:lnTo>
                    <a:lnTo>
                      <a:pt x="39039" y="6135"/>
                    </a:lnTo>
                    <a:lnTo>
                      <a:pt x="38767" y="5836"/>
                    </a:lnTo>
                    <a:lnTo>
                      <a:pt x="38495" y="5551"/>
                    </a:lnTo>
                    <a:lnTo>
                      <a:pt x="38210" y="5278"/>
                    </a:lnTo>
                    <a:lnTo>
                      <a:pt x="37924" y="5006"/>
                    </a:lnTo>
                    <a:lnTo>
                      <a:pt x="37638" y="4734"/>
                    </a:lnTo>
                    <a:lnTo>
                      <a:pt x="37339" y="4476"/>
                    </a:lnTo>
                    <a:lnTo>
                      <a:pt x="37026" y="4217"/>
                    </a:lnTo>
                    <a:lnTo>
                      <a:pt x="36713" y="3973"/>
                    </a:lnTo>
                    <a:lnTo>
                      <a:pt x="36401" y="3728"/>
                    </a:lnTo>
                    <a:lnTo>
                      <a:pt x="36088" y="3497"/>
                    </a:lnTo>
                    <a:lnTo>
                      <a:pt x="35761" y="3265"/>
                    </a:lnTo>
                    <a:lnTo>
                      <a:pt x="35421" y="3048"/>
                    </a:lnTo>
                    <a:lnTo>
                      <a:pt x="35095" y="2830"/>
                    </a:lnTo>
                    <a:lnTo>
                      <a:pt x="34755" y="2626"/>
                    </a:lnTo>
                    <a:lnTo>
                      <a:pt x="34401" y="2422"/>
                    </a:lnTo>
                    <a:lnTo>
                      <a:pt x="34061" y="2232"/>
                    </a:lnTo>
                    <a:lnTo>
                      <a:pt x="33707" y="2041"/>
                    </a:lnTo>
                    <a:lnTo>
                      <a:pt x="33340" y="1864"/>
                    </a:lnTo>
                    <a:lnTo>
                      <a:pt x="32986" y="1687"/>
                    </a:lnTo>
                    <a:lnTo>
                      <a:pt x="32619" y="1524"/>
                    </a:lnTo>
                    <a:lnTo>
                      <a:pt x="32238" y="1375"/>
                    </a:lnTo>
                    <a:lnTo>
                      <a:pt x="31871" y="1225"/>
                    </a:lnTo>
                    <a:lnTo>
                      <a:pt x="31490" y="1089"/>
                    </a:lnTo>
                    <a:lnTo>
                      <a:pt x="31109" y="953"/>
                    </a:lnTo>
                    <a:lnTo>
                      <a:pt x="30715" y="830"/>
                    </a:lnTo>
                    <a:lnTo>
                      <a:pt x="30334" y="708"/>
                    </a:lnTo>
                    <a:lnTo>
                      <a:pt x="29939" y="599"/>
                    </a:lnTo>
                    <a:lnTo>
                      <a:pt x="29531" y="504"/>
                    </a:lnTo>
                    <a:lnTo>
                      <a:pt x="29137" y="409"/>
                    </a:lnTo>
                    <a:lnTo>
                      <a:pt x="28729" y="327"/>
                    </a:lnTo>
                    <a:lnTo>
                      <a:pt x="28321" y="259"/>
                    </a:lnTo>
                    <a:lnTo>
                      <a:pt x="27913" y="191"/>
                    </a:lnTo>
                    <a:lnTo>
                      <a:pt x="27355" y="123"/>
                    </a:lnTo>
                    <a:lnTo>
                      <a:pt x="26784" y="69"/>
                    </a:lnTo>
                    <a:lnTo>
                      <a:pt x="26389" y="42"/>
                    </a:lnTo>
                    <a:lnTo>
                      <a:pt x="25981" y="14"/>
                    </a:lnTo>
                    <a:lnTo>
                      <a:pt x="25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49;p32">
                <a:extLst>
                  <a:ext uri="{FF2B5EF4-FFF2-40B4-BE49-F238E27FC236}">
                    <a16:creationId xmlns:a16="http://schemas.microsoft.com/office/drawing/2014/main" id="{B5B28078-1D3D-9984-8492-F58EDAFE9154}"/>
                  </a:ext>
                </a:extLst>
              </p:cNvPr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avLst/>
                <a:gdLst/>
                <a:ahLst/>
                <a:cxnLst/>
                <a:rect l="l" t="t" r="r" b="b"/>
                <a:pathLst>
                  <a:path w="28811" h="9646" extrusionOk="0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FF5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50;p32">
                <a:extLst>
                  <a:ext uri="{FF2B5EF4-FFF2-40B4-BE49-F238E27FC236}">
                    <a16:creationId xmlns:a16="http://schemas.microsoft.com/office/drawing/2014/main" id="{33EDF2F4-AAEB-F82C-680E-3F0A7095541A}"/>
                  </a:ext>
                </a:extLst>
              </p:cNvPr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avLst/>
                <a:gdLst/>
                <a:ahLst/>
                <a:cxnLst/>
                <a:rect l="l" t="t" r="r" b="b"/>
                <a:pathLst>
                  <a:path w="28811" h="9646" extrusionOk="0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E339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51;p32">
                <a:extLst>
                  <a:ext uri="{FF2B5EF4-FFF2-40B4-BE49-F238E27FC236}">
                    <a16:creationId xmlns:a16="http://schemas.microsoft.com/office/drawing/2014/main" id="{5FE5AE7A-3B75-22AC-82DE-FC6356ECEA79}"/>
                  </a:ext>
                </a:extLst>
              </p:cNvPr>
              <p:cNvSpPr/>
              <p:nvPr/>
            </p:nvSpPr>
            <p:spPr>
              <a:xfrm>
                <a:off x="-2739789" y="2103051"/>
                <a:ext cx="573079" cy="155825"/>
              </a:xfrm>
              <a:custGeom>
                <a:avLst/>
                <a:gdLst/>
                <a:ahLst/>
                <a:cxnLst/>
                <a:rect l="l" t="t" r="r" b="b"/>
                <a:pathLst>
                  <a:path w="16215" h="4409" extrusionOk="0">
                    <a:moveTo>
                      <a:pt x="1" y="1"/>
                    </a:moveTo>
                    <a:lnTo>
                      <a:pt x="191" y="191"/>
                    </a:lnTo>
                    <a:lnTo>
                      <a:pt x="966" y="980"/>
                    </a:lnTo>
                    <a:lnTo>
                      <a:pt x="1347" y="1361"/>
                    </a:lnTo>
                    <a:lnTo>
                      <a:pt x="1728" y="1742"/>
                    </a:lnTo>
                    <a:lnTo>
                      <a:pt x="2109" y="2096"/>
                    </a:lnTo>
                    <a:lnTo>
                      <a:pt x="2504" y="2449"/>
                    </a:lnTo>
                    <a:lnTo>
                      <a:pt x="2912" y="2776"/>
                    </a:lnTo>
                    <a:lnTo>
                      <a:pt x="3347" y="3089"/>
                    </a:lnTo>
                    <a:lnTo>
                      <a:pt x="3565" y="3238"/>
                    </a:lnTo>
                    <a:lnTo>
                      <a:pt x="3782" y="3374"/>
                    </a:lnTo>
                    <a:lnTo>
                      <a:pt x="4013" y="3497"/>
                    </a:lnTo>
                    <a:lnTo>
                      <a:pt x="4258" y="3633"/>
                    </a:lnTo>
                    <a:lnTo>
                      <a:pt x="4503" y="3742"/>
                    </a:lnTo>
                    <a:lnTo>
                      <a:pt x="4748" y="3850"/>
                    </a:lnTo>
                    <a:lnTo>
                      <a:pt x="5020" y="3946"/>
                    </a:lnTo>
                    <a:lnTo>
                      <a:pt x="5278" y="4041"/>
                    </a:lnTo>
                    <a:lnTo>
                      <a:pt x="5564" y="4122"/>
                    </a:lnTo>
                    <a:lnTo>
                      <a:pt x="5850" y="4191"/>
                    </a:lnTo>
                    <a:lnTo>
                      <a:pt x="6149" y="4259"/>
                    </a:lnTo>
                    <a:lnTo>
                      <a:pt x="6448" y="4313"/>
                    </a:lnTo>
                    <a:lnTo>
                      <a:pt x="6775" y="4354"/>
                    </a:lnTo>
                    <a:lnTo>
                      <a:pt x="7101" y="4381"/>
                    </a:lnTo>
                    <a:lnTo>
                      <a:pt x="7441" y="4395"/>
                    </a:lnTo>
                    <a:lnTo>
                      <a:pt x="7795" y="4408"/>
                    </a:lnTo>
                    <a:lnTo>
                      <a:pt x="8271" y="4395"/>
                    </a:lnTo>
                    <a:lnTo>
                      <a:pt x="8747" y="4354"/>
                    </a:lnTo>
                    <a:lnTo>
                      <a:pt x="9223" y="4299"/>
                    </a:lnTo>
                    <a:lnTo>
                      <a:pt x="9686" y="4218"/>
                    </a:lnTo>
                    <a:lnTo>
                      <a:pt x="10148" y="4109"/>
                    </a:lnTo>
                    <a:lnTo>
                      <a:pt x="10611" y="3986"/>
                    </a:lnTo>
                    <a:lnTo>
                      <a:pt x="11060" y="3837"/>
                    </a:lnTo>
                    <a:lnTo>
                      <a:pt x="11495" y="3660"/>
                    </a:lnTo>
                    <a:lnTo>
                      <a:pt x="11930" y="3470"/>
                    </a:lnTo>
                    <a:lnTo>
                      <a:pt x="12352" y="3266"/>
                    </a:lnTo>
                    <a:lnTo>
                      <a:pt x="12760" y="3034"/>
                    </a:lnTo>
                    <a:lnTo>
                      <a:pt x="13168" y="2776"/>
                    </a:lnTo>
                    <a:lnTo>
                      <a:pt x="13549" y="2504"/>
                    </a:lnTo>
                    <a:lnTo>
                      <a:pt x="13930" y="2205"/>
                    </a:lnTo>
                    <a:lnTo>
                      <a:pt x="14283" y="1905"/>
                    </a:lnTo>
                    <a:lnTo>
                      <a:pt x="14637" y="1565"/>
                    </a:lnTo>
                    <a:lnTo>
                      <a:pt x="1621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52;p32">
                <a:extLst>
                  <a:ext uri="{FF2B5EF4-FFF2-40B4-BE49-F238E27FC236}">
                    <a16:creationId xmlns:a16="http://schemas.microsoft.com/office/drawing/2014/main" id="{847CE1D3-98D9-9BDC-06D4-4C7669ABDB0F}"/>
                  </a:ext>
                </a:extLst>
              </p:cNvPr>
              <p:cNvSpPr/>
              <p:nvPr/>
            </p:nvSpPr>
            <p:spPr>
              <a:xfrm>
                <a:off x="-3597456" y="1659815"/>
                <a:ext cx="235593" cy="133665"/>
              </a:xfrm>
              <a:custGeom>
                <a:avLst/>
                <a:gdLst/>
                <a:ahLst/>
                <a:cxnLst/>
                <a:rect l="l" t="t" r="r" b="b"/>
                <a:pathLst>
                  <a:path w="6666" h="3782" extrusionOk="0">
                    <a:moveTo>
                      <a:pt x="55" y="0"/>
                    </a:moveTo>
                    <a:lnTo>
                      <a:pt x="14" y="558"/>
                    </a:lnTo>
                    <a:lnTo>
                      <a:pt x="1" y="1129"/>
                    </a:lnTo>
                    <a:lnTo>
                      <a:pt x="2884" y="1129"/>
                    </a:lnTo>
                    <a:lnTo>
                      <a:pt x="3156" y="1143"/>
                    </a:lnTo>
                    <a:lnTo>
                      <a:pt x="3415" y="1184"/>
                    </a:lnTo>
                    <a:lnTo>
                      <a:pt x="3673" y="1252"/>
                    </a:lnTo>
                    <a:lnTo>
                      <a:pt x="3918" y="1347"/>
                    </a:lnTo>
                    <a:lnTo>
                      <a:pt x="4149" y="1456"/>
                    </a:lnTo>
                    <a:lnTo>
                      <a:pt x="4367" y="1592"/>
                    </a:lnTo>
                    <a:lnTo>
                      <a:pt x="4571" y="1742"/>
                    </a:lnTo>
                    <a:lnTo>
                      <a:pt x="4762" y="1905"/>
                    </a:lnTo>
                    <a:lnTo>
                      <a:pt x="4925" y="2095"/>
                    </a:lnTo>
                    <a:lnTo>
                      <a:pt x="5074" y="2299"/>
                    </a:lnTo>
                    <a:lnTo>
                      <a:pt x="5210" y="2517"/>
                    </a:lnTo>
                    <a:lnTo>
                      <a:pt x="5319" y="2748"/>
                    </a:lnTo>
                    <a:lnTo>
                      <a:pt x="5414" y="2993"/>
                    </a:lnTo>
                    <a:lnTo>
                      <a:pt x="5482" y="3251"/>
                    </a:lnTo>
                    <a:lnTo>
                      <a:pt x="5523" y="3510"/>
                    </a:lnTo>
                    <a:lnTo>
                      <a:pt x="5537" y="3782"/>
                    </a:lnTo>
                    <a:lnTo>
                      <a:pt x="6666" y="3782"/>
                    </a:lnTo>
                    <a:lnTo>
                      <a:pt x="6666" y="3591"/>
                    </a:lnTo>
                    <a:lnTo>
                      <a:pt x="6652" y="3387"/>
                    </a:lnTo>
                    <a:lnTo>
                      <a:pt x="6625" y="3211"/>
                    </a:lnTo>
                    <a:lnTo>
                      <a:pt x="6598" y="3020"/>
                    </a:lnTo>
                    <a:lnTo>
                      <a:pt x="6543" y="2830"/>
                    </a:lnTo>
                    <a:lnTo>
                      <a:pt x="6503" y="2653"/>
                    </a:lnTo>
                    <a:lnTo>
                      <a:pt x="6435" y="2476"/>
                    </a:lnTo>
                    <a:lnTo>
                      <a:pt x="6367" y="2313"/>
                    </a:lnTo>
                    <a:lnTo>
                      <a:pt x="6299" y="2136"/>
                    </a:lnTo>
                    <a:lnTo>
                      <a:pt x="6217" y="1973"/>
                    </a:lnTo>
                    <a:lnTo>
                      <a:pt x="6122" y="1823"/>
                    </a:lnTo>
                    <a:lnTo>
                      <a:pt x="6027" y="1660"/>
                    </a:lnTo>
                    <a:lnTo>
                      <a:pt x="5918" y="1524"/>
                    </a:lnTo>
                    <a:lnTo>
                      <a:pt x="5809" y="1374"/>
                    </a:lnTo>
                    <a:lnTo>
                      <a:pt x="5686" y="1238"/>
                    </a:lnTo>
                    <a:lnTo>
                      <a:pt x="5564" y="1102"/>
                    </a:lnTo>
                    <a:lnTo>
                      <a:pt x="5428" y="980"/>
                    </a:lnTo>
                    <a:lnTo>
                      <a:pt x="5292" y="857"/>
                    </a:lnTo>
                    <a:lnTo>
                      <a:pt x="5142" y="749"/>
                    </a:lnTo>
                    <a:lnTo>
                      <a:pt x="4993" y="640"/>
                    </a:lnTo>
                    <a:lnTo>
                      <a:pt x="4843" y="545"/>
                    </a:lnTo>
                    <a:lnTo>
                      <a:pt x="4694" y="449"/>
                    </a:lnTo>
                    <a:lnTo>
                      <a:pt x="4530" y="368"/>
                    </a:lnTo>
                    <a:lnTo>
                      <a:pt x="4353" y="300"/>
                    </a:lnTo>
                    <a:lnTo>
                      <a:pt x="4190" y="232"/>
                    </a:lnTo>
                    <a:lnTo>
                      <a:pt x="4013" y="164"/>
                    </a:lnTo>
                    <a:lnTo>
                      <a:pt x="3823" y="109"/>
                    </a:lnTo>
                    <a:lnTo>
                      <a:pt x="3646" y="68"/>
                    </a:lnTo>
                    <a:lnTo>
                      <a:pt x="3456" y="41"/>
                    </a:lnTo>
                    <a:lnTo>
                      <a:pt x="3265" y="14"/>
                    </a:lnTo>
                    <a:lnTo>
                      <a:pt x="307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53;p32">
                <a:extLst>
                  <a:ext uri="{FF2B5EF4-FFF2-40B4-BE49-F238E27FC236}">
                    <a16:creationId xmlns:a16="http://schemas.microsoft.com/office/drawing/2014/main" id="{605CB9E0-464B-3547-FAA1-C67E97AA4E56}"/>
                  </a:ext>
                </a:extLst>
              </p:cNvPr>
              <p:cNvSpPr/>
              <p:nvPr/>
            </p:nvSpPr>
            <p:spPr>
              <a:xfrm>
                <a:off x="-3586393" y="1355018"/>
                <a:ext cx="411069" cy="230787"/>
              </a:xfrm>
              <a:custGeom>
                <a:avLst/>
                <a:gdLst/>
                <a:ahLst/>
                <a:cxnLst/>
                <a:rect l="l" t="t" r="r" b="b"/>
                <a:pathLst>
                  <a:path w="11631" h="6530" extrusionOk="0">
                    <a:moveTo>
                      <a:pt x="10502" y="0"/>
                    </a:moveTo>
                    <a:lnTo>
                      <a:pt x="10488" y="272"/>
                    </a:lnTo>
                    <a:lnTo>
                      <a:pt x="10474" y="558"/>
                    </a:lnTo>
                    <a:lnTo>
                      <a:pt x="10434" y="817"/>
                    </a:lnTo>
                    <a:lnTo>
                      <a:pt x="10393" y="1089"/>
                    </a:lnTo>
                    <a:lnTo>
                      <a:pt x="10325" y="1347"/>
                    </a:lnTo>
                    <a:lnTo>
                      <a:pt x="10257" y="1606"/>
                    </a:lnTo>
                    <a:lnTo>
                      <a:pt x="10175" y="1850"/>
                    </a:lnTo>
                    <a:lnTo>
                      <a:pt x="10080" y="2095"/>
                    </a:lnTo>
                    <a:lnTo>
                      <a:pt x="9971" y="2340"/>
                    </a:lnTo>
                    <a:lnTo>
                      <a:pt x="9849" y="2571"/>
                    </a:lnTo>
                    <a:lnTo>
                      <a:pt x="9713" y="2803"/>
                    </a:lnTo>
                    <a:lnTo>
                      <a:pt x="9577" y="3020"/>
                    </a:lnTo>
                    <a:lnTo>
                      <a:pt x="9427" y="3224"/>
                    </a:lnTo>
                    <a:lnTo>
                      <a:pt x="9264" y="3428"/>
                    </a:lnTo>
                    <a:lnTo>
                      <a:pt x="9101" y="3632"/>
                    </a:lnTo>
                    <a:lnTo>
                      <a:pt x="8910" y="3823"/>
                    </a:lnTo>
                    <a:lnTo>
                      <a:pt x="8733" y="4000"/>
                    </a:lnTo>
                    <a:lnTo>
                      <a:pt x="8529" y="4163"/>
                    </a:lnTo>
                    <a:lnTo>
                      <a:pt x="8325" y="4326"/>
                    </a:lnTo>
                    <a:lnTo>
                      <a:pt x="8121" y="4476"/>
                    </a:lnTo>
                    <a:lnTo>
                      <a:pt x="7904" y="4612"/>
                    </a:lnTo>
                    <a:lnTo>
                      <a:pt x="7672" y="4748"/>
                    </a:lnTo>
                    <a:lnTo>
                      <a:pt x="7441" y="4870"/>
                    </a:lnTo>
                    <a:lnTo>
                      <a:pt x="7196" y="4979"/>
                    </a:lnTo>
                    <a:lnTo>
                      <a:pt x="6951" y="5074"/>
                    </a:lnTo>
                    <a:lnTo>
                      <a:pt x="6707" y="5156"/>
                    </a:lnTo>
                    <a:lnTo>
                      <a:pt x="6448" y="5224"/>
                    </a:lnTo>
                    <a:lnTo>
                      <a:pt x="6190" y="5292"/>
                    </a:lnTo>
                    <a:lnTo>
                      <a:pt x="5918" y="5333"/>
                    </a:lnTo>
                    <a:lnTo>
                      <a:pt x="5646" y="5373"/>
                    </a:lnTo>
                    <a:lnTo>
                      <a:pt x="5373" y="5387"/>
                    </a:lnTo>
                    <a:lnTo>
                      <a:pt x="5101" y="5401"/>
                    </a:lnTo>
                    <a:lnTo>
                      <a:pt x="245" y="5401"/>
                    </a:lnTo>
                    <a:lnTo>
                      <a:pt x="109" y="5958"/>
                    </a:lnTo>
                    <a:lnTo>
                      <a:pt x="0" y="6530"/>
                    </a:lnTo>
                    <a:lnTo>
                      <a:pt x="5101" y="6530"/>
                    </a:lnTo>
                    <a:lnTo>
                      <a:pt x="5523" y="6516"/>
                    </a:lnTo>
                    <a:lnTo>
                      <a:pt x="5945" y="6475"/>
                    </a:lnTo>
                    <a:lnTo>
                      <a:pt x="6353" y="6407"/>
                    </a:lnTo>
                    <a:lnTo>
                      <a:pt x="6761" y="6326"/>
                    </a:lnTo>
                    <a:lnTo>
                      <a:pt x="7155" y="6203"/>
                    </a:lnTo>
                    <a:lnTo>
                      <a:pt x="7536" y="6067"/>
                    </a:lnTo>
                    <a:lnTo>
                      <a:pt x="7904" y="5904"/>
                    </a:lnTo>
                    <a:lnTo>
                      <a:pt x="8271" y="5713"/>
                    </a:lnTo>
                    <a:lnTo>
                      <a:pt x="8611" y="5509"/>
                    </a:lnTo>
                    <a:lnTo>
                      <a:pt x="8937" y="5278"/>
                    </a:lnTo>
                    <a:lnTo>
                      <a:pt x="9250" y="5033"/>
                    </a:lnTo>
                    <a:lnTo>
                      <a:pt x="9549" y="4775"/>
                    </a:lnTo>
                    <a:lnTo>
                      <a:pt x="9835" y="4489"/>
                    </a:lnTo>
                    <a:lnTo>
                      <a:pt x="10107" y="4190"/>
                    </a:lnTo>
                    <a:lnTo>
                      <a:pt x="10352" y="3877"/>
                    </a:lnTo>
                    <a:lnTo>
                      <a:pt x="10583" y="3551"/>
                    </a:lnTo>
                    <a:lnTo>
                      <a:pt x="10747" y="3279"/>
                    </a:lnTo>
                    <a:lnTo>
                      <a:pt x="10910" y="2993"/>
                    </a:lnTo>
                    <a:lnTo>
                      <a:pt x="11046" y="2707"/>
                    </a:lnTo>
                    <a:lnTo>
                      <a:pt x="11168" y="2422"/>
                    </a:lnTo>
                    <a:lnTo>
                      <a:pt x="11277" y="2136"/>
                    </a:lnTo>
                    <a:lnTo>
                      <a:pt x="11372" y="1850"/>
                    </a:lnTo>
                    <a:lnTo>
                      <a:pt x="11454" y="1551"/>
                    </a:lnTo>
                    <a:lnTo>
                      <a:pt x="11508" y="1252"/>
                    </a:lnTo>
                    <a:lnTo>
                      <a:pt x="11563" y="939"/>
                    </a:lnTo>
                    <a:lnTo>
                      <a:pt x="11603" y="640"/>
                    </a:lnTo>
                    <a:lnTo>
                      <a:pt x="11631" y="313"/>
                    </a:lnTo>
                    <a:lnTo>
                      <a:pt x="1163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54;p32">
                <a:extLst>
                  <a:ext uri="{FF2B5EF4-FFF2-40B4-BE49-F238E27FC236}">
                    <a16:creationId xmlns:a16="http://schemas.microsoft.com/office/drawing/2014/main" id="{27497386-22D0-F1CC-F18E-BBEDFF28F1B7}"/>
                  </a:ext>
                </a:extLst>
              </p:cNvPr>
              <p:cNvSpPr/>
              <p:nvPr/>
            </p:nvSpPr>
            <p:spPr>
              <a:xfrm>
                <a:off x="-2484966" y="1641048"/>
                <a:ext cx="439908" cy="172648"/>
              </a:xfrm>
              <a:custGeom>
                <a:avLst/>
                <a:gdLst/>
                <a:ahLst/>
                <a:cxnLst/>
                <a:rect l="l" t="t" r="r" b="b"/>
                <a:pathLst>
                  <a:path w="12447" h="4885" extrusionOk="0">
                    <a:moveTo>
                      <a:pt x="0" y="1"/>
                    </a:moveTo>
                    <a:lnTo>
                      <a:pt x="14" y="246"/>
                    </a:lnTo>
                    <a:lnTo>
                      <a:pt x="27" y="491"/>
                    </a:lnTo>
                    <a:lnTo>
                      <a:pt x="54" y="735"/>
                    </a:lnTo>
                    <a:lnTo>
                      <a:pt x="109" y="980"/>
                    </a:lnTo>
                    <a:lnTo>
                      <a:pt x="150" y="1212"/>
                    </a:lnTo>
                    <a:lnTo>
                      <a:pt x="218" y="1443"/>
                    </a:lnTo>
                    <a:lnTo>
                      <a:pt x="299" y="1660"/>
                    </a:lnTo>
                    <a:lnTo>
                      <a:pt x="381" y="1878"/>
                    </a:lnTo>
                    <a:lnTo>
                      <a:pt x="476" y="2096"/>
                    </a:lnTo>
                    <a:lnTo>
                      <a:pt x="585" y="2300"/>
                    </a:lnTo>
                    <a:lnTo>
                      <a:pt x="694" y="2504"/>
                    </a:lnTo>
                    <a:lnTo>
                      <a:pt x="816" y="2708"/>
                    </a:lnTo>
                    <a:lnTo>
                      <a:pt x="952" y="2898"/>
                    </a:lnTo>
                    <a:lnTo>
                      <a:pt x="1102" y="3075"/>
                    </a:lnTo>
                    <a:lnTo>
                      <a:pt x="1251" y="3252"/>
                    </a:lnTo>
                    <a:lnTo>
                      <a:pt x="1401" y="3415"/>
                    </a:lnTo>
                    <a:lnTo>
                      <a:pt x="1564" y="3578"/>
                    </a:lnTo>
                    <a:lnTo>
                      <a:pt x="1741" y="3728"/>
                    </a:lnTo>
                    <a:lnTo>
                      <a:pt x="1918" y="3878"/>
                    </a:lnTo>
                    <a:lnTo>
                      <a:pt x="2108" y="4014"/>
                    </a:lnTo>
                    <a:lnTo>
                      <a:pt x="2312" y="4150"/>
                    </a:lnTo>
                    <a:lnTo>
                      <a:pt x="2503" y="4258"/>
                    </a:lnTo>
                    <a:lnTo>
                      <a:pt x="2707" y="4367"/>
                    </a:lnTo>
                    <a:lnTo>
                      <a:pt x="2925" y="4476"/>
                    </a:lnTo>
                    <a:lnTo>
                      <a:pt x="3142" y="4558"/>
                    </a:lnTo>
                    <a:lnTo>
                      <a:pt x="3360" y="4639"/>
                    </a:lnTo>
                    <a:lnTo>
                      <a:pt x="3591" y="4707"/>
                    </a:lnTo>
                    <a:lnTo>
                      <a:pt x="3822" y="4762"/>
                    </a:lnTo>
                    <a:lnTo>
                      <a:pt x="4054" y="4816"/>
                    </a:lnTo>
                    <a:lnTo>
                      <a:pt x="4298" y="4843"/>
                    </a:lnTo>
                    <a:lnTo>
                      <a:pt x="4543" y="4871"/>
                    </a:lnTo>
                    <a:lnTo>
                      <a:pt x="4788" y="4884"/>
                    </a:lnTo>
                    <a:lnTo>
                      <a:pt x="12446" y="4884"/>
                    </a:lnTo>
                    <a:lnTo>
                      <a:pt x="12446" y="3742"/>
                    </a:lnTo>
                    <a:lnTo>
                      <a:pt x="4693" y="3742"/>
                    </a:lnTo>
                    <a:lnTo>
                      <a:pt x="4503" y="3728"/>
                    </a:lnTo>
                    <a:lnTo>
                      <a:pt x="4312" y="3701"/>
                    </a:lnTo>
                    <a:lnTo>
                      <a:pt x="4122" y="3674"/>
                    </a:lnTo>
                    <a:lnTo>
                      <a:pt x="3945" y="3619"/>
                    </a:lnTo>
                    <a:lnTo>
                      <a:pt x="3768" y="3578"/>
                    </a:lnTo>
                    <a:lnTo>
                      <a:pt x="3591" y="3510"/>
                    </a:lnTo>
                    <a:lnTo>
                      <a:pt x="3428" y="3442"/>
                    </a:lnTo>
                    <a:lnTo>
                      <a:pt x="3265" y="3374"/>
                    </a:lnTo>
                    <a:lnTo>
                      <a:pt x="3101" y="3293"/>
                    </a:lnTo>
                    <a:lnTo>
                      <a:pt x="2938" y="3197"/>
                    </a:lnTo>
                    <a:lnTo>
                      <a:pt x="2789" y="3102"/>
                    </a:lnTo>
                    <a:lnTo>
                      <a:pt x="2639" y="2993"/>
                    </a:lnTo>
                    <a:lnTo>
                      <a:pt x="2503" y="2885"/>
                    </a:lnTo>
                    <a:lnTo>
                      <a:pt x="2367" y="2776"/>
                    </a:lnTo>
                    <a:lnTo>
                      <a:pt x="2231" y="2653"/>
                    </a:lnTo>
                    <a:lnTo>
                      <a:pt x="2108" y="2517"/>
                    </a:lnTo>
                    <a:lnTo>
                      <a:pt x="2000" y="2381"/>
                    </a:lnTo>
                    <a:lnTo>
                      <a:pt x="1891" y="2245"/>
                    </a:lnTo>
                    <a:lnTo>
                      <a:pt x="1782" y="2096"/>
                    </a:lnTo>
                    <a:lnTo>
                      <a:pt x="1687" y="1946"/>
                    </a:lnTo>
                    <a:lnTo>
                      <a:pt x="1592" y="1783"/>
                    </a:lnTo>
                    <a:lnTo>
                      <a:pt x="1510" y="1620"/>
                    </a:lnTo>
                    <a:lnTo>
                      <a:pt x="1442" y="1456"/>
                    </a:lnTo>
                    <a:lnTo>
                      <a:pt x="1374" y="1293"/>
                    </a:lnTo>
                    <a:lnTo>
                      <a:pt x="1306" y="1116"/>
                    </a:lnTo>
                    <a:lnTo>
                      <a:pt x="1265" y="939"/>
                    </a:lnTo>
                    <a:lnTo>
                      <a:pt x="1224" y="763"/>
                    </a:lnTo>
                    <a:lnTo>
                      <a:pt x="1183" y="572"/>
                    </a:lnTo>
                    <a:lnTo>
                      <a:pt x="1156" y="382"/>
                    </a:lnTo>
                    <a:lnTo>
                      <a:pt x="1143" y="191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55;p32">
                <a:extLst>
                  <a:ext uri="{FF2B5EF4-FFF2-40B4-BE49-F238E27FC236}">
                    <a16:creationId xmlns:a16="http://schemas.microsoft.com/office/drawing/2014/main" id="{6548F0C7-F8BB-D670-B3EC-2EA2048E344B}"/>
                  </a:ext>
                </a:extLst>
              </p:cNvPr>
              <p:cNvSpPr/>
              <p:nvPr/>
            </p:nvSpPr>
            <p:spPr>
              <a:xfrm>
                <a:off x="-3538786" y="1388664"/>
                <a:ext cx="189931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5374" h="1130" extrusionOk="0">
                    <a:moveTo>
                      <a:pt x="544" y="1"/>
                    </a:moveTo>
                    <a:lnTo>
                      <a:pt x="259" y="558"/>
                    </a:lnTo>
                    <a:lnTo>
                      <a:pt x="0" y="1130"/>
                    </a:lnTo>
                    <a:lnTo>
                      <a:pt x="5373" y="1130"/>
                    </a:lnTo>
                    <a:lnTo>
                      <a:pt x="537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56;p32">
                <a:extLst>
                  <a:ext uri="{FF2B5EF4-FFF2-40B4-BE49-F238E27FC236}">
                    <a16:creationId xmlns:a16="http://schemas.microsoft.com/office/drawing/2014/main" id="{C70F1A2A-FD0A-1412-1AD0-51A2A2FB54B7}"/>
                  </a:ext>
                </a:extLst>
              </p:cNvPr>
              <p:cNvSpPr/>
              <p:nvPr/>
            </p:nvSpPr>
            <p:spPr>
              <a:xfrm>
                <a:off x="-2663342" y="1212232"/>
                <a:ext cx="479350" cy="223117"/>
              </a:xfrm>
              <a:custGeom>
                <a:avLst/>
                <a:gdLst/>
                <a:ahLst/>
                <a:cxnLst/>
                <a:rect l="l" t="t" r="r" b="b"/>
                <a:pathLst>
                  <a:path w="13563" h="6313" extrusionOk="0">
                    <a:moveTo>
                      <a:pt x="5972" y="0"/>
                    </a:moveTo>
                    <a:lnTo>
                      <a:pt x="5618" y="41"/>
                    </a:lnTo>
                    <a:lnTo>
                      <a:pt x="5265" y="82"/>
                    </a:lnTo>
                    <a:lnTo>
                      <a:pt x="4925" y="150"/>
                    </a:lnTo>
                    <a:lnTo>
                      <a:pt x="4598" y="232"/>
                    </a:lnTo>
                    <a:lnTo>
                      <a:pt x="4272" y="341"/>
                    </a:lnTo>
                    <a:lnTo>
                      <a:pt x="3945" y="463"/>
                    </a:lnTo>
                    <a:lnTo>
                      <a:pt x="3632" y="599"/>
                    </a:lnTo>
                    <a:lnTo>
                      <a:pt x="3333" y="749"/>
                    </a:lnTo>
                    <a:lnTo>
                      <a:pt x="3047" y="925"/>
                    </a:lnTo>
                    <a:lnTo>
                      <a:pt x="2762" y="1102"/>
                    </a:lnTo>
                    <a:lnTo>
                      <a:pt x="2490" y="1293"/>
                    </a:lnTo>
                    <a:lnTo>
                      <a:pt x="2231" y="1510"/>
                    </a:lnTo>
                    <a:lnTo>
                      <a:pt x="1986" y="1742"/>
                    </a:lnTo>
                    <a:lnTo>
                      <a:pt x="1742" y="1973"/>
                    </a:lnTo>
                    <a:lnTo>
                      <a:pt x="1524" y="2218"/>
                    </a:lnTo>
                    <a:lnTo>
                      <a:pt x="1320" y="2463"/>
                    </a:lnTo>
                    <a:lnTo>
                      <a:pt x="1129" y="2721"/>
                    </a:lnTo>
                    <a:lnTo>
                      <a:pt x="966" y="2979"/>
                    </a:lnTo>
                    <a:lnTo>
                      <a:pt x="803" y="3251"/>
                    </a:lnTo>
                    <a:lnTo>
                      <a:pt x="626" y="3605"/>
                    </a:lnTo>
                    <a:lnTo>
                      <a:pt x="463" y="3959"/>
                    </a:lnTo>
                    <a:lnTo>
                      <a:pt x="327" y="4326"/>
                    </a:lnTo>
                    <a:lnTo>
                      <a:pt x="218" y="4707"/>
                    </a:lnTo>
                    <a:lnTo>
                      <a:pt x="123" y="5101"/>
                    </a:lnTo>
                    <a:lnTo>
                      <a:pt x="55" y="5496"/>
                    </a:lnTo>
                    <a:lnTo>
                      <a:pt x="14" y="5904"/>
                    </a:lnTo>
                    <a:lnTo>
                      <a:pt x="0" y="6312"/>
                    </a:lnTo>
                    <a:lnTo>
                      <a:pt x="1143" y="6312"/>
                    </a:lnTo>
                    <a:lnTo>
                      <a:pt x="1157" y="6054"/>
                    </a:lnTo>
                    <a:lnTo>
                      <a:pt x="1170" y="5782"/>
                    </a:lnTo>
                    <a:lnTo>
                      <a:pt x="1198" y="5523"/>
                    </a:lnTo>
                    <a:lnTo>
                      <a:pt x="1252" y="5265"/>
                    </a:lnTo>
                    <a:lnTo>
                      <a:pt x="1306" y="5020"/>
                    </a:lnTo>
                    <a:lnTo>
                      <a:pt x="1374" y="4775"/>
                    </a:lnTo>
                    <a:lnTo>
                      <a:pt x="1456" y="4530"/>
                    </a:lnTo>
                    <a:lnTo>
                      <a:pt x="1551" y="4299"/>
                    </a:lnTo>
                    <a:lnTo>
                      <a:pt x="1660" y="4068"/>
                    </a:lnTo>
                    <a:lnTo>
                      <a:pt x="1769" y="3850"/>
                    </a:lnTo>
                    <a:lnTo>
                      <a:pt x="1891" y="3632"/>
                    </a:lnTo>
                    <a:lnTo>
                      <a:pt x="2027" y="3415"/>
                    </a:lnTo>
                    <a:lnTo>
                      <a:pt x="2177" y="3211"/>
                    </a:lnTo>
                    <a:lnTo>
                      <a:pt x="2327" y="3020"/>
                    </a:lnTo>
                    <a:lnTo>
                      <a:pt x="2490" y="2830"/>
                    </a:lnTo>
                    <a:lnTo>
                      <a:pt x="2667" y="2653"/>
                    </a:lnTo>
                    <a:lnTo>
                      <a:pt x="2843" y="2476"/>
                    </a:lnTo>
                    <a:lnTo>
                      <a:pt x="3034" y="2313"/>
                    </a:lnTo>
                    <a:lnTo>
                      <a:pt x="3224" y="2163"/>
                    </a:lnTo>
                    <a:lnTo>
                      <a:pt x="3428" y="2014"/>
                    </a:lnTo>
                    <a:lnTo>
                      <a:pt x="3646" y="1878"/>
                    </a:lnTo>
                    <a:lnTo>
                      <a:pt x="3864" y="1755"/>
                    </a:lnTo>
                    <a:lnTo>
                      <a:pt x="4081" y="1646"/>
                    </a:lnTo>
                    <a:lnTo>
                      <a:pt x="4313" y="1538"/>
                    </a:lnTo>
                    <a:lnTo>
                      <a:pt x="4544" y="1442"/>
                    </a:lnTo>
                    <a:lnTo>
                      <a:pt x="4789" y="1361"/>
                    </a:lnTo>
                    <a:lnTo>
                      <a:pt x="5033" y="1293"/>
                    </a:lnTo>
                    <a:lnTo>
                      <a:pt x="5292" y="1238"/>
                    </a:lnTo>
                    <a:lnTo>
                      <a:pt x="5537" y="1197"/>
                    </a:lnTo>
                    <a:lnTo>
                      <a:pt x="5795" y="1157"/>
                    </a:lnTo>
                    <a:lnTo>
                      <a:pt x="6067" y="1143"/>
                    </a:lnTo>
                    <a:lnTo>
                      <a:pt x="6326" y="1129"/>
                    </a:lnTo>
                    <a:lnTo>
                      <a:pt x="13562" y="1129"/>
                    </a:lnTo>
                    <a:lnTo>
                      <a:pt x="13331" y="844"/>
                    </a:lnTo>
                    <a:lnTo>
                      <a:pt x="13086" y="558"/>
                    </a:lnTo>
                    <a:lnTo>
                      <a:pt x="12855" y="273"/>
                    </a:lnTo>
                    <a:lnTo>
                      <a:pt x="12596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57;p32">
                <a:extLst>
                  <a:ext uri="{FF2B5EF4-FFF2-40B4-BE49-F238E27FC236}">
                    <a16:creationId xmlns:a16="http://schemas.microsoft.com/office/drawing/2014/main" id="{1242F0AB-2A8E-D454-93C0-CBE1897CE72B}"/>
                  </a:ext>
                </a:extLst>
              </p:cNvPr>
              <p:cNvSpPr/>
              <p:nvPr/>
            </p:nvSpPr>
            <p:spPr>
              <a:xfrm>
                <a:off x="-2390742" y="1355018"/>
                <a:ext cx="291364" cy="40432"/>
              </a:xfrm>
              <a:custGeom>
                <a:avLst/>
                <a:gdLst/>
                <a:ahLst/>
                <a:cxnLst/>
                <a:rect l="l" t="t" r="r" b="b"/>
                <a:pathLst>
                  <a:path w="8244" h="1144" extrusionOk="0">
                    <a:moveTo>
                      <a:pt x="0" y="0"/>
                    </a:moveTo>
                    <a:lnTo>
                      <a:pt x="0" y="1143"/>
                    </a:lnTo>
                    <a:lnTo>
                      <a:pt x="8243" y="1143"/>
                    </a:lnTo>
                    <a:lnTo>
                      <a:pt x="7985" y="558"/>
                    </a:lnTo>
                    <a:lnTo>
                      <a:pt x="769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58;p32">
                <a:extLst>
                  <a:ext uri="{FF2B5EF4-FFF2-40B4-BE49-F238E27FC236}">
                    <a16:creationId xmlns:a16="http://schemas.microsoft.com/office/drawing/2014/main" id="{43065DB0-D900-E8A8-5B9B-B2F3820D9E7E}"/>
                  </a:ext>
                </a:extLst>
              </p:cNvPr>
              <p:cNvSpPr/>
              <p:nvPr/>
            </p:nvSpPr>
            <p:spPr>
              <a:xfrm>
                <a:off x="-3103715" y="1620867"/>
                <a:ext cx="144728" cy="297124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8407" extrusionOk="0">
                    <a:moveTo>
                      <a:pt x="4095" y="1"/>
                    </a:moveTo>
                    <a:lnTo>
                      <a:pt x="3755" y="28"/>
                    </a:lnTo>
                    <a:lnTo>
                      <a:pt x="3428" y="69"/>
                    </a:lnTo>
                    <a:lnTo>
                      <a:pt x="3102" y="123"/>
                    </a:lnTo>
                    <a:lnTo>
                      <a:pt x="2789" y="218"/>
                    </a:lnTo>
                    <a:lnTo>
                      <a:pt x="2490" y="341"/>
                    </a:lnTo>
                    <a:lnTo>
                      <a:pt x="2204" y="477"/>
                    </a:lnTo>
                    <a:lnTo>
                      <a:pt x="1932" y="626"/>
                    </a:lnTo>
                    <a:lnTo>
                      <a:pt x="1660" y="817"/>
                    </a:lnTo>
                    <a:lnTo>
                      <a:pt x="1415" y="1007"/>
                    </a:lnTo>
                    <a:lnTo>
                      <a:pt x="1184" y="1225"/>
                    </a:lnTo>
                    <a:lnTo>
                      <a:pt x="966" y="1470"/>
                    </a:lnTo>
                    <a:lnTo>
                      <a:pt x="776" y="1715"/>
                    </a:lnTo>
                    <a:lnTo>
                      <a:pt x="599" y="1973"/>
                    </a:lnTo>
                    <a:lnTo>
                      <a:pt x="449" y="2259"/>
                    </a:lnTo>
                    <a:lnTo>
                      <a:pt x="313" y="2544"/>
                    </a:lnTo>
                    <a:lnTo>
                      <a:pt x="205" y="2857"/>
                    </a:lnTo>
                    <a:lnTo>
                      <a:pt x="123" y="3116"/>
                    </a:lnTo>
                    <a:lnTo>
                      <a:pt x="68" y="3401"/>
                    </a:lnTo>
                    <a:lnTo>
                      <a:pt x="28" y="3687"/>
                    </a:lnTo>
                    <a:lnTo>
                      <a:pt x="14" y="3973"/>
                    </a:lnTo>
                    <a:lnTo>
                      <a:pt x="0" y="4095"/>
                    </a:lnTo>
                    <a:lnTo>
                      <a:pt x="0" y="8407"/>
                    </a:lnTo>
                    <a:lnTo>
                      <a:pt x="1143" y="8407"/>
                    </a:lnTo>
                    <a:lnTo>
                      <a:pt x="1143" y="4095"/>
                    </a:lnTo>
                    <a:lnTo>
                      <a:pt x="1157" y="3796"/>
                    </a:lnTo>
                    <a:lnTo>
                      <a:pt x="1198" y="3496"/>
                    </a:lnTo>
                    <a:lnTo>
                      <a:pt x="1279" y="3224"/>
                    </a:lnTo>
                    <a:lnTo>
                      <a:pt x="1374" y="2952"/>
                    </a:lnTo>
                    <a:lnTo>
                      <a:pt x="1497" y="2694"/>
                    </a:lnTo>
                    <a:lnTo>
                      <a:pt x="1646" y="2449"/>
                    </a:lnTo>
                    <a:lnTo>
                      <a:pt x="1823" y="2218"/>
                    </a:lnTo>
                    <a:lnTo>
                      <a:pt x="2014" y="2014"/>
                    </a:lnTo>
                    <a:lnTo>
                      <a:pt x="2218" y="1823"/>
                    </a:lnTo>
                    <a:lnTo>
                      <a:pt x="2449" y="1647"/>
                    </a:lnTo>
                    <a:lnTo>
                      <a:pt x="2694" y="1497"/>
                    </a:lnTo>
                    <a:lnTo>
                      <a:pt x="2952" y="1374"/>
                    </a:lnTo>
                    <a:lnTo>
                      <a:pt x="3224" y="1279"/>
                    </a:lnTo>
                    <a:lnTo>
                      <a:pt x="3496" y="1198"/>
                    </a:lnTo>
                    <a:lnTo>
                      <a:pt x="3796" y="1157"/>
                    </a:lnTo>
                    <a:lnTo>
                      <a:pt x="4095" y="1143"/>
                    </a:lnTo>
                    <a:lnTo>
                      <a:pt x="409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59;p32">
                <a:extLst>
                  <a:ext uri="{FF2B5EF4-FFF2-40B4-BE49-F238E27FC236}">
                    <a16:creationId xmlns:a16="http://schemas.microsoft.com/office/drawing/2014/main" id="{571F02C5-A1DC-B73C-27A9-10C371622381}"/>
                  </a:ext>
                </a:extLst>
              </p:cNvPr>
              <p:cNvSpPr/>
              <p:nvPr/>
            </p:nvSpPr>
            <p:spPr>
              <a:xfrm>
                <a:off x="-2999383" y="999750"/>
                <a:ext cx="163000" cy="267331"/>
              </a:xfrm>
              <a:custGeom>
                <a:avLst/>
                <a:gdLst/>
                <a:ahLst/>
                <a:cxnLst/>
                <a:rect l="l" t="t" r="r" b="b"/>
                <a:pathLst>
                  <a:path w="4612" h="7564" extrusionOk="0">
                    <a:moveTo>
                      <a:pt x="1143" y="0"/>
                    </a:moveTo>
                    <a:lnTo>
                      <a:pt x="572" y="68"/>
                    </a:lnTo>
                    <a:lnTo>
                      <a:pt x="0" y="150"/>
                    </a:lnTo>
                    <a:lnTo>
                      <a:pt x="0" y="2952"/>
                    </a:lnTo>
                    <a:lnTo>
                      <a:pt x="14" y="3183"/>
                    </a:lnTo>
                    <a:lnTo>
                      <a:pt x="27" y="3428"/>
                    </a:lnTo>
                    <a:lnTo>
                      <a:pt x="55" y="3659"/>
                    </a:lnTo>
                    <a:lnTo>
                      <a:pt x="95" y="3877"/>
                    </a:lnTo>
                    <a:lnTo>
                      <a:pt x="150" y="4108"/>
                    </a:lnTo>
                    <a:lnTo>
                      <a:pt x="204" y="4326"/>
                    </a:lnTo>
                    <a:lnTo>
                      <a:pt x="286" y="4530"/>
                    </a:lnTo>
                    <a:lnTo>
                      <a:pt x="368" y="4747"/>
                    </a:lnTo>
                    <a:lnTo>
                      <a:pt x="463" y="4951"/>
                    </a:lnTo>
                    <a:lnTo>
                      <a:pt x="558" y="5142"/>
                    </a:lnTo>
                    <a:lnTo>
                      <a:pt x="667" y="5346"/>
                    </a:lnTo>
                    <a:lnTo>
                      <a:pt x="789" y="5523"/>
                    </a:lnTo>
                    <a:lnTo>
                      <a:pt x="925" y="5713"/>
                    </a:lnTo>
                    <a:lnTo>
                      <a:pt x="1061" y="5890"/>
                    </a:lnTo>
                    <a:lnTo>
                      <a:pt x="1197" y="6053"/>
                    </a:lnTo>
                    <a:lnTo>
                      <a:pt x="1361" y="6216"/>
                    </a:lnTo>
                    <a:lnTo>
                      <a:pt x="1510" y="6366"/>
                    </a:lnTo>
                    <a:lnTo>
                      <a:pt x="1687" y="6516"/>
                    </a:lnTo>
                    <a:lnTo>
                      <a:pt x="1864" y="6652"/>
                    </a:lnTo>
                    <a:lnTo>
                      <a:pt x="2041" y="6774"/>
                    </a:lnTo>
                    <a:lnTo>
                      <a:pt x="2231" y="6897"/>
                    </a:lnTo>
                    <a:lnTo>
                      <a:pt x="2422" y="7005"/>
                    </a:lnTo>
                    <a:lnTo>
                      <a:pt x="2612" y="7114"/>
                    </a:lnTo>
                    <a:lnTo>
                      <a:pt x="2816" y="7196"/>
                    </a:lnTo>
                    <a:lnTo>
                      <a:pt x="3034" y="7277"/>
                    </a:lnTo>
                    <a:lnTo>
                      <a:pt x="3251" y="7359"/>
                    </a:lnTo>
                    <a:lnTo>
                      <a:pt x="3469" y="7414"/>
                    </a:lnTo>
                    <a:lnTo>
                      <a:pt x="3687" y="7468"/>
                    </a:lnTo>
                    <a:lnTo>
                      <a:pt x="3918" y="7509"/>
                    </a:lnTo>
                    <a:lnTo>
                      <a:pt x="4149" y="7536"/>
                    </a:lnTo>
                    <a:lnTo>
                      <a:pt x="4380" y="7563"/>
                    </a:lnTo>
                    <a:lnTo>
                      <a:pt x="4612" y="7563"/>
                    </a:lnTo>
                    <a:lnTo>
                      <a:pt x="4612" y="6434"/>
                    </a:lnTo>
                    <a:lnTo>
                      <a:pt x="4435" y="6421"/>
                    </a:lnTo>
                    <a:lnTo>
                      <a:pt x="4258" y="6407"/>
                    </a:lnTo>
                    <a:lnTo>
                      <a:pt x="4081" y="6393"/>
                    </a:lnTo>
                    <a:lnTo>
                      <a:pt x="3918" y="6353"/>
                    </a:lnTo>
                    <a:lnTo>
                      <a:pt x="3755" y="6312"/>
                    </a:lnTo>
                    <a:lnTo>
                      <a:pt x="3578" y="6271"/>
                    </a:lnTo>
                    <a:lnTo>
                      <a:pt x="3428" y="6216"/>
                    </a:lnTo>
                    <a:lnTo>
                      <a:pt x="3265" y="6148"/>
                    </a:lnTo>
                    <a:lnTo>
                      <a:pt x="3115" y="6080"/>
                    </a:lnTo>
                    <a:lnTo>
                      <a:pt x="2966" y="6012"/>
                    </a:lnTo>
                    <a:lnTo>
                      <a:pt x="2666" y="5836"/>
                    </a:lnTo>
                    <a:lnTo>
                      <a:pt x="2408" y="5632"/>
                    </a:lnTo>
                    <a:lnTo>
                      <a:pt x="2163" y="5414"/>
                    </a:lnTo>
                    <a:lnTo>
                      <a:pt x="1932" y="5169"/>
                    </a:lnTo>
                    <a:lnTo>
                      <a:pt x="1728" y="4897"/>
                    </a:lnTo>
                    <a:lnTo>
                      <a:pt x="1565" y="4611"/>
                    </a:lnTo>
                    <a:lnTo>
                      <a:pt x="1483" y="4462"/>
                    </a:lnTo>
                    <a:lnTo>
                      <a:pt x="1415" y="4299"/>
                    </a:lnTo>
                    <a:lnTo>
                      <a:pt x="1347" y="4149"/>
                    </a:lnTo>
                    <a:lnTo>
                      <a:pt x="1293" y="3986"/>
                    </a:lnTo>
                    <a:lnTo>
                      <a:pt x="1252" y="3822"/>
                    </a:lnTo>
                    <a:lnTo>
                      <a:pt x="1211" y="3646"/>
                    </a:lnTo>
                    <a:lnTo>
                      <a:pt x="1184" y="3482"/>
                    </a:lnTo>
                    <a:lnTo>
                      <a:pt x="1156" y="3306"/>
                    </a:lnTo>
                    <a:lnTo>
                      <a:pt x="1143" y="3129"/>
                    </a:lnTo>
                    <a:lnTo>
                      <a:pt x="1143" y="295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60;p32">
                <a:extLst>
                  <a:ext uri="{FF2B5EF4-FFF2-40B4-BE49-F238E27FC236}">
                    <a16:creationId xmlns:a16="http://schemas.microsoft.com/office/drawing/2014/main" id="{38390359-2F57-DED3-77E6-D45FF00ED555}"/>
                  </a:ext>
                </a:extLst>
              </p:cNvPr>
              <p:cNvSpPr/>
              <p:nvPr/>
            </p:nvSpPr>
            <p:spPr>
              <a:xfrm>
                <a:off x="-2773435" y="997807"/>
                <a:ext cx="162045" cy="151973"/>
              </a:xfrm>
              <a:custGeom>
                <a:avLst/>
                <a:gdLst/>
                <a:ahLst/>
                <a:cxnLst/>
                <a:rect l="l" t="t" r="r" b="b"/>
                <a:pathLst>
                  <a:path w="4585" h="4300" extrusionOk="0">
                    <a:moveTo>
                      <a:pt x="3456" y="1"/>
                    </a:moveTo>
                    <a:lnTo>
                      <a:pt x="3415" y="327"/>
                    </a:lnTo>
                    <a:lnTo>
                      <a:pt x="3333" y="640"/>
                    </a:lnTo>
                    <a:lnTo>
                      <a:pt x="3238" y="953"/>
                    </a:lnTo>
                    <a:lnTo>
                      <a:pt x="3102" y="1239"/>
                    </a:lnTo>
                    <a:lnTo>
                      <a:pt x="2952" y="1511"/>
                    </a:lnTo>
                    <a:lnTo>
                      <a:pt x="2775" y="1783"/>
                    </a:lnTo>
                    <a:lnTo>
                      <a:pt x="2571" y="2014"/>
                    </a:lnTo>
                    <a:lnTo>
                      <a:pt x="2340" y="2245"/>
                    </a:lnTo>
                    <a:lnTo>
                      <a:pt x="2109" y="2449"/>
                    </a:lnTo>
                    <a:lnTo>
                      <a:pt x="1850" y="2626"/>
                    </a:lnTo>
                    <a:lnTo>
                      <a:pt x="1565" y="2776"/>
                    </a:lnTo>
                    <a:lnTo>
                      <a:pt x="1279" y="2912"/>
                    </a:lnTo>
                    <a:lnTo>
                      <a:pt x="980" y="3020"/>
                    </a:lnTo>
                    <a:lnTo>
                      <a:pt x="653" y="3102"/>
                    </a:lnTo>
                    <a:lnTo>
                      <a:pt x="327" y="3143"/>
                    </a:lnTo>
                    <a:lnTo>
                      <a:pt x="0" y="3157"/>
                    </a:lnTo>
                    <a:lnTo>
                      <a:pt x="0" y="4299"/>
                    </a:lnTo>
                    <a:lnTo>
                      <a:pt x="218" y="4286"/>
                    </a:lnTo>
                    <a:lnTo>
                      <a:pt x="436" y="4272"/>
                    </a:lnTo>
                    <a:lnTo>
                      <a:pt x="653" y="4245"/>
                    </a:lnTo>
                    <a:lnTo>
                      <a:pt x="871" y="4218"/>
                    </a:lnTo>
                    <a:lnTo>
                      <a:pt x="1089" y="4163"/>
                    </a:lnTo>
                    <a:lnTo>
                      <a:pt x="1293" y="4109"/>
                    </a:lnTo>
                    <a:lnTo>
                      <a:pt x="1497" y="4041"/>
                    </a:lnTo>
                    <a:lnTo>
                      <a:pt x="1701" y="3973"/>
                    </a:lnTo>
                    <a:lnTo>
                      <a:pt x="1891" y="3891"/>
                    </a:lnTo>
                    <a:lnTo>
                      <a:pt x="2082" y="3796"/>
                    </a:lnTo>
                    <a:lnTo>
                      <a:pt x="2259" y="3701"/>
                    </a:lnTo>
                    <a:lnTo>
                      <a:pt x="2449" y="3592"/>
                    </a:lnTo>
                    <a:lnTo>
                      <a:pt x="2626" y="3483"/>
                    </a:lnTo>
                    <a:lnTo>
                      <a:pt x="2789" y="3347"/>
                    </a:lnTo>
                    <a:lnTo>
                      <a:pt x="2952" y="3225"/>
                    </a:lnTo>
                    <a:lnTo>
                      <a:pt x="3102" y="3089"/>
                    </a:lnTo>
                    <a:lnTo>
                      <a:pt x="3265" y="2939"/>
                    </a:lnTo>
                    <a:lnTo>
                      <a:pt x="3401" y="2789"/>
                    </a:lnTo>
                    <a:lnTo>
                      <a:pt x="3537" y="2640"/>
                    </a:lnTo>
                    <a:lnTo>
                      <a:pt x="3673" y="2476"/>
                    </a:lnTo>
                    <a:lnTo>
                      <a:pt x="3796" y="2300"/>
                    </a:lnTo>
                    <a:lnTo>
                      <a:pt x="3904" y="2123"/>
                    </a:lnTo>
                    <a:lnTo>
                      <a:pt x="4013" y="1946"/>
                    </a:lnTo>
                    <a:lnTo>
                      <a:pt x="4108" y="1755"/>
                    </a:lnTo>
                    <a:lnTo>
                      <a:pt x="4204" y="1565"/>
                    </a:lnTo>
                    <a:lnTo>
                      <a:pt x="4285" y="1375"/>
                    </a:lnTo>
                    <a:lnTo>
                      <a:pt x="4367" y="1184"/>
                    </a:lnTo>
                    <a:lnTo>
                      <a:pt x="4421" y="980"/>
                    </a:lnTo>
                    <a:lnTo>
                      <a:pt x="4476" y="762"/>
                    </a:lnTo>
                    <a:lnTo>
                      <a:pt x="4530" y="558"/>
                    </a:lnTo>
                    <a:lnTo>
                      <a:pt x="4557" y="341"/>
                    </a:lnTo>
                    <a:lnTo>
                      <a:pt x="4585" y="123"/>
                    </a:lnTo>
                    <a:lnTo>
                      <a:pt x="4027" y="55"/>
                    </a:lnTo>
                    <a:lnTo>
                      <a:pt x="345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61;p32">
                <a:extLst>
                  <a:ext uri="{FF2B5EF4-FFF2-40B4-BE49-F238E27FC236}">
                    <a16:creationId xmlns:a16="http://schemas.microsoft.com/office/drawing/2014/main" id="{248076A0-CFC0-8E54-5E50-4521B8522373}"/>
                  </a:ext>
                </a:extLst>
              </p:cNvPr>
              <p:cNvSpPr/>
              <p:nvPr/>
            </p:nvSpPr>
            <p:spPr>
              <a:xfrm>
                <a:off x="-3429683" y="1212232"/>
                <a:ext cx="410114" cy="177914"/>
              </a:xfrm>
              <a:custGeom>
                <a:avLst/>
                <a:gdLst/>
                <a:ahLst/>
                <a:cxnLst/>
                <a:rect l="l" t="t" r="r" b="b"/>
                <a:pathLst>
                  <a:path w="11604" h="5034" extrusionOk="0">
                    <a:moveTo>
                      <a:pt x="1035" y="0"/>
                    </a:moveTo>
                    <a:lnTo>
                      <a:pt x="763" y="273"/>
                    </a:lnTo>
                    <a:lnTo>
                      <a:pt x="504" y="558"/>
                    </a:lnTo>
                    <a:lnTo>
                      <a:pt x="1" y="1129"/>
                    </a:lnTo>
                    <a:lnTo>
                      <a:pt x="6571" y="1129"/>
                    </a:lnTo>
                    <a:lnTo>
                      <a:pt x="6761" y="1143"/>
                    </a:lnTo>
                    <a:lnTo>
                      <a:pt x="6965" y="1157"/>
                    </a:lnTo>
                    <a:lnTo>
                      <a:pt x="7156" y="1170"/>
                    </a:lnTo>
                    <a:lnTo>
                      <a:pt x="7346" y="1211"/>
                    </a:lnTo>
                    <a:lnTo>
                      <a:pt x="7537" y="1252"/>
                    </a:lnTo>
                    <a:lnTo>
                      <a:pt x="7727" y="1306"/>
                    </a:lnTo>
                    <a:lnTo>
                      <a:pt x="7904" y="1374"/>
                    </a:lnTo>
                    <a:lnTo>
                      <a:pt x="8081" y="1442"/>
                    </a:lnTo>
                    <a:lnTo>
                      <a:pt x="8258" y="1510"/>
                    </a:lnTo>
                    <a:lnTo>
                      <a:pt x="8421" y="1606"/>
                    </a:lnTo>
                    <a:lnTo>
                      <a:pt x="8584" y="1701"/>
                    </a:lnTo>
                    <a:lnTo>
                      <a:pt x="8747" y="1796"/>
                    </a:lnTo>
                    <a:lnTo>
                      <a:pt x="8897" y="1905"/>
                    </a:lnTo>
                    <a:lnTo>
                      <a:pt x="9047" y="2027"/>
                    </a:lnTo>
                    <a:lnTo>
                      <a:pt x="9196" y="2150"/>
                    </a:lnTo>
                    <a:lnTo>
                      <a:pt x="9332" y="2272"/>
                    </a:lnTo>
                    <a:lnTo>
                      <a:pt x="9455" y="2408"/>
                    </a:lnTo>
                    <a:lnTo>
                      <a:pt x="9577" y="2558"/>
                    </a:lnTo>
                    <a:lnTo>
                      <a:pt x="9700" y="2707"/>
                    </a:lnTo>
                    <a:lnTo>
                      <a:pt x="9808" y="2857"/>
                    </a:lnTo>
                    <a:lnTo>
                      <a:pt x="9904" y="3007"/>
                    </a:lnTo>
                    <a:lnTo>
                      <a:pt x="9999" y="3170"/>
                    </a:lnTo>
                    <a:lnTo>
                      <a:pt x="10094" y="3347"/>
                    </a:lnTo>
                    <a:lnTo>
                      <a:pt x="10162" y="3524"/>
                    </a:lnTo>
                    <a:lnTo>
                      <a:pt x="10230" y="3700"/>
                    </a:lnTo>
                    <a:lnTo>
                      <a:pt x="10298" y="3877"/>
                    </a:lnTo>
                    <a:lnTo>
                      <a:pt x="10353" y="4054"/>
                    </a:lnTo>
                    <a:lnTo>
                      <a:pt x="10393" y="4244"/>
                    </a:lnTo>
                    <a:lnTo>
                      <a:pt x="10434" y="4435"/>
                    </a:lnTo>
                    <a:lnTo>
                      <a:pt x="10448" y="4639"/>
                    </a:lnTo>
                    <a:lnTo>
                      <a:pt x="10475" y="4829"/>
                    </a:lnTo>
                    <a:lnTo>
                      <a:pt x="10475" y="5033"/>
                    </a:lnTo>
                    <a:lnTo>
                      <a:pt x="11604" y="5033"/>
                    </a:lnTo>
                    <a:lnTo>
                      <a:pt x="11604" y="4775"/>
                    </a:lnTo>
                    <a:lnTo>
                      <a:pt x="11590" y="4516"/>
                    </a:lnTo>
                    <a:lnTo>
                      <a:pt x="11550" y="4272"/>
                    </a:lnTo>
                    <a:lnTo>
                      <a:pt x="11509" y="4027"/>
                    </a:lnTo>
                    <a:lnTo>
                      <a:pt x="11454" y="3782"/>
                    </a:lnTo>
                    <a:lnTo>
                      <a:pt x="11386" y="3537"/>
                    </a:lnTo>
                    <a:lnTo>
                      <a:pt x="11305" y="3306"/>
                    </a:lnTo>
                    <a:lnTo>
                      <a:pt x="11209" y="3075"/>
                    </a:lnTo>
                    <a:lnTo>
                      <a:pt x="11114" y="2857"/>
                    </a:lnTo>
                    <a:lnTo>
                      <a:pt x="11005" y="2639"/>
                    </a:lnTo>
                    <a:lnTo>
                      <a:pt x="10883" y="2422"/>
                    </a:lnTo>
                    <a:lnTo>
                      <a:pt x="10747" y="2218"/>
                    </a:lnTo>
                    <a:lnTo>
                      <a:pt x="10611" y="2027"/>
                    </a:lnTo>
                    <a:lnTo>
                      <a:pt x="10461" y="1837"/>
                    </a:lnTo>
                    <a:lnTo>
                      <a:pt x="10298" y="1646"/>
                    </a:lnTo>
                    <a:lnTo>
                      <a:pt x="10135" y="1470"/>
                    </a:lnTo>
                    <a:lnTo>
                      <a:pt x="9958" y="1306"/>
                    </a:lnTo>
                    <a:lnTo>
                      <a:pt x="9768" y="1143"/>
                    </a:lnTo>
                    <a:lnTo>
                      <a:pt x="9577" y="993"/>
                    </a:lnTo>
                    <a:lnTo>
                      <a:pt x="9387" y="857"/>
                    </a:lnTo>
                    <a:lnTo>
                      <a:pt x="9183" y="721"/>
                    </a:lnTo>
                    <a:lnTo>
                      <a:pt x="8965" y="599"/>
                    </a:lnTo>
                    <a:lnTo>
                      <a:pt x="8747" y="490"/>
                    </a:lnTo>
                    <a:lnTo>
                      <a:pt x="8530" y="395"/>
                    </a:lnTo>
                    <a:lnTo>
                      <a:pt x="8299" y="300"/>
                    </a:lnTo>
                    <a:lnTo>
                      <a:pt x="8067" y="218"/>
                    </a:lnTo>
                    <a:lnTo>
                      <a:pt x="7822" y="150"/>
                    </a:lnTo>
                    <a:lnTo>
                      <a:pt x="7578" y="96"/>
                    </a:lnTo>
                    <a:lnTo>
                      <a:pt x="7333" y="55"/>
                    </a:lnTo>
                    <a:lnTo>
                      <a:pt x="7074" y="28"/>
                    </a:lnTo>
                    <a:lnTo>
                      <a:pt x="682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62;p32">
                <a:extLst>
                  <a:ext uri="{FF2B5EF4-FFF2-40B4-BE49-F238E27FC236}">
                    <a16:creationId xmlns:a16="http://schemas.microsoft.com/office/drawing/2014/main" id="{54B51915-67AD-BCC2-F430-F46517E88605}"/>
                  </a:ext>
                </a:extLst>
              </p:cNvPr>
              <p:cNvSpPr/>
              <p:nvPr/>
            </p:nvSpPr>
            <p:spPr>
              <a:xfrm>
                <a:off x="-2735936" y="1199261"/>
                <a:ext cx="135609" cy="131757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3728" extrusionOk="0">
                    <a:moveTo>
                      <a:pt x="0" y="0"/>
                    </a:moveTo>
                    <a:lnTo>
                      <a:pt x="14" y="191"/>
                    </a:lnTo>
                    <a:lnTo>
                      <a:pt x="28" y="381"/>
                    </a:lnTo>
                    <a:lnTo>
                      <a:pt x="41" y="571"/>
                    </a:lnTo>
                    <a:lnTo>
                      <a:pt x="82" y="748"/>
                    </a:lnTo>
                    <a:lnTo>
                      <a:pt x="123" y="939"/>
                    </a:lnTo>
                    <a:lnTo>
                      <a:pt x="177" y="1116"/>
                    </a:lnTo>
                    <a:lnTo>
                      <a:pt x="232" y="1279"/>
                    </a:lnTo>
                    <a:lnTo>
                      <a:pt x="300" y="1456"/>
                    </a:lnTo>
                    <a:lnTo>
                      <a:pt x="368" y="1619"/>
                    </a:lnTo>
                    <a:lnTo>
                      <a:pt x="449" y="1782"/>
                    </a:lnTo>
                    <a:lnTo>
                      <a:pt x="545" y="1932"/>
                    </a:lnTo>
                    <a:lnTo>
                      <a:pt x="640" y="2081"/>
                    </a:lnTo>
                    <a:lnTo>
                      <a:pt x="749" y="2231"/>
                    </a:lnTo>
                    <a:lnTo>
                      <a:pt x="857" y="2381"/>
                    </a:lnTo>
                    <a:lnTo>
                      <a:pt x="980" y="2517"/>
                    </a:lnTo>
                    <a:lnTo>
                      <a:pt x="1102" y="2639"/>
                    </a:lnTo>
                    <a:lnTo>
                      <a:pt x="1225" y="2761"/>
                    </a:lnTo>
                    <a:lnTo>
                      <a:pt x="1361" y="2884"/>
                    </a:lnTo>
                    <a:lnTo>
                      <a:pt x="1497" y="2993"/>
                    </a:lnTo>
                    <a:lnTo>
                      <a:pt x="1646" y="3102"/>
                    </a:lnTo>
                    <a:lnTo>
                      <a:pt x="1796" y="3197"/>
                    </a:lnTo>
                    <a:lnTo>
                      <a:pt x="1959" y="3278"/>
                    </a:lnTo>
                    <a:lnTo>
                      <a:pt x="2122" y="3360"/>
                    </a:lnTo>
                    <a:lnTo>
                      <a:pt x="2286" y="3442"/>
                    </a:lnTo>
                    <a:lnTo>
                      <a:pt x="2449" y="3510"/>
                    </a:lnTo>
                    <a:lnTo>
                      <a:pt x="2626" y="3564"/>
                    </a:lnTo>
                    <a:lnTo>
                      <a:pt x="2803" y="3618"/>
                    </a:lnTo>
                    <a:lnTo>
                      <a:pt x="2979" y="3659"/>
                    </a:lnTo>
                    <a:lnTo>
                      <a:pt x="3170" y="3686"/>
                    </a:lnTo>
                    <a:lnTo>
                      <a:pt x="3347" y="3714"/>
                    </a:lnTo>
                    <a:lnTo>
                      <a:pt x="3537" y="3727"/>
                    </a:lnTo>
                    <a:lnTo>
                      <a:pt x="3836" y="3727"/>
                    </a:lnTo>
                    <a:lnTo>
                      <a:pt x="3836" y="2598"/>
                    </a:lnTo>
                    <a:lnTo>
                      <a:pt x="3728" y="2598"/>
                    </a:lnTo>
                    <a:lnTo>
                      <a:pt x="3469" y="2585"/>
                    </a:lnTo>
                    <a:lnTo>
                      <a:pt x="3211" y="2544"/>
                    </a:lnTo>
                    <a:lnTo>
                      <a:pt x="2966" y="2476"/>
                    </a:lnTo>
                    <a:lnTo>
                      <a:pt x="2721" y="2394"/>
                    </a:lnTo>
                    <a:lnTo>
                      <a:pt x="2503" y="2285"/>
                    </a:lnTo>
                    <a:lnTo>
                      <a:pt x="2286" y="2149"/>
                    </a:lnTo>
                    <a:lnTo>
                      <a:pt x="2082" y="2000"/>
                    </a:lnTo>
                    <a:lnTo>
                      <a:pt x="1905" y="1837"/>
                    </a:lnTo>
                    <a:lnTo>
                      <a:pt x="1728" y="1646"/>
                    </a:lnTo>
                    <a:lnTo>
                      <a:pt x="1578" y="1456"/>
                    </a:lnTo>
                    <a:lnTo>
                      <a:pt x="1456" y="1238"/>
                    </a:lnTo>
                    <a:lnTo>
                      <a:pt x="1347" y="1007"/>
                    </a:lnTo>
                    <a:lnTo>
                      <a:pt x="1252" y="776"/>
                    </a:lnTo>
                    <a:lnTo>
                      <a:pt x="1198" y="531"/>
                    </a:lnTo>
                    <a:lnTo>
                      <a:pt x="1157" y="27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63;p32">
                <a:extLst>
                  <a:ext uri="{FF2B5EF4-FFF2-40B4-BE49-F238E27FC236}">
                    <a16:creationId xmlns:a16="http://schemas.microsoft.com/office/drawing/2014/main" id="{3727B8D0-32EA-8DF6-3C4C-1B6931168FAC}"/>
                  </a:ext>
                </a:extLst>
              </p:cNvPr>
              <p:cNvSpPr/>
              <p:nvPr/>
            </p:nvSpPr>
            <p:spPr>
              <a:xfrm>
                <a:off x="-3195076" y="1579056"/>
                <a:ext cx="113980" cy="184134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5210" extrusionOk="0">
                    <a:moveTo>
                      <a:pt x="1" y="0"/>
                    </a:moveTo>
                    <a:lnTo>
                      <a:pt x="1" y="2000"/>
                    </a:lnTo>
                    <a:lnTo>
                      <a:pt x="15" y="2163"/>
                    </a:lnTo>
                    <a:lnTo>
                      <a:pt x="28" y="2326"/>
                    </a:lnTo>
                    <a:lnTo>
                      <a:pt x="42" y="2489"/>
                    </a:lnTo>
                    <a:lnTo>
                      <a:pt x="69" y="2653"/>
                    </a:lnTo>
                    <a:lnTo>
                      <a:pt x="151" y="2952"/>
                    </a:lnTo>
                    <a:lnTo>
                      <a:pt x="259" y="3251"/>
                    </a:lnTo>
                    <a:lnTo>
                      <a:pt x="395" y="3537"/>
                    </a:lnTo>
                    <a:lnTo>
                      <a:pt x="559" y="3795"/>
                    </a:lnTo>
                    <a:lnTo>
                      <a:pt x="736" y="4040"/>
                    </a:lnTo>
                    <a:lnTo>
                      <a:pt x="953" y="4271"/>
                    </a:lnTo>
                    <a:lnTo>
                      <a:pt x="1171" y="4475"/>
                    </a:lnTo>
                    <a:lnTo>
                      <a:pt x="1429" y="4666"/>
                    </a:lnTo>
                    <a:lnTo>
                      <a:pt x="1688" y="4829"/>
                    </a:lnTo>
                    <a:lnTo>
                      <a:pt x="1973" y="4965"/>
                    </a:lnTo>
                    <a:lnTo>
                      <a:pt x="2259" y="5074"/>
                    </a:lnTo>
                    <a:lnTo>
                      <a:pt x="2572" y="5142"/>
                    </a:lnTo>
                    <a:lnTo>
                      <a:pt x="2735" y="5183"/>
                    </a:lnTo>
                    <a:lnTo>
                      <a:pt x="2885" y="5196"/>
                    </a:lnTo>
                    <a:lnTo>
                      <a:pt x="3048" y="5210"/>
                    </a:lnTo>
                    <a:lnTo>
                      <a:pt x="3225" y="5210"/>
                    </a:lnTo>
                    <a:lnTo>
                      <a:pt x="3225" y="4081"/>
                    </a:lnTo>
                    <a:lnTo>
                      <a:pt x="3007" y="4067"/>
                    </a:lnTo>
                    <a:lnTo>
                      <a:pt x="2803" y="4040"/>
                    </a:lnTo>
                    <a:lnTo>
                      <a:pt x="2599" y="3986"/>
                    </a:lnTo>
                    <a:lnTo>
                      <a:pt x="2409" y="3918"/>
                    </a:lnTo>
                    <a:lnTo>
                      <a:pt x="2232" y="3822"/>
                    </a:lnTo>
                    <a:lnTo>
                      <a:pt x="2055" y="3727"/>
                    </a:lnTo>
                    <a:lnTo>
                      <a:pt x="1892" y="3605"/>
                    </a:lnTo>
                    <a:lnTo>
                      <a:pt x="1756" y="3469"/>
                    </a:lnTo>
                    <a:lnTo>
                      <a:pt x="1620" y="3319"/>
                    </a:lnTo>
                    <a:lnTo>
                      <a:pt x="1497" y="3156"/>
                    </a:lnTo>
                    <a:lnTo>
                      <a:pt x="1388" y="2993"/>
                    </a:lnTo>
                    <a:lnTo>
                      <a:pt x="1307" y="2802"/>
                    </a:lnTo>
                    <a:lnTo>
                      <a:pt x="1239" y="2612"/>
                    </a:lnTo>
                    <a:lnTo>
                      <a:pt x="1184" y="2421"/>
                    </a:lnTo>
                    <a:lnTo>
                      <a:pt x="1157" y="2217"/>
                    </a:lnTo>
                    <a:lnTo>
                      <a:pt x="1144" y="2000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464;p32">
                <a:extLst>
                  <a:ext uri="{FF2B5EF4-FFF2-40B4-BE49-F238E27FC236}">
                    <a16:creationId xmlns:a16="http://schemas.microsoft.com/office/drawing/2014/main" id="{1D2F789D-E23A-AC26-C598-E18FA8FFB724}"/>
                  </a:ext>
                </a:extLst>
              </p:cNvPr>
              <p:cNvSpPr/>
              <p:nvPr/>
            </p:nvSpPr>
            <p:spPr>
              <a:xfrm>
                <a:off x="-2841223" y="1661264"/>
                <a:ext cx="185619" cy="441817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12501" extrusionOk="0">
                    <a:moveTo>
                      <a:pt x="1" y="0"/>
                    </a:moveTo>
                    <a:lnTo>
                      <a:pt x="1" y="2245"/>
                    </a:lnTo>
                    <a:lnTo>
                      <a:pt x="14" y="2517"/>
                    </a:lnTo>
                    <a:lnTo>
                      <a:pt x="55" y="2775"/>
                    </a:lnTo>
                    <a:lnTo>
                      <a:pt x="109" y="3034"/>
                    </a:lnTo>
                    <a:lnTo>
                      <a:pt x="205" y="3265"/>
                    </a:lnTo>
                    <a:lnTo>
                      <a:pt x="313" y="3496"/>
                    </a:lnTo>
                    <a:lnTo>
                      <a:pt x="449" y="3714"/>
                    </a:lnTo>
                    <a:lnTo>
                      <a:pt x="599" y="3918"/>
                    </a:lnTo>
                    <a:lnTo>
                      <a:pt x="762" y="4108"/>
                    </a:lnTo>
                    <a:lnTo>
                      <a:pt x="953" y="4271"/>
                    </a:lnTo>
                    <a:lnTo>
                      <a:pt x="1157" y="4435"/>
                    </a:lnTo>
                    <a:lnTo>
                      <a:pt x="1374" y="4557"/>
                    </a:lnTo>
                    <a:lnTo>
                      <a:pt x="1606" y="4666"/>
                    </a:lnTo>
                    <a:lnTo>
                      <a:pt x="1850" y="4761"/>
                    </a:lnTo>
                    <a:lnTo>
                      <a:pt x="2095" y="4829"/>
                    </a:lnTo>
                    <a:lnTo>
                      <a:pt x="2354" y="4870"/>
                    </a:lnTo>
                    <a:lnTo>
                      <a:pt x="2626" y="4884"/>
                    </a:lnTo>
                    <a:lnTo>
                      <a:pt x="2775" y="4884"/>
                    </a:lnTo>
                    <a:lnTo>
                      <a:pt x="2925" y="4911"/>
                    </a:lnTo>
                    <a:lnTo>
                      <a:pt x="3075" y="4952"/>
                    </a:lnTo>
                    <a:lnTo>
                      <a:pt x="3211" y="4992"/>
                    </a:lnTo>
                    <a:lnTo>
                      <a:pt x="3333" y="5060"/>
                    </a:lnTo>
                    <a:lnTo>
                      <a:pt x="3456" y="5128"/>
                    </a:lnTo>
                    <a:lnTo>
                      <a:pt x="3578" y="5224"/>
                    </a:lnTo>
                    <a:lnTo>
                      <a:pt x="3687" y="5319"/>
                    </a:lnTo>
                    <a:lnTo>
                      <a:pt x="3782" y="5428"/>
                    </a:lnTo>
                    <a:lnTo>
                      <a:pt x="3864" y="5536"/>
                    </a:lnTo>
                    <a:lnTo>
                      <a:pt x="3945" y="5659"/>
                    </a:lnTo>
                    <a:lnTo>
                      <a:pt x="4000" y="5795"/>
                    </a:lnTo>
                    <a:lnTo>
                      <a:pt x="4054" y="5931"/>
                    </a:lnTo>
                    <a:lnTo>
                      <a:pt x="4095" y="6067"/>
                    </a:lnTo>
                    <a:lnTo>
                      <a:pt x="4109" y="6217"/>
                    </a:lnTo>
                    <a:lnTo>
                      <a:pt x="4122" y="6366"/>
                    </a:lnTo>
                    <a:lnTo>
                      <a:pt x="4122" y="12501"/>
                    </a:lnTo>
                    <a:lnTo>
                      <a:pt x="5251" y="12501"/>
                    </a:lnTo>
                    <a:lnTo>
                      <a:pt x="5251" y="6366"/>
                    </a:lnTo>
                    <a:lnTo>
                      <a:pt x="5238" y="6108"/>
                    </a:lnTo>
                    <a:lnTo>
                      <a:pt x="5197" y="5836"/>
                    </a:lnTo>
                    <a:lnTo>
                      <a:pt x="5142" y="5591"/>
                    </a:lnTo>
                    <a:lnTo>
                      <a:pt x="5047" y="5346"/>
                    </a:lnTo>
                    <a:lnTo>
                      <a:pt x="4938" y="5115"/>
                    </a:lnTo>
                    <a:lnTo>
                      <a:pt x="4802" y="4897"/>
                    </a:lnTo>
                    <a:lnTo>
                      <a:pt x="4653" y="4693"/>
                    </a:lnTo>
                    <a:lnTo>
                      <a:pt x="4489" y="4516"/>
                    </a:lnTo>
                    <a:lnTo>
                      <a:pt x="4299" y="4339"/>
                    </a:lnTo>
                    <a:lnTo>
                      <a:pt x="4095" y="4190"/>
                    </a:lnTo>
                    <a:lnTo>
                      <a:pt x="3877" y="4054"/>
                    </a:lnTo>
                    <a:lnTo>
                      <a:pt x="3646" y="3945"/>
                    </a:lnTo>
                    <a:lnTo>
                      <a:pt x="3401" y="3863"/>
                    </a:lnTo>
                    <a:lnTo>
                      <a:pt x="3156" y="3795"/>
                    </a:lnTo>
                    <a:lnTo>
                      <a:pt x="2898" y="3755"/>
                    </a:lnTo>
                    <a:lnTo>
                      <a:pt x="2626" y="3741"/>
                    </a:lnTo>
                    <a:lnTo>
                      <a:pt x="2476" y="3727"/>
                    </a:lnTo>
                    <a:lnTo>
                      <a:pt x="2327" y="3714"/>
                    </a:lnTo>
                    <a:lnTo>
                      <a:pt x="2177" y="3673"/>
                    </a:lnTo>
                    <a:lnTo>
                      <a:pt x="2041" y="3618"/>
                    </a:lnTo>
                    <a:lnTo>
                      <a:pt x="1918" y="3564"/>
                    </a:lnTo>
                    <a:lnTo>
                      <a:pt x="1796" y="3482"/>
                    </a:lnTo>
                    <a:lnTo>
                      <a:pt x="1674" y="3401"/>
                    </a:lnTo>
                    <a:lnTo>
                      <a:pt x="1565" y="3306"/>
                    </a:lnTo>
                    <a:lnTo>
                      <a:pt x="1470" y="3197"/>
                    </a:lnTo>
                    <a:lnTo>
                      <a:pt x="1388" y="3088"/>
                    </a:lnTo>
                    <a:lnTo>
                      <a:pt x="1306" y="2966"/>
                    </a:lnTo>
                    <a:lnTo>
                      <a:pt x="1252" y="2830"/>
                    </a:lnTo>
                    <a:lnTo>
                      <a:pt x="1198" y="2694"/>
                    </a:lnTo>
                    <a:lnTo>
                      <a:pt x="1157" y="2544"/>
                    </a:lnTo>
                    <a:lnTo>
                      <a:pt x="1143" y="2394"/>
                    </a:lnTo>
                    <a:lnTo>
                      <a:pt x="1130" y="2245"/>
                    </a:lnTo>
                    <a:lnTo>
                      <a:pt x="113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465;p32">
                <a:extLst>
                  <a:ext uri="{FF2B5EF4-FFF2-40B4-BE49-F238E27FC236}">
                    <a16:creationId xmlns:a16="http://schemas.microsoft.com/office/drawing/2014/main" id="{533DD4CE-3BC3-39CD-71BB-83E5759132C8}"/>
                  </a:ext>
                </a:extLst>
              </p:cNvPr>
              <p:cNvSpPr/>
              <p:nvPr/>
            </p:nvSpPr>
            <p:spPr>
              <a:xfrm>
                <a:off x="-2675359" y="1846814"/>
                <a:ext cx="133665" cy="155790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4408" extrusionOk="0">
                    <a:moveTo>
                      <a:pt x="2639" y="1"/>
                    </a:moveTo>
                    <a:lnTo>
                      <a:pt x="2639" y="627"/>
                    </a:lnTo>
                    <a:lnTo>
                      <a:pt x="2626" y="899"/>
                    </a:lnTo>
                    <a:lnTo>
                      <a:pt x="2599" y="1157"/>
                    </a:lnTo>
                    <a:lnTo>
                      <a:pt x="2530" y="1415"/>
                    </a:lnTo>
                    <a:lnTo>
                      <a:pt x="2435" y="1647"/>
                    </a:lnTo>
                    <a:lnTo>
                      <a:pt x="2326" y="1892"/>
                    </a:lnTo>
                    <a:lnTo>
                      <a:pt x="2190" y="2109"/>
                    </a:lnTo>
                    <a:lnTo>
                      <a:pt x="2041" y="2313"/>
                    </a:lnTo>
                    <a:lnTo>
                      <a:pt x="1864" y="2490"/>
                    </a:lnTo>
                    <a:lnTo>
                      <a:pt x="1674" y="2667"/>
                    </a:lnTo>
                    <a:lnTo>
                      <a:pt x="1469" y="2817"/>
                    </a:lnTo>
                    <a:lnTo>
                      <a:pt x="1252" y="2953"/>
                    </a:lnTo>
                    <a:lnTo>
                      <a:pt x="1021" y="3061"/>
                    </a:lnTo>
                    <a:lnTo>
                      <a:pt x="776" y="3157"/>
                    </a:lnTo>
                    <a:lnTo>
                      <a:pt x="531" y="3225"/>
                    </a:lnTo>
                    <a:lnTo>
                      <a:pt x="259" y="3265"/>
                    </a:lnTo>
                    <a:lnTo>
                      <a:pt x="0" y="3279"/>
                    </a:lnTo>
                    <a:lnTo>
                      <a:pt x="0" y="4408"/>
                    </a:lnTo>
                    <a:lnTo>
                      <a:pt x="191" y="4408"/>
                    </a:lnTo>
                    <a:lnTo>
                      <a:pt x="381" y="4394"/>
                    </a:lnTo>
                    <a:lnTo>
                      <a:pt x="572" y="4367"/>
                    </a:lnTo>
                    <a:lnTo>
                      <a:pt x="762" y="4326"/>
                    </a:lnTo>
                    <a:lnTo>
                      <a:pt x="939" y="4286"/>
                    </a:lnTo>
                    <a:lnTo>
                      <a:pt x="1116" y="4245"/>
                    </a:lnTo>
                    <a:lnTo>
                      <a:pt x="1293" y="4177"/>
                    </a:lnTo>
                    <a:lnTo>
                      <a:pt x="1469" y="4109"/>
                    </a:lnTo>
                    <a:lnTo>
                      <a:pt x="1633" y="4041"/>
                    </a:lnTo>
                    <a:lnTo>
                      <a:pt x="1796" y="3946"/>
                    </a:lnTo>
                    <a:lnTo>
                      <a:pt x="1959" y="3864"/>
                    </a:lnTo>
                    <a:lnTo>
                      <a:pt x="2109" y="3769"/>
                    </a:lnTo>
                    <a:lnTo>
                      <a:pt x="2258" y="3660"/>
                    </a:lnTo>
                    <a:lnTo>
                      <a:pt x="2408" y="3537"/>
                    </a:lnTo>
                    <a:lnTo>
                      <a:pt x="2544" y="3429"/>
                    </a:lnTo>
                    <a:lnTo>
                      <a:pt x="2667" y="3293"/>
                    </a:lnTo>
                    <a:lnTo>
                      <a:pt x="2803" y="3170"/>
                    </a:lnTo>
                    <a:lnTo>
                      <a:pt x="2911" y="3034"/>
                    </a:lnTo>
                    <a:lnTo>
                      <a:pt x="3034" y="2885"/>
                    </a:lnTo>
                    <a:lnTo>
                      <a:pt x="3129" y="2735"/>
                    </a:lnTo>
                    <a:lnTo>
                      <a:pt x="3238" y="2585"/>
                    </a:lnTo>
                    <a:lnTo>
                      <a:pt x="3319" y="2422"/>
                    </a:lnTo>
                    <a:lnTo>
                      <a:pt x="3415" y="2259"/>
                    </a:lnTo>
                    <a:lnTo>
                      <a:pt x="3483" y="2096"/>
                    </a:lnTo>
                    <a:lnTo>
                      <a:pt x="3551" y="1919"/>
                    </a:lnTo>
                    <a:lnTo>
                      <a:pt x="3605" y="1742"/>
                    </a:lnTo>
                    <a:lnTo>
                      <a:pt x="3660" y="1565"/>
                    </a:lnTo>
                    <a:lnTo>
                      <a:pt x="3700" y="1388"/>
                    </a:lnTo>
                    <a:lnTo>
                      <a:pt x="3741" y="1198"/>
                    </a:lnTo>
                    <a:lnTo>
                      <a:pt x="3768" y="1007"/>
                    </a:lnTo>
                    <a:lnTo>
                      <a:pt x="3782" y="817"/>
                    </a:lnTo>
                    <a:lnTo>
                      <a:pt x="3782" y="627"/>
                    </a:lnTo>
                    <a:lnTo>
                      <a:pt x="3782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466;p32">
                <a:extLst>
                  <a:ext uri="{FF2B5EF4-FFF2-40B4-BE49-F238E27FC236}">
                    <a16:creationId xmlns:a16="http://schemas.microsoft.com/office/drawing/2014/main" id="{75C25139-4C85-7115-B8F5-C1716B65AE9A}"/>
                  </a:ext>
                </a:extLst>
              </p:cNvPr>
              <p:cNvSpPr/>
              <p:nvPr/>
            </p:nvSpPr>
            <p:spPr>
              <a:xfrm>
                <a:off x="-3223421" y="1440583"/>
                <a:ext cx="503383" cy="187068"/>
              </a:xfrm>
              <a:custGeom>
                <a:avLst/>
                <a:gdLst/>
                <a:ahLst/>
                <a:cxnLst/>
                <a:rect l="l" t="t" r="r" b="b"/>
                <a:pathLst>
                  <a:path w="14243" h="5293" extrusionOk="0">
                    <a:moveTo>
                      <a:pt x="0" y="1"/>
                    </a:moveTo>
                    <a:lnTo>
                      <a:pt x="0" y="1130"/>
                    </a:lnTo>
                    <a:lnTo>
                      <a:pt x="8937" y="1130"/>
                    </a:lnTo>
                    <a:lnTo>
                      <a:pt x="9155" y="1143"/>
                    </a:lnTo>
                    <a:lnTo>
                      <a:pt x="9373" y="1157"/>
                    </a:lnTo>
                    <a:lnTo>
                      <a:pt x="9577" y="1184"/>
                    </a:lnTo>
                    <a:lnTo>
                      <a:pt x="9781" y="1211"/>
                    </a:lnTo>
                    <a:lnTo>
                      <a:pt x="9985" y="1266"/>
                    </a:lnTo>
                    <a:lnTo>
                      <a:pt x="10175" y="1320"/>
                    </a:lnTo>
                    <a:lnTo>
                      <a:pt x="10379" y="1388"/>
                    </a:lnTo>
                    <a:lnTo>
                      <a:pt x="10570" y="1456"/>
                    </a:lnTo>
                    <a:lnTo>
                      <a:pt x="10746" y="1538"/>
                    </a:lnTo>
                    <a:lnTo>
                      <a:pt x="10923" y="1633"/>
                    </a:lnTo>
                    <a:lnTo>
                      <a:pt x="11100" y="1742"/>
                    </a:lnTo>
                    <a:lnTo>
                      <a:pt x="11277" y="1837"/>
                    </a:lnTo>
                    <a:lnTo>
                      <a:pt x="11440" y="1959"/>
                    </a:lnTo>
                    <a:lnTo>
                      <a:pt x="11590" y="2082"/>
                    </a:lnTo>
                    <a:lnTo>
                      <a:pt x="11739" y="2218"/>
                    </a:lnTo>
                    <a:lnTo>
                      <a:pt x="11889" y="2354"/>
                    </a:lnTo>
                    <a:lnTo>
                      <a:pt x="12025" y="2504"/>
                    </a:lnTo>
                    <a:lnTo>
                      <a:pt x="12161" y="2653"/>
                    </a:lnTo>
                    <a:lnTo>
                      <a:pt x="12284" y="2803"/>
                    </a:lnTo>
                    <a:lnTo>
                      <a:pt x="12392" y="2966"/>
                    </a:lnTo>
                    <a:lnTo>
                      <a:pt x="12501" y="3143"/>
                    </a:lnTo>
                    <a:lnTo>
                      <a:pt x="12610" y="3320"/>
                    </a:lnTo>
                    <a:lnTo>
                      <a:pt x="12705" y="3497"/>
                    </a:lnTo>
                    <a:lnTo>
                      <a:pt x="12787" y="3673"/>
                    </a:lnTo>
                    <a:lnTo>
                      <a:pt x="12855" y="3864"/>
                    </a:lnTo>
                    <a:lnTo>
                      <a:pt x="12923" y="4054"/>
                    </a:lnTo>
                    <a:lnTo>
                      <a:pt x="12977" y="4258"/>
                    </a:lnTo>
                    <a:lnTo>
                      <a:pt x="13032" y="4462"/>
                    </a:lnTo>
                    <a:lnTo>
                      <a:pt x="13059" y="4666"/>
                    </a:lnTo>
                    <a:lnTo>
                      <a:pt x="13086" y="4870"/>
                    </a:lnTo>
                    <a:lnTo>
                      <a:pt x="13100" y="5088"/>
                    </a:lnTo>
                    <a:lnTo>
                      <a:pt x="13113" y="5292"/>
                    </a:lnTo>
                    <a:lnTo>
                      <a:pt x="14242" y="5292"/>
                    </a:lnTo>
                    <a:lnTo>
                      <a:pt x="14242" y="5020"/>
                    </a:lnTo>
                    <a:lnTo>
                      <a:pt x="14215" y="4762"/>
                    </a:lnTo>
                    <a:lnTo>
                      <a:pt x="14188" y="4489"/>
                    </a:lnTo>
                    <a:lnTo>
                      <a:pt x="14134" y="4231"/>
                    </a:lnTo>
                    <a:lnTo>
                      <a:pt x="14079" y="3973"/>
                    </a:lnTo>
                    <a:lnTo>
                      <a:pt x="14011" y="3728"/>
                    </a:lnTo>
                    <a:lnTo>
                      <a:pt x="13930" y="3483"/>
                    </a:lnTo>
                    <a:lnTo>
                      <a:pt x="13834" y="3238"/>
                    </a:lnTo>
                    <a:lnTo>
                      <a:pt x="13725" y="3007"/>
                    </a:lnTo>
                    <a:lnTo>
                      <a:pt x="13603" y="2776"/>
                    </a:lnTo>
                    <a:lnTo>
                      <a:pt x="13481" y="2544"/>
                    </a:lnTo>
                    <a:lnTo>
                      <a:pt x="13345" y="2340"/>
                    </a:lnTo>
                    <a:lnTo>
                      <a:pt x="13195" y="2123"/>
                    </a:lnTo>
                    <a:lnTo>
                      <a:pt x="13032" y="1932"/>
                    </a:lnTo>
                    <a:lnTo>
                      <a:pt x="12869" y="1728"/>
                    </a:lnTo>
                    <a:lnTo>
                      <a:pt x="12692" y="1551"/>
                    </a:lnTo>
                    <a:lnTo>
                      <a:pt x="12501" y="1375"/>
                    </a:lnTo>
                    <a:lnTo>
                      <a:pt x="12311" y="1211"/>
                    </a:lnTo>
                    <a:lnTo>
                      <a:pt x="12120" y="1048"/>
                    </a:lnTo>
                    <a:lnTo>
                      <a:pt x="11903" y="898"/>
                    </a:lnTo>
                    <a:lnTo>
                      <a:pt x="11685" y="762"/>
                    </a:lnTo>
                    <a:lnTo>
                      <a:pt x="11467" y="640"/>
                    </a:lnTo>
                    <a:lnTo>
                      <a:pt x="11236" y="518"/>
                    </a:lnTo>
                    <a:lnTo>
                      <a:pt x="11005" y="409"/>
                    </a:lnTo>
                    <a:lnTo>
                      <a:pt x="10760" y="314"/>
                    </a:lnTo>
                    <a:lnTo>
                      <a:pt x="10515" y="232"/>
                    </a:lnTo>
                    <a:lnTo>
                      <a:pt x="10270" y="164"/>
                    </a:lnTo>
                    <a:lnTo>
                      <a:pt x="10012" y="96"/>
                    </a:lnTo>
                    <a:lnTo>
                      <a:pt x="9754" y="55"/>
                    </a:lnTo>
                    <a:lnTo>
                      <a:pt x="9481" y="28"/>
                    </a:lnTo>
                    <a:lnTo>
                      <a:pt x="920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467;p32">
                <a:extLst>
                  <a:ext uri="{FF2B5EF4-FFF2-40B4-BE49-F238E27FC236}">
                    <a16:creationId xmlns:a16="http://schemas.microsoft.com/office/drawing/2014/main" id="{559369C1-A727-FE50-63C5-189EE453FBF5}"/>
                  </a:ext>
                </a:extLst>
              </p:cNvPr>
              <p:cNvSpPr/>
              <p:nvPr/>
            </p:nvSpPr>
            <p:spPr>
              <a:xfrm>
                <a:off x="-2773435" y="1400221"/>
                <a:ext cx="298573" cy="147131"/>
              </a:xfrm>
              <a:custGeom>
                <a:avLst/>
                <a:gdLst/>
                <a:ahLst/>
                <a:cxnLst/>
                <a:rect l="l" t="t" r="r" b="b"/>
                <a:pathLst>
                  <a:path w="8448" h="4163" extrusionOk="0">
                    <a:moveTo>
                      <a:pt x="7319" y="0"/>
                    </a:moveTo>
                    <a:lnTo>
                      <a:pt x="7305" y="313"/>
                    </a:lnTo>
                    <a:lnTo>
                      <a:pt x="7251" y="612"/>
                    </a:lnTo>
                    <a:lnTo>
                      <a:pt x="7183" y="898"/>
                    </a:lnTo>
                    <a:lnTo>
                      <a:pt x="7074" y="1183"/>
                    </a:lnTo>
                    <a:lnTo>
                      <a:pt x="6951" y="1442"/>
                    </a:lnTo>
                    <a:lnTo>
                      <a:pt x="6802" y="1687"/>
                    </a:lnTo>
                    <a:lnTo>
                      <a:pt x="6625" y="1932"/>
                    </a:lnTo>
                    <a:lnTo>
                      <a:pt x="6421" y="2136"/>
                    </a:lnTo>
                    <a:lnTo>
                      <a:pt x="6217" y="2340"/>
                    </a:lnTo>
                    <a:lnTo>
                      <a:pt x="5986" y="2517"/>
                    </a:lnTo>
                    <a:lnTo>
                      <a:pt x="5727" y="2666"/>
                    </a:lnTo>
                    <a:lnTo>
                      <a:pt x="5469" y="2789"/>
                    </a:lnTo>
                    <a:lnTo>
                      <a:pt x="5183" y="2897"/>
                    </a:lnTo>
                    <a:lnTo>
                      <a:pt x="4897" y="2965"/>
                    </a:lnTo>
                    <a:lnTo>
                      <a:pt x="4598" y="3006"/>
                    </a:lnTo>
                    <a:lnTo>
                      <a:pt x="4285" y="3033"/>
                    </a:lnTo>
                    <a:lnTo>
                      <a:pt x="0" y="3033"/>
                    </a:lnTo>
                    <a:lnTo>
                      <a:pt x="0" y="4162"/>
                    </a:lnTo>
                    <a:lnTo>
                      <a:pt x="4503" y="4162"/>
                    </a:lnTo>
                    <a:lnTo>
                      <a:pt x="4707" y="4149"/>
                    </a:lnTo>
                    <a:lnTo>
                      <a:pt x="4925" y="4122"/>
                    </a:lnTo>
                    <a:lnTo>
                      <a:pt x="5129" y="4081"/>
                    </a:lnTo>
                    <a:lnTo>
                      <a:pt x="5333" y="4026"/>
                    </a:lnTo>
                    <a:lnTo>
                      <a:pt x="5523" y="3972"/>
                    </a:lnTo>
                    <a:lnTo>
                      <a:pt x="5714" y="3918"/>
                    </a:lnTo>
                    <a:lnTo>
                      <a:pt x="5904" y="3836"/>
                    </a:lnTo>
                    <a:lnTo>
                      <a:pt x="6094" y="3754"/>
                    </a:lnTo>
                    <a:lnTo>
                      <a:pt x="6271" y="3659"/>
                    </a:lnTo>
                    <a:lnTo>
                      <a:pt x="6448" y="3564"/>
                    </a:lnTo>
                    <a:lnTo>
                      <a:pt x="6611" y="3455"/>
                    </a:lnTo>
                    <a:lnTo>
                      <a:pt x="6775" y="3333"/>
                    </a:lnTo>
                    <a:lnTo>
                      <a:pt x="6938" y="3210"/>
                    </a:lnTo>
                    <a:lnTo>
                      <a:pt x="7087" y="3088"/>
                    </a:lnTo>
                    <a:lnTo>
                      <a:pt x="7237" y="2938"/>
                    </a:lnTo>
                    <a:lnTo>
                      <a:pt x="7373" y="2802"/>
                    </a:lnTo>
                    <a:lnTo>
                      <a:pt x="7496" y="2653"/>
                    </a:lnTo>
                    <a:lnTo>
                      <a:pt x="7618" y="2489"/>
                    </a:lnTo>
                    <a:lnTo>
                      <a:pt x="7740" y="2326"/>
                    </a:lnTo>
                    <a:lnTo>
                      <a:pt x="7849" y="2163"/>
                    </a:lnTo>
                    <a:lnTo>
                      <a:pt x="7944" y="1986"/>
                    </a:lnTo>
                    <a:lnTo>
                      <a:pt x="8040" y="1809"/>
                    </a:lnTo>
                    <a:lnTo>
                      <a:pt x="8121" y="1619"/>
                    </a:lnTo>
                    <a:lnTo>
                      <a:pt x="8203" y="1428"/>
                    </a:lnTo>
                    <a:lnTo>
                      <a:pt x="8257" y="1238"/>
                    </a:lnTo>
                    <a:lnTo>
                      <a:pt x="8325" y="1034"/>
                    </a:lnTo>
                    <a:lnTo>
                      <a:pt x="8366" y="843"/>
                    </a:lnTo>
                    <a:lnTo>
                      <a:pt x="8407" y="639"/>
                    </a:lnTo>
                    <a:lnTo>
                      <a:pt x="8434" y="422"/>
                    </a:lnTo>
                    <a:lnTo>
                      <a:pt x="8448" y="218"/>
                    </a:lnTo>
                    <a:lnTo>
                      <a:pt x="844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468;p32">
                <a:extLst>
                  <a:ext uri="{FF2B5EF4-FFF2-40B4-BE49-F238E27FC236}">
                    <a16:creationId xmlns:a16="http://schemas.microsoft.com/office/drawing/2014/main" id="{7CF1038B-32E8-215B-7FAA-E0CD370BC15D}"/>
                  </a:ext>
                </a:extLst>
              </p:cNvPr>
              <p:cNvSpPr/>
              <p:nvPr/>
            </p:nvSpPr>
            <p:spPr>
              <a:xfrm>
                <a:off x="-2315744" y="1793447"/>
                <a:ext cx="140416" cy="163989"/>
              </a:xfrm>
              <a:custGeom>
                <a:avLst/>
                <a:gdLst/>
                <a:ahLst/>
                <a:cxnLst/>
                <a:rect l="l" t="t" r="r" b="b"/>
                <a:pathLst>
                  <a:path w="3973" h="4640" extrusionOk="0">
                    <a:moveTo>
                      <a:pt x="0" y="1"/>
                    </a:moveTo>
                    <a:lnTo>
                      <a:pt x="0" y="667"/>
                    </a:lnTo>
                    <a:lnTo>
                      <a:pt x="0" y="871"/>
                    </a:lnTo>
                    <a:lnTo>
                      <a:pt x="14" y="1076"/>
                    </a:lnTo>
                    <a:lnTo>
                      <a:pt x="41" y="1266"/>
                    </a:lnTo>
                    <a:lnTo>
                      <a:pt x="82" y="1470"/>
                    </a:lnTo>
                    <a:lnTo>
                      <a:pt x="123" y="1660"/>
                    </a:lnTo>
                    <a:lnTo>
                      <a:pt x="177" y="1851"/>
                    </a:lnTo>
                    <a:lnTo>
                      <a:pt x="245" y="2028"/>
                    </a:lnTo>
                    <a:lnTo>
                      <a:pt x="313" y="2205"/>
                    </a:lnTo>
                    <a:lnTo>
                      <a:pt x="395" y="2381"/>
                    </a:lnTo>
                    <a:lnTo>
                      <a:pt x="476" y="2558"/>
                    </a:lnTo>
                    <a:lnTo>
                      <a:pt x="571" y="2721"/>
                    </a:lnTo>
                    <a:lnTo>
                      <a:pt x="680" y="2885"/>
                    </a:lnTo>
                    <a:lnTo>
                      <a:pt x="789" y="3048"/>
                    </a:lnTo>
                    <a:lnTo>
                      <a:pt x="912" y="3197"/>
                    </a:lnTo>
                    <a:lnTo>
                      <a:pt x="1034" y="3334"/>
                    </a:lnTo>
                    <a:lnTo>
                      <a:pt x="1170" y="3470"/>
                    </a:lnTo>
                    <a:lnTo>
                      <a:pt x="1306" y="3606"/>
                    </a:lnTo>
                    <a:lnTo>
                      <a:pt x="1442" y="3728"/>
                    </a:lnTo>
                    <a:lnTo>
                      <a:pt x="1605" y="3850"/>
                    </a:lnTo>
                    <a:lnTo>
                      <a:pt x="1755" y="3959"/>
                    </a:lnTo>
                    <a:lnTo>
                      <a:pt x="1918" y="4068"/>
                    </a:lnTo>
                    <a:lnTo>
                      <a:pt x="2081" y="4163"/>
                    </a:lnTo>
                    <a:lnTo>
                      <a:pt x="2258" y="4245"/>
                    </a:lnTo>
                    <a:lnTo>
                      <a:pt x="2435" y="4327"/>
                    </a:lnTo>
                    <a:lnTo>
                      <a:pt x="2612" y="4395"/>
                    </a:lnTo>
                    <a:lnTo>
                      <a:pt x="2789" y="4463"/>
                    </a:lnTo>
                    <a:lnTo>
                      <a:pt x="2979" y="4517"/>
                    </a:lnTo>
                    <a:lnTo>
                      <a:pt x="3170" y="4558"/>
                    </a:lnTo>
                    <a:lnTo>
                      <a:pt x="3374" y="4599"/>
                    </a:lnTo>
                    <a:lnTo>
                      <a:pt x="3564" y="4626"/>
                    </a:lnTo>
                    <a:lnTo>
                      <a:pt x="3768" y="4639"/>
                    </a:lnTo>
                    <a:lnTo>
                      <a:pt x="3972" y="4639"/>
                    </a:lnTo>
                    <a:lnTo>
                      <a:pt x="3972" y="3510"/>
                    </a:lnTo>
                    <a:lnTo>
                      <a:pt x="3686" y="3497"/>
                    </a:lnTo>
                    <a:lnTo>
                      <a:pt x="3401" y="3442"/>
                    </a:lnTo>
                    <a:lnTo>
                      <a:pt x="3129" y="3374"/>
                    </a:lnTo>
                    <a:lnTo>
                      <a:pt x="2870" y="3279"/>
                    </a:lnTo>
                    <a:lnTo>
                      <a:pt x="2625" y="3157"/>
                    </a:lnTo>
                    <a:lnTo>
                      <a:pt x="2394" y="3021"/>
                    </a:lnTo>
                    <a:lnTo>
                      <a:pt x="2177" y="2857"/>
                    </a:lnTo>
                    <a:lnTo>
                      <a:pt x="1973" y="2667"/>
                    </a:lnTo>
                    <a:lnTo>
                      <a:pt x="1782" y="2477"/>
                    </a:lnTo>
                    <a:lnTo>
                      <a:pt x="1619" y="2245"/>
                    </a:lnTo>
                    <a:lnTo>
                      <a:pt x="1483" y="2014"/>
                    </a:lnTo>
                    <a:lnTo>
                      <a:pt x="1360" y="1769"/>
                    </a:lnTo>
                    <a:lnTo>
                      <a:pt x="1265" y="1511"/>
                    </a:lnTo>
                    <a:lnTo>
                      <a:pt x="1197" y="1239"/>
                    </a:lnTo>
                    <a:lnTo>
                      <a:pt x="1156" y="953"/>
                    </a:lnTo>
                    <a:lnTo>
                      <a:pt x="1129" y="667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469;p32">
                <a:extLst>
                  <a:ext uri="{FF2B5EF4-FFF2-40B4-BE49-F238E27FC236}">
                    <a16:creationId xmlns:a16="http://schemas.microsoft.com/office/drawing/2014/main" id="{7C108362-4F4C-E723-D508-D830F258AA86}"/>
                  </a:ext>
                </a:extLst>
              </p:cNvPr>
              <p:cNvSpPr/>
              <p:nvPr/>
            </p:nvSpPr>
            <p:spPr>
              <a:xfrm>
                <a:off x="-2357590" y="1375198"/>
                <a:ext cx="175511" cy="140416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3973" extrusionOk="0">
                    <a:moveTo>
                      <a:pt x="3837" y="1"/>
                    </a:moveTo>
                    <a:lnTo>
                      <a:pt x="3823" y="286"/>
                    </a:lnTo>
                    <a:lnTo>
                      <a:pt x="3782" y="572"/>
                    </a:lnTo>
                    <a:lnTo>
                      <a:pt x="3701" y="844"/>
                    </a:lnTo>
                    <a:lnTo>
                      <a:pt x="3605" y="1103"/>
                    </a:lnTo>
                    <a:lnTo>
                      <a:pt x="3497" y="1347"/>
                    </a:lnTo>
                    <a:lnTo>
                      <a:pt x="3347" y="1579"/>
                    </a:lnTo>
                    <a:lnTo>
                      <a:pt x="3184" y="1810"/>
                    </a:lnTo>
                    <a:lnTo>
                      <a:pt x="3007" y="2000"/>
                    </a:lnTo>
                    <a:lnTo>
                      <a:pt x="2803" y="2191"/>
                    </a:lnTo>
                    <a:lnTo>
                      <a:pt x="2585" y="2354"/>
                    </a:lnTo>
                    <a:lnTo>
                      <a:pt x="2340" y="2490"/>
                    </a:lnTo>
                    <a:lnTo>
                      <a:pt x="2096" y="2612"/>
                    </a:lnTo>
                    <a:lnTo>
                      <a:pt x="1837" y="2708"/>
                    </a:lnTo>
                    <a:lnTo>
                      <a:pt x="1565" y="2776"/>
                    </a:lnTo>
                    <a:lnTo>
                      <a:pt x="1279" y="2830"/>
                    </a:lnTo>
                    <a:lnTo>
                      <a:pt x="994" y="2844"/>
                    </a:lnTo>
                    <a:lnTo>
                      <a:pt x="1" y="2844"/>
                    </a:lnTo>
                    <a:lnTo>
                      <a:pt x="1" y="3973"/>
                    </a:lnTo>
                    <a:lnTo>
                      <a:pt x="1198" y="3973"/>
                    </a:lnTo>
                    <a:lnTo>
                      <a:pt x="1402" y="3959"/>
                    </a:lnTo>
                    <a:lnTo>
                      <a:pt x="1606" y="3932"/>
                    </a:lnTo>
                    <a:lnTo>
                      <a:pt x="1796" y="3891"/>
                    </a:lnTo>
                    <a:lnTo>
                      <a:pt x="1987" y="3850"/>
                    </a:lnTo>
                    <a:lnTo>
                      <a:pt x="2177" y="3796"/>
                    </a:lnTo>
                    <a:lnTo>
                      <a:pt x="2354" y="3728"/>
                    </a:lnTo>
                    <a:lnTo>
                      <a:pt x="2544" y="3660"/>
                    </a:lnTo>
                    <a:lnTo>
                      <a:pt x="2721" y="3578"/>
                    </a:lnTo>
                    <a:lnTo>
                      <a:pt x="2884" y="3497"/>
                    </a:lnTo>
                    <a:lnTo>
                      <a:pt x="3061" y="3401"/>
                    </a:lnTo>
                    <a:lnTo>
                      <a:pt x="3211" y="3293"/>
                    </a:lnTo>
                    <a:lnTo>
                      <a:pt x="3374" y="3184"/>
                    </a:lnTo>
                    <a:lnTo>
                      <a:pt x="3524" y="3061"/>
                    </a:lnTo>
                    <a:lnTo>
                      <a:pt x="3673" y="2939"/>
                    </a:lnTo>
                    <a:lnTo>
                      <a:pt x="3809" y="2803"/>
                    </a:lnTo>
                    <a:lnTo>
                      <a:pt x="3932" y="2667"/>
                    </a:lnTo>
                    <a:lnTo>
                      <a:pt x="4068" y="2531"/>
                    </a:lnTo>
                    <a:lnTo>
                      <a:pt x="4177" y="2381"/>
                    </a:lnTo>
                    <a:lnTo>
                      <a:pt x="4286" y="2218"/>
                    </a:lnTo>
                    <a:lnTo>
                      <a:pt x="4394" y="2055"/>
                    </a:lnTo>
                    <a:lnTo>
                      <a:pt x="4490" y="1891"/>
                    </a:lnTo>
                    <a:lnTo>
                      <a:pt x="4585" y="1715"/>
                    </a:lnTo>
                    <a:lnTo>
                      <a:pt x="4653" y="1551"/>
                    </a:lnTo>
                    <a:lnTo>
                      <a:pt x="4734" y="1361"/>
                    </a:lnTo>
                    <a:lnTo>
                      <a:pt x="4789" y="1184"/>
                    </a:lnTo>
                    <a:lnTo>
                      <a:pt x="4843" y="994"/>
                    </a:lnTo>
                    <a:lnTo>
                      <a:pt x="4884" y="803"/>
                    </a:lnTo>
                    <a:lnTo>
                      <a:pt x="4925" y="599"/>
                    </a:lnTo>
                    <a:lnTo>
                      <a:pt x="4952" y="409"/>
                    </a:lnTo>
                    <a:lnTo>
                      <a:pt x="4966" y="205"/>
                    </a:lnTo>
                    <a:lnTo>
                      <a:pt x="496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470;p32">
                <a:extLst>
                  <a:ext uri="{FF2B5EF4-FFF2-40B4-BE49-F238E27FC236}">
                    <a16:creationId xmlns:a16="http://schemas.microsoft.com/office/drawing/2014/main" id="{D32BC618-DFE2-9900-C2AC-EBB4BC178AF7}"/>
                  </a:ext>
                </a:extLst>
              </p:cNvPr>
              <p:cNvSpPr/>
              <p:nvPr/>
            </p:nvSpPr>
            <p:spPr>
              <a:xfrm>
                <a:off x="-2248946" y="1607896"/>
                <a:ext cx="203891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5769" h="1130" extrusionOk="0">
                    <a:moveTo>
                      <a:pt x="1" y="0"/>
                    </a:moveTo>
                    <a:lnTo>
                      <a:pt x="1" y="1129"/>
                    </a:lnTo>
                    <a:lnTo>
                      <a:pt x="5768" y="1129"/>
                    </a:lnTo>
                    <a:lnTo>
                      <a:pt x="5741" y="558"/>
                    </a:lnTo>
                    <a:lnTo>
                      <a:pt x="571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471;p32">
                <a:extLst>
                  <a:ext uri="{FF2B5EF4-FFF2-40B4-BE49-F238E27FC236}">
                    <a16:creationId xmlns:a16="http://schemas.microsoft.com/office/drawing/2014/main" id="{C5DDD04B-6C25-DF2E-99EA-20D26CD3A04F}"/>
                  </a:ext>
                </a:extLst>
              </p:cNvPr>
              <p:cNvSpPr/>
              <p:nvPr/>
            </p:nvSpPr>
            <p:spPr>
              <a:xfrm>
                <a:off x="-3264773" y="1067043"/>
                <a:ext cx="197140" cy="102423"/>
              </a:xfrm>
              <a:custGeom>
                <a:avLst/>
                <a:gdLst/>
                <a:ahLst/>
                <a:cxnLst/>
                <a:rect l="l" t="t" r="r" b="b"/>
                <a:pathLst>
                  <a:path w="5578" h="2898" extrusionOk="0">
                    <a:moveTo>
                      <a:pt x="2041" y="0"/>
                    </a:moveTo>
                    <a:lnTo>
                      <a:pt x="1511" y="273"/>
                    </a:lnTo>
                    <a:lnTo>
                      <a:pt x="1007" y="545"/>
                    </a:lnTo>
                    <a:lnTo>
                      <a:pt x="504" y="844"/>
                    </a:lnTo>
                    <a:lnTo>
                      <a:pt x="1" y="1143"/>
                    </a:lnTo>
                    <a:lnTo>
                      <a:pt x="2694" y="1143"/>
                    </a:lnTo>
                    <a:lnTo>
                      <a:pt x="2871" y="1157"/>
                    </a:lnTo>
                    <a:lnTo>
                      <a:pt x="3048" y="1184"/>
                    </a:lnTo>
                    <a:lnTo>
                      <a:pt x="3211" y="1225"/>
                    </a:lnTo>
                    <a:lnTo>
                      <a:pt x="3374" y="1279"/>
                    </a:lnTo>
                    <a:lnTo>
                      <a:pt x="3524" y="1361"/>
                    </a:lnTo>
                    <a:lnTo>
                      <a:pt x="3673" y="1442"/>
                    </a:lnTo>
                    <a:lnTo>
                      <a:pt x="3796" y="1538"/>
                    </a:lnTo>
                    <a:lnTo>
                      <a:pt x="3932" y="1660"/>
                    </a:lnTo>
                    <a:lnTo>
                      <a:pt x="4041" y="1782"/>
                    </a:lnTo>
                    <a:lnTo>
                      <a:pt x="4136" y="1918"/>
                    </a:lnTo>
                    <a:lnTo>
                      <a:pt x="4231" y="2054"/>
                    </a:lnTo>
                    <a:lnTo>
                      <a:pt x="4299" y="2218"/>
                    </a:lnTo>
                    <a:lnTo>
                      <a:pt x="4353" y="2367"/>
                    </a:lnTo>
                    <a:lnTo>
                      <a:pt x="4408" y="2544"/>
                    </a:lnTo>
                    <a:lnTo>
                      <a:pt x="4435" y="2721"/>
                    </a:lnTo>
                    <a:lnTo>
                      <a:pt x="4435" y="2898"/>
                    </a:lnTo>
                    <a:lnTo>
                      <a:pt x="5578" y="2898"/>
                    </a:lnTo>
                    <a:lnTo>
                      <a:pt x="5564" y="2599"/>
                    </a:lnTo>
                    <a:lnTo>
                      <a:pt x="5510" y="2313"/>
                    </a:lnTo>
                    <a:lnTo>
                      <a:pt x="5442" y="2041"/>
                    </a:lnTo>
                    <a:lnTo>
                      <a:pt x="5346" y="1769"/>
                    </a:lnTo>
                    <a:lnTo>
                      <a:pt x="5224" y="1524"/>
                    </a:lnTo>
                    <a:lnTo>
                      <a:pt x="5074" y="1279"/>
                    </a:lnTo>
                    <a:lnTo>
                      <a:pt x="4911" y="1061"/>
                    </a:lnTo>
                    <a:lnTo>
                      <a:pt x="4734" y="857"/>
                    </a:lnTo>
                    <a:lnTo>
                      <a:pt x="4517" y="667"/>
                    </a:lnTo>
                    <a:lnTo>
                      <a:pt x="4299" y="504"/>
                    </a:lnTo>
                    <a:lnTo>
                      <a:pt x="4068" y="354"/>
                    </a:lnTo>
                    <a:lnTo>
                      <a:pt x="3809" y="232"/>
                    </a:lnTo>
                    <a:lnTo>
                      <a:pt x="3551" y="137"/>
                    </a:lnTo>
                    <a:lnTo>
                      <a:pt x="3265" y="69"/>
                    </a:lnTo>
                    <a:lnTo>
                      <a:pt x="2980" y="28"/>
                    </a:lnTo>
                    <a:lnTo>
                      <a:pt x="269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472;p32">
                <a:extLst>
                  <a:ext uri="{FF2B5EF4-FFF2-40B4-BE49-F238E27FC236}">
                    <a16:creationId xmlns:a16="http://schemas.microsoft.com/office/drawing/2014/main" id="{8FE52104-C416-1E27-1749-1867DAE6837F}"/>
                  </a:ext>
                </a:extLst>
              </p:cNvPr>
              <p:cNvSpPr/>
              <p:nvPr/>
            </p:nvSpPr>
            <p:spPr>
              <a:xfrm>
                <a:off x="-3479658" y="1917960"/>
                <a:ext cx="40396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3865" extrusionOk="0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6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6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29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473;p32">
                <a:extLst>
                  <a:ext uri="{FF2B5EF4-FFF2-40B4-BE49-F238E27FC236}">
                    <a16:creationId xmlns:a16="http://schemas.microsoft.com/office/drawing/2014/main" id="{E77FB86C-8676-D49E-412B-D131BC18237A}"/>
                  </a:ext>
                </a:extLst>
              </p:cNvPr>
              <p:cNvSpPr/>
              <p:nvPr/>
            </p:nvSpPr>
            <p:spPr>
              <a:xfrm>
                <a:off x="-3402751" y="1917960"/>
                <a:ext cx="40432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3865" extrusionOk="0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7" y="3850"/>
                    </a:lnTo>
                    <a:lnTo>
                      <a:pt x="586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7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474;p32">
                <a:extLst>
                  <a:ext uri="{FF2B5EF4-FFF2-40B4-BE49-F238E27FC236}">
                    <a16:creationId xmlns:a16="http://schemas.microsoft.com/office/drawing/2014/main" id="{BAE337D1-C732-EFBB-B20C-46A8D83F3227}"/>
                  </a:ext>
                </a:extLst>
              </p:cNvPr>
              <p:cNvSpPr/>
              <p:nvPr/>
            </p:nvSpPr>
            <p:spPr>
              <a:xfrm>
                <a:off x="-3325350" y="1917960"/>
                <a:ext cx="39937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3865" extrusionOk="0">
                    <a:moveTo>
                      <a:pt x="1" y="1"/>
                    </a:moveTo>
                    <a:lnTo>
                      <a:pt x="1" y="3306"/>
                    </a:lnTo>
                    <a:lnTo>
                      <a:pt x="1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64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6" y="3864"/>
                    </a:lnTo>
                    <a:lnTo>
                      <a:pt x="694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34" y="3606"/>
                    </a:lnTo>
                    <a:lnTo>
                      <a:pt x="1089" y="3510"/>
                    </a:lnTo>
                    <a:lnTo>
                      <a:pt x="1116" y="3415"/>
                    </a:lnTo>
                    <a:lnTo>
                      <a:pt x="1130" y="3306"/>
                    </a:lnTo>
                    <a:lnTo>
                      <a:pt x="113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475;p32">
                <a:extLst>
                  <a:ext uri="{FF2B5EF4-FFF2-40B4-BE49-F238E27FC236}">
                    <a16:creationId xmlns:a16="http://schemas.microsoft.com/office/drawing/2014/main" id="{72839181-96F7-A297-7D36-8B78672DA3E1}"/>
                  </a:ext>
                </a:extLst>
              </p:cNvPr>
              <p:cNvSpPr/>
              <p:nvPr/>
            </p:nvSpPr>
            <p:spPr>
              <a:xfrm>
                <a:off x="-3248409" y="1917960"/>
                <a:ext cx="39937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3865" extrusionOk="0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5" y="3619"/>
                    </a:lnTo>
                    <a:lnTo>
                      <a:pt x="163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7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79" y="3687"/>
                    </a:lnTo>
                    <a:lnTo>
                      <a:pt x="1048" y="3606"/>
                    </a:lnTo>
                    <a:lnTo>
                      <a:pt x="1088" y="3510"/>
                    </a:lnTo>
                    <a:lnTo>
                      <a:pt x="1129" y="3415"/>
                    </a:lnTo>
                    <a:lnTo>
                      <a:pt x="1129" y="3306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476;p32">
                <a:extLst>
                  <a:ext uri="{FF2B5EF4-FFF2-40B4-BE49-F238E27FC236}">
                    <a16:creationId xmlns:a16="http://schemas.microsoft.com/office/drawing/2014/main" id="{DACAD13E-84B5-66CA-579E-EAD4CBE52D5D}"/>
                  </a:ext>
                </a:extLst>
              </p:cNvPr>
              <p:cNvSpPr/>
              <p:nvPr/>
            </p:nvSpPr>
            <p:spPr>
              <a:xfrm>
                <a:off x="-3171503" y="1917960"/>
                <a:ext cx="40432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3865" extrusionOk="0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089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1" name="Google Shape;1477;p32">
              <a:extLst>
                <a:ext uri="{FF2B5EF4-FFF2-40B4-BE49-F238E27FC236}">
                  <a16:creationId xmlns:a16="http://schemas.microsoft.com/office/drawing/2014/main" id="{6E2150F7-5071-8BC7-AE00-2913AFD5A718}"/>
                </a:ext>
              </a:extLst>
            </p:cNvPr>
            <p:cNvSpPr/>
            <p:nvPr/>
          </p:nvSpPr>
          <p:spPr>
            <a:xfrm>
              <a:off x="-1893024" y="2339485"/>
              <a:ext cx="772528" cy="47490"/>
            </a:xfrm>
            <a:custGeom>
              <a:avLst/>
              <a:gdLst/>
              <a:ahLst/>
              <a:cxnLst/>
              <a:rect l="l" t="t" r="r" b="b"/>
              <a:pathLst>
                <a:path w="27475" h="1689" extrusionOk="0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3"/>
                  </a:lnTo>
                  <a:lnTo>
                    <a:pt x="1" y="852"/>
                  </a:lnTo>
                  <a:lnTo>
                    <a:pt x="30" y="1016"/>
                  </a:lnTo>
                  <a:lnTo>
                    <a:pt x="75" y="1181"/>
                  </a:lnTo>
                  <a:lnTo>
                    <a:pt x="150" y="1315"/>
                  </a:lnTo>
                  <a:lnTo>
                    <a:pt x="255" y="1450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689"/>
                  </a:lnTo>
                  <a:lnTo>
                    <a:pt x="26623" y="1689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50"/>
                  </a:lnTo>
                  <a:lnTo>
                    <a:pt x="27325" y="1315"/>
                  </a:lnTo>
                  <a:lnTo>
                    <a:pt x="27400" y="1181"/>
                  </a:lnTo>
                  <a:lnTo>
                    <a:pt x="27460" y="1016"/>
                  </a:lnTo>
                  <a:lnTo>
                    <a:pt x="27475" y="852"/>
                  </a:lnTo>
                  <a:lnTo>
                    <a:pt x="27460" y="673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78;p32">
              <a:extLst>
                <a:ext uri="{FF2B5EF4-FFF2-40B4-BE49-F238E27FC236}">
                  <a16:creationId xmlns:a16="http://schemas.microsoft.com/office/drawing/2014/main" id="{EA9B68C7-B8BF-DE5A-4CE6-AE24ACB46067}"/>
                </a:ext>
              </a:extLst>
            </p:cNvPr>
            <p:cNvSpPr/>
            <p:nvPr/>
          </p:nvSpPr>
          <p:spPr>
            <a:xfrm>
              <a:off x="-1893024" y="2490701"/>
              <a:ext cx="772528" cy="47912"/>
            </a:xfrm>
            <a:custGeom>
              <a:avLst/>
              <a:gdLst/>
              <a:ahLst/>
              <a:cxnLst/>
              <a:rect l="l" t="t" r="r" b="b"/>
              <a:pathLst>
                <a:path w="27475" h="1704" extrusionOk="0">
                  <a:moveTo>
                    <a:pt x="852" y="1"/>
                  </a:moveTo>
                  <a:lnTo>
                    <a:pt x="688" y="31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89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65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65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89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31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79;p32">
              <a:extLst>
                <a:ext uri="{FF2B5EF4-FFF2-40B4-BE49-F238E27FC236}">
                  <a16:creationId xmlns:a16="http://schemas.microsoft.com/office/drawing/2014/main" id="{4D15E3C8-C5F7-4E30-60A6-6D411F6955FD}"/>
                </a:ext>
              </a:extLst>
            </p:cNvPr>
            <p:cNvSpPr/>
            <p:nvPr/>
          </p:nvSpPr>
          <p:spPr>
            <a:xfrm>
              <a:off x="-1893024" y="2642339"/>
              <a:ext cx="772528" cy="47912"/>
            </a:xfrm>
            <a:custGeom>
              <a:avLst/>
              <a:gdLst/>
              <a:ahLst/>
              <a:cxnLst/>
              <a:rect l="l" t="t" r="r" b="b"/>
              <a:pathLst>
                <a:path w="27475" h="1704" extrusionOk="0">
                  <a:moveTo>
                    <a:pt x="852" y="1"/>
                  </a:moveTo>
                  <a:lnTo>
                    <a:pt x="688" y="16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2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2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80;p32">
              <a:extLst>
                <a:ext uri="{FF2B5EF4-FFF2-40B4-BE49-F238E27FC236}">
                  <a16:creationId xmlns:a16="http://schemas.microsoft.com/office/drawing/2014/main" id="{389E3691-0ACE-93C1-01BB-F4EE8286996D}"/>
                </a:ext>
              </a:extLst>
            </p:cNvPr>
            <p:cNvSpPr/>
            <p:nvPr/>
          </p:nvSpPr>
          <p:spPr>
            <a:xfrm>
              <a:off x="-1893024" y="2793977"/>
              <a:ext cx="772528" cy="47940"/>
            </a:xfrm>
            <a:custGeom>
              <a:avLst/>
              <a:gdLst/>
              <a:ahLst/>
              <a:cxnLst/>
              <a:rect l="l" t="t" r="r" b="b"/>
              <a:pathLst>
                <a:path w="27475" h="1705" extrusionOk="0">
                  <a:moveTo>
                    <a:pt x="852" y="1"/>
                  </a:moveTo>
                  <a:lnTo>
                    <a:pt x="688" y="16"/>
                  </a:lnTo>
                  <a:lnTo>
                    <a:pt x="523" y="61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73"/>
                  </a:lnTo>
                  <a:lnTo>
                    <a:pt x="1" y="853"/>
                  </a:lnTo>
                  <a:lnTo>
                    <a:pt x="30" y="1017"/>
                  </a:lnTo>
                  <a:lnTo>
                    <a:pt x="75" y="1181"/>
                  </a:lnTo>
                  <a:lnTo>
                    <a:pt x="150" y="1331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1"/>
                  </a:lnTo>
                  <a:lnTo>
                    <a:pt x="27400" y="1181"/>
                  </a:lnTo>
                  <a:lnTo>
                    <a:pt x="27460" y="1017"/>
                  </a:lnTo>
                  <a:lnTo>
                    <a:pt x="27475" y="853"/>
                  </a:lnTo>
                  <a:lnTo>
                    <a:pt x="27460" y="673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61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81;p32">
              <a:extLst>
                <a:ext uri="{FF2B5EF4-FFF2-40B4-BE49-F238E27FC236}">
                  <a16:creationId xmlns:a16="http://schemas.microsoft.com/office/drawing/2014/main" id="{0F8DA4FE-F7CC-DA0B-AE13-AA0C62586E4D}"/>
                </a:ext>
              </a:extLst>
            </p:cNvPr>
            <p:cNvSpPr/>
            <p:nvPr/>
          </p:nvSpPr>
          <p:spPr>
            <a:xfrm>
              <a:off x="-1893024" y="2945643"/>
              <a:ext cx="772528" cy="47490"/>
            </a:xfrm>
            <a:custGeom>
              <a:avLst/>
              <a:gdLst/>
              <a:ahLst/>
              <a:cxnLst/>
              <a:rect l="l" t="t" r="r" b="b"/>
              <a:pathLst>
                <a:path w="27475" h="1689" extrusionOk="0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2"/>
                  </a:lnTo>
                  <a:lnTo>
                    <a:pt x="1" y="837"/>
                  </a:lnTo>
                  <a:lnTo>
                    <a:pt x="30" y="1016"/>
                  </a:lnTo>
                  <a:lnTo>
                    <a:pt x="75" y="1180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3"/>
                  </a:lnTo>
                  <a:lnTo>
                    <a:pt x="852" y="1688"/>
                  </a:lnTo>
                  <a:lnTo>
                    <a:pt x="26623" y="1688"/>
                  </a:lnTo>
                  <a:lnTo>
                    <a:pt x="26787" y="1673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15"/>
                  </a:lnTo>
                  <a:lnTo>
                    <a:pt x="27400" y="1180"/>
                  </a:lnTo>
                  <a:lnTo>
                    <a:pt x="27460" y="1016"/>
                  </a:lnTo>
                  <a:lnTo>
                    <a:pt x="27475" y="837"/>
                  </a:lnTo>
                  <a:lnTo>
                    <a:pt x="27460" y="672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82;p32">
              <a:extLst>
                <a:ext uri="{FF2B5EF4-FFF2-40B4-BE49-F238E27FC236}">
                  <a16:creationId xmlns:a16="http://schemas.microsoft.com/office/drawing/2014/main" id="{BF093F7F-316E-53D5-81BD-58BE09826390}"/>
                </a:ext>
              </a:extLst>
            </p:cNvPr>
            <p:cNvSpPr/>
            <p:nvPr/>
          </p:nvSpPr>
          <p:spPr>
            <a:xfrm>
              <a:off x="-1893024" y="3096859"/>
              <a:ext cx="772528" cy="47912"/>
            </a:xfrm>
            <a:custGeom>
              <a:avLst/>
              <a:gdLst/>
              <a:ahLst/>
              <a:cxnLst/>
              <a:rect l="l" t="t" r="r" b="b"/>
              <a:pathLst>
                <a:path w="27475" h="1704" extrusionOk="0">
                  <a:moveTo>
                    <a:pt x="852" y="0"/>
                  </a:moveTo>
                  <a:lnTo>
                    <a:pt x="688" y="15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4"/>
                  </a:lnTo>
                  <a:lnTo>
                    <a:pt x="150" y="374"/>
                  </a:lnTo>
                  <a:lnTo>
                    <a:pt x="75" y="523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3"/>
                  </a:lnTo>
                  <a:lnTo>
                    <a:pt x="26623" y="1703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3"/>
                  </a:lnTo>
                  <a:lnTo>
                    <a:pt x="27325" y="374"/>
                  </a:lnTo>
                  <a:lnTo>
                    <a:pt x="27221" y="254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9" name="Google Shape;1439;p32"/>
          <p:cNvSpPr txBox="1">
            <a:spLocks noGrp="1"/>
          </p:cNvSpPr>
          <p:nvPr>
            <p:ph type="title"/>
          </p:nvPr>
        </p:nvSpPr>
        <p:spPr>
          <a:xfrm>
            <a:off x="3299247" y="540880"/>
            <a:ext cx="4266286" cy="49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>
                <a:solidFill>
                  <a:srgbClr val="002060"/>
                </a:solidFill>
              </a:rPr>
              <a:t>Feature Engineering</a:t>
            </a:r>
            <a:endParaRPr sz="4000">
              <a:solidFill>
                <a:srgbClr val="002060"/>
              </a:solidFill>
            </a:endParaRPr>
          </a:p>
        </p:txBody>
      </p:sp>
      <p:grpSp>
        <p:nvGrpSpPr>
          <p:cNvPr id="1483" name="Google Shape;1483;p32"/>
          <p:cNvGrpSpPr/>
          <p:nvPr/>
        </p:nvGrpSpPr>
        <p:grpSpPr>
          <a:xfrm>
            <a:off x="48041" y="3716846"/>
            <a:ext cx="2783837" cy="3008925"/>
            <a:chOff x="-2362222" y="2639837"/>
            <a:chExt cx="2038181" cy="2091917"/>
          </a:xfrm>
        </p:grpSpPr>
        <p:sp>
          <p:nvSpPr>
            <p:cNvPr id="1484" name="Google Shape;1484;p32"/>
            <p:cNvSpPr/>
            <p:nvPr/>
          </p:nvSpPr>
          <p:spPr>
            <a:xfrm>
              <a:off x="-2362222" y="4609077"/>
              <a:ext cx="2038181" cy="122677"/>
            </a:xfrm>
            <a:custGeom>
              <a:avLst/>
              <a:gdLst/>
              <a:ahLst/>
              <a:cxnLst/>
              <a:rect l="l" t="t" r="r" b="b"/>
              <a:pathLst>
                <a:path w="72488" h="4363" extrusionOk="0">
                  <a:moveTo>
                    <a:pt x="36244" y="1"/>
                  </a:moveTo>
                  <a:lnTo>
                    <a:pt x="32538" y="16"/>
                  </a:lnTo>
                  <a:lnTo>
                    <a:pt x="28938" y="45"/>
                  </a:lnTo>
                  <a:lnTo>
                    <a:pt x="25472" y="105"/>
                  </a:lnTo>
                  <a:lnTo>
                    <a:pt x="22141" y="180"/>
                  </a:lnTo>
                  <a:lnTo>
                    <a:pt x="18973" y="270"/>
                  </a:lnTo>
                  <a:lnTo>
                    <a:pt x="15985" y="374"/>
                  </a:lnTo>
                  <a:lnTo>
                    <a:pt x="13192" y="509"/>
                  </a:lnTo>
                  <a:lnTo>
                    <a:pt x="10622" y="643"/>
                  </a:lnTo>
                  <a:lnTo>
                    <a:pt x="8277" y="792"/>
                  </a:lnTo>
                  <a:lnTo>
                    <a:pt x="6185" y="972"/>
                  </a:lnTo>
                  <a:lnTo>
                    <a:pt x="5244" y="1061"/>
                  </a:lnTo>
                  <a:lnTo>
                    <a:pt x="4377" y="1151"/>
                  </a:lnTo>
                  <a:lnTo>
                    <a:pt x="3571" y="1241"/>
                  </a:lnTo>
                  <a:lnTo>
                    <a:pt x="2853" y="1330"/>
                  </a:lnTo>
                  <a:lnTo>
                    <a:pt x="2196" y="1435"/>
                  </a:lnTo>
                  <a:lnTo>
                    <a:pt x="1628" y="1539"/>
                  </a:lnTo>
                  <a:lnTo>
                    <a:pt x="1150" y="1644"/>
                  </a:lnTo>
                  <a:lnTo>
                    <a:pt x="732" y="1749"/>
                  </a:lnTo>
                  <a:lnTo>
                    <a:pt x="418" y="1853"/>
                  </a:lnTo>
                  <a:lnTo>
                    <a:pt x="299" y="1913"/>
                  </a:lnTo>
                  <a:lnTo>
                    <a:pt x="194" y="1958"/>
                  </a:lnTo>
                  <a:lnTo>
                    <a:pt x="105" y="2018"/>
                  </a:lnTo>
                  <a:lnTo>
                    <a:pt x="45" y="2077"/>
                  </a:lnTo>
                  <a:lnTo>
                    <a:pt x="15" y="2122"/>
                  </a:lnTo>
                  <a:lnTo>
                    <a:pt x="0" y="2182"/>
                  </a:lnTo>
                  <a:lnTo>
                    <a:pt x="15" y="2242"/>
                  </a:lnTo>
                  <a:lnTo>
                    <a:pt x="45" y="2301"/>
                  </a:lnTo>
                  <a:lnTo>
                    <a:pt x="105" y="2346"/>
                  </a:lnTo>
                  <a:lnTo>
                    <a:pt x="194" y="2406"/>
                  </a:lnTo>
                  <a:lnTo>
                    <a:pt x="299" y="2466"/>
                  </a:lnTo>
                  <a:lnTo>
                    <a:pt x="418" y="2511"/>
                  </a:lnTo>
                  <a:lnTo>
                    <a:pt x="732" y="2630"/>
                  </a:lnTo>
                  <a:lnTo>
                    <a:pt x="1150" y="2735"/>
                  </a:lnTo>
                  <a:lnTo>
                    <a:pt x="1628" y="2839"/>
                  </a:lnTo>
                  <a:lnTo>
                    <a:pt x="2196" y="2929"/>
                  </a:lnTo>
                  <a:lnTo>
                    <a:pt x="2853" y="3033"/>
                  </a:lnTo>
                  <a:lnTo>
                    <a:pt x="3571" y="3123"/>
                  </a:lnTo>
                  <a:lnTo>
                    <a:pt x="4377" y="3228"/>
                  </a:lnTo>
                  <a:lnTo>
                    <a:pt x="5244" y="3317"/>
                  </a:lnTo>
                  <a:lnTo>
                    <a:pt x="6185" y="3407"/>
                  </a:lnTo>
                  <a:lnTo>
                    <a:pt x="8277" y="3571"/>
                  </a:lnTo>
                  <a:lnTo>
                    <a:pt x="10622" y="3721"/>
                  </a:lnTo>
                  <a:lnTo>
                    <a:pt x="13192" y="3870"/>
                  </a:lnTo>
                  <a:lnTo>
                    <a:pt x="15985" y="3990"/>
                  </a:lnTo>
                  <a:lnTo>
                    <a:pt x="18973" y="4094"/>
                  </a:lnTo>
                  <a:lnTo>
                    <a:pt x="22141" y="4184"/>
                  </a:lnTo>
                  <a:lnTo>
                    <a:pt x="25472" y="4258"/>
                  </a:lnTo>
                  <a:lnTo>
                    <a:pt x="28938" y="4318"/>
                  </a:lnTo>
                  <a:lnTo>
                    <a:pt x="32538" y="4348"/>
                  </a:lnTo>
                  <a:lnTo>
                    <a:pt x="36244" y="4363"/>
                  </a:lnTo>
                  <a:lnTo>
                    <a:pt x="39949" y="4348"/>
                  </a:lnTo>
                  <a:lnTo>
                    <a:pt x="43549" y="4318"/>
                  </a:lnTo>
                  <a:lnTo>
                    <a:pt x="47015" y="4258"/>
                  </a:lnTo>
                  <a:lnTo>
                    <a:pt x="50347" y="4184"/>
                  </a:lnTo>
                  <a:lnTo>
                    <a:pt x="53514" y="4094"/>
                  </a:lnTo>
                  <a:lnTo>
                    <a:pt x="56502" y="3990"/>
                  </a:lnTo>
                  <a:lnTo>
                    <a:pt x="59295" y="3870"/>
                  </a:lnTo>
                  <a:lnTo>
                    <a:pt x="61865" y="3721"/>
                  </a:lnTo>
                  <a:lnTo>
                    <a:pt x="64210" y="3571"/>
                  </a:lnTo>
                  <a:lnTo>
                    <a:pt x="66302" y="3407"/>
                  </a:lnTo>
                  <a:lnTo>
                    <a:pt x="67243" y="3317"/>
                  </a:lnTo>
                  <a:lnTo>
                    <a:pt x="68110" y="3228"/>
                  </a:lnTo>
                  <a:lnTo>
                    <a:pt x="68916" y="3123"/>
                  </a:lnTo>
                  <a:lnTo>
                    <a:pt x="69634" y="3033"/>
                  </a:lnTo>
                  <a:lnTo>
                    <a:pt x="70291" y="2929"/>
                  </a:lnTo>
                  <a:lnTo>
                    <a:pt x="70859" y="2839"/>
                  </a:lnTo>
                  <a:lnTo>
                    <a:pt x="71352" y="2735"/>
                  </a:lnTo>
                  <a:lnTo>
                    <a:pt x="71755" y="2630"/>
                  </a:lnTo>
                  <a:lnTo>
                    <a:pt x="72069" y="2511"/>
                  </a:lnTo>
                  <a:lnTo>
                    <a:pt x="72188" y="2466"/>
                  </a:lnTo>
                  <a:lnTo>
                    <a:pt x="72293" y="2406"/>
                  </a:lnTo>
                  <a:lnTo>
                    <a:pt x="72382" y="2346"/>
                  </a:lnTo>
                  <a:lnTo>
                    <a:pt x="72442" y="2301"/>
                  </a:lnTo>
                  <a:lnTo>
                    <a:pt x="72472" y="2242"/>
                  </a:lnTo>
                  <a:lnTo>
                    <a:pt x="72487" y="2182"/>
                  </a:lnTo>
                  <a:lnTo>
                    <a:pt x="72472" y="2122"/>
                  </a:lnTo>
                  <a:lnTo>
                    <a:pt x="72442" y="2077"/>
                  </a:lnTo>
                  <a:lnTo>
                    <a:pt x="72382" y="2018"/>
                  </a:lnTo>
                  <a:lnTo>
                    <a:pt x="72293" y="1958"/>
                  </a:lnTo>
                  <a:lnTo>
                    <a:pt x="72188" y="1913"/>
                  </a:lnTo>
                  <a:lnTo>
                    <a:pt x="72069" y="1853"/>
                  </a:lnTo>
                  <a:lnTo>
                    <a:pt x="71755" y="1749"/>
                  </a:lnTo>
                  <a:lnTo>
                    <a:pt x="71352" y="1644"/>
                  </a:lnTo>
                  <a:lnTo>
                    <a:pt x="70859" y="1539"/>
                  </a:lnTo>
                  <a:lnTo>
                    <a:pt x="70291" y="1435"/>
                  </a:lnTo>
                  <a:lnTo>
                    <a:pt x="69634" y="1330"/>
                  </a:lnTo>
                  <a:lnTo>
                    <a:pt x="68916" y="1241"/>
                  </a:lnTo>
                  <a:lnTo>
                    <a:pt x="68110" y="1151"/>
                  </a:lnTo>
                  <a:lnTo>
                    <a:pt x="67243" y="1061"/>
                  </a:lnTo>
                  <a:lnTo>
                    <a:pt x="66302" y="972"/>
                  </a:lnTo>
                  <a:lnTo>
                    <a:pt x="64210" y="792"/>
                  </a:lnTo>
                  <a:lnTo>
                    <a:pt x="61865" y="643"/>
                  </a:lnTo>
                  <a:lnTo>
                    <a:pt x="59295" y="509"/>
                  </a:lnTo>
                  <a:lnTo>
                    <a:pt x="56502" y="374"/>
                  </a:lnTo>
                  <a:lnTo>
                    <a:pt x="53514" y="270"/>
                  </a:lnTo>
                  <a:lnTo>
                    <a:pt x="50347" y="180"/>
                  </a:lnTo>
                  <a:lnTo>
                    <a:pt x="47015" y="105"/>
                  </a:lnTo>
                  <a:lnTo>
                    <a:pt x="43549" y="45"/>
                  </a:lnTo>
                  <a:lnTo>
                    <a:pt x="39949" y="16"/>
                  </a:lnTo>
                  <a:lnTo>
                    <a:pt x="362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32"/>
            <p:cNvSpPr/>
            <p:nvPr/>
          </p:nvSpPr>
          <p:spPr>
            <a:xfrm>
              <a:off x="-1460771" y="3049397"/>
              <a:ext cx="729255" cy="492759"/>
            </a:xfrm>
            <a:custGeom>
              <a:avLst/>
              <a:gdLst/>
              <a:ahLst/>
              <a:cxnLst/>
              <a:rect l="l" t="t" r="r" b="b"/>
              <a:pathLst>
                <a:path w="25936" h="17525" extrusionOk="0">
                  <a:moveTo>
                    <a:pt x="3735" y="0"/>
                  </a:moveTo>
                  <a:lnTo>
                    <a:pt x="3377" y="30"/>
                  </a:lnTo>
                  <a:lnTo>
                    <a:pt x="3018" y="75"/>
                  </a:lnTo>
                  <a:lnTo>
                    <a:pt x="2660" y="165"/>
                  </a:lnTo>
                  <a:lnTo>
                    <a:pt x="2480" y="224"/>
                  </a:lnTo>
                  <a:lnTo>
                    <a:pt x="2316" y="299"/>
                  </a:lnTo>
                  <a:lnTo>
                    <a:pt x="2152" y="374"/>
                  </a:lnTo>
                  <a:lnTo>
                    <a:pt x="1972" y="448"/>
                  </a:lnTo>
                  <a:lnTo>
                    <a:pt x="1808" y="538"/>
                  </a:lnTo>
                  <a:lnTo>
                    <a:pt x="1659" y="643"/>
                  </a:lnTo>
                  <a:lnTo>
                    <a:pt x="1494" y="762"/>
                  </a:lnTo>
                  <a:lnTo>
                    <a:pt x="1345" y="882"/>
                  </a:lnTo>
                  <a:lnTo>
                    <a:pt x="1196" y="1001"/>
                  </a:lnTo>
                  <a:lnTo>
                    <a:pt x="1061" y="1136"/>
                  </a:lnTo>
                  <a:lnTo>
                    <a:pt x="942" y="1285"/>
                  </a:lnTo>
                  <a:lnTo>
                    <a:pt x="807" y="1419"/>
                  </a:lnTo>
                  <a:lnTo>
                    <a:pt x="703" y="1569"/>
                  </a:lnTo>
                  <a:lnTo>
                    <a:pt x="598" y="1733"/>
                  </a:lnTo>
                  <a:lnTo>
                    <a:pt x="493" y="1883"/>
                  </a:lnTo>
                  <a:lnTo>
                    <a:pt x="404" y="2047"/>
                  </a:lnTo>
                  <a:lnTo>
                    <a:pt x="254" y="2376"/>
                  </a:lnTo>
                  <a:lnTo>
                    <a:pt x="135" y="2719"/>
                  </a:lnTo>
                  <a:lnTo>
                    <a:pt x="60" y="3078"/>
                  </a:lnTo>
                  <a:lnTo>
                    <a:pt x="15" y="3436"/>
                  </a:lnTo>
                  <a:lnTo>
                    <a:pt x="0" y="3795"/>
                  </a:lnTo>
                  <a:lnTo>
                    <a:pt x="15" y="4153"/>
                  </a:lnTo>
                  <a:lnTo>
                    <a:pt x="60" y="4512"/>
                  </a:lnTo>
                  <a:lnTo>
                    <a:pt x="150" y="4870"/>
                  </a:lnTo>
                  <a:lnTo>
                    <a:pt x="210" y="5035"/>
                  </a:lnTo>
                  <a:lnTo>
                    <a:pt x="284" y="5214"/>
                  </a:lnTo>
                  <a:lnTo>
                    <a:pt x="359" y="5378"/>
                  </a:lnTo>
                  <a:lnTo>
                    <a:pt x="434" y="5558"/>
                  </a:lnTo>
                  <a:lnTo>
                    <a:pt x="538" y="5707"/>
                  </a:lnTo>
                  <a:lnTo>
                    <a:pt x="628" y="5871"/>
                  </a:lnTo>
                  <a:lnTo>
                    <a:pt x="747" y="6036"/>
                  </a:lnTo>
                  <a:lnTo>
                    <a:pt x="867" y="6185"/>
                  </a:lnTo>
                  <a:lnTo>
                    <a:pt x="9323" y="16314"/>
                  </a:lnTo>
                  <a:lnTo>
                    <a:pt x="9547" y="16583"/>
                  </a:lnTo>
                  <a:lnTo>
                    <a:pt x="9651" y="16718"/>
                  </a:lnTo>
                  <a:lnTo>
                    <a:pt x="9771" y="16837"/>
                  </a:lnTo>
                  <a:lnTo>
                    <a:pt x="9905" y="16942"/>
                  </a:lnTo>
                  <a:lnTo>
                    <a:pt x="10040" y="17046"/>
                  </a:lnTo>
                  <a:lnTo>
                    <a:pt x="10189" y="17136"/>
                  </a:lnTo>
                  <a:lnTo>
                    <a:pt x="10339" y="17225"/>
                  </a:lnTo>
                  <a:lnTo>
                    <a:pt x="10488" y="17300"/>
                  </a:lnTo>
                  <a:lnTo>
                    <a:pt x="10652" y="17360"/>
                  </a:lnTo>
                  <a:lnTo>
                    <a:pt x="10802" y="17420"/>
                  </a:lnTo>
                  <a:lnTo>
                    <a:pt x="10981" y="17465"/>
                  </a:lnTo>
                  <a:lnTo>
                    <a:pt x="11145" y="17494"/>
                  </a:lnTo>
                  <a:lnTo>
                    <a:pt x="11325" y="17524"/>
                  </a:lnTo>
                  <a:lnTo>
                    <a:pt x="11668" y="17524"/>
                  </a:lnTo>
                  <a:lnTo>
                    <a:pt x="11848" y="17509"/>
                  </a:lnTo>
                  <a:lnTo>
                    <a:pt x="12027" y="17494"/>
                  </a:lnTo>
                  <a:lnTo>
                    <a:pt x="12908" y="17315"/>
                  </a:lnTo>
                  <a:lnTo>
                    <a:pt x="13790" y="17121"/>
                  </a:lnTo>
                  <a:lnTo>
                    <a:pt x="14656" y="16912"/>
                  </a:lnTo>
                  <a:lnTo>
                    <a:pt x="15523" y="16658"/>
                  </a:lnTo>
                  <a:lnTo>
                    <a:pt x="16374" y="16404"/>
                  </a:lnTo>
                  <a:lnTo>
                    <a:pt x="17211" y="16105"/>
                  </a:lnTo>
                  <a:lnTo>
                    <a:pt x="18047" y="15791"/>
                  </a:lnTo>
                  <a:lnTo>
                    <a:pt x="18869" y="15463"/>
                  </a:lnTo>
                  <a:lnTo>
                    <a:pt x="19676" y="15104"/>
                  </a:lnTo>
                  <a:lnTo>
                    <a:pt x="20468" y="14731"/>
                  </a:lnTo>
                  <a:lnTo>
                    <a:pt x="21259" y="14342"/>
                  </a:lnTo>
                  <a:lnTo>
                    <a:pt x="22021" y="13924"/>
                  </a:lnTo>
                  <a:lnTo>
                    <a:pt x="22783" y="13506"/>
                  </a:lnTo>
                  <a:lnTo>
                    <a:pt x="23530" y="13057"/>
                  </a:lnTo>
                  <a:lnTo>
                    <a:pt x="24262" y="12594"/>
                  </a:lnTo>
                  <a:lnTo>
                    <a:pt x="24979" y="12131"/>
                  </a:lnTo>
                  <a:lnTo>
                    <a:pt x="25144" y="12012"/>
                  </a:lnTo>
                  <a:lnTo>
                    <a:pt x="25293" y="11877"/>
                  </a:lnTo>
                  <a:lnTo>
                    <a:pt x="25428" y="11728"/>
                  </a:lnTo>
                  <a:lnTo>
                    <a:pt x="25547" y="11578"/>
                  </a:lnTo>
                  <a:lnTo>
                    <a:pt x="25652" y="11414"/>
                  </a:lnTo>
                  <a:lnTo>
                    <a:pt x="25741" y="11250"/>
                  </a:lnTo>
                  <a:lnTo>
                    <a:pt x="25816" y="11070"/>
                  </a:lnTo>
                  <a:lnTo>
                    <a:pt x="25861" y="10876"/>
                  </a:lnTo>
                  <a:lnTo>
                    <a:pt x="25906" y="10697"/>
                  </a:lnTo>
                  <a:lnTo>
                    <a:pt x="25936" y="10503"/>
                  </a:lnTo>
                  <a:lnTo>
                    <a:pt x="25936" y="10308"/>
                  </a:lnTo>
                  <a:lnTo>
                    <a:pt x="25921" y="10114"/>
                  </a:lnTo>
                  <a:lnTo>
                    <a:pt x="25906" y="9920"/>
                  </a:lnTo>
                  <a:lnTo>
                    <a:pt x="25846" y="9726"/>
                  </a:lnTo>
                  <a:lnTo>
                    <a:pt x="25786" y="9532"/>
                  </a:lnTo>
                  <a:lnTo>
                    <a:pt x="25697" y="9352"/>
                  </a:lnTo>
                  <a:lnTo>
                    <a:pt x="25592" y="9158"/>
                  </a:lnTo>
                  <a:lnTo>
                    <a:pt x="25458" y="8979"/>
                  </a:lnTo>
                  <a:lnTo>
                    <a:pt x="25323" y="8815"/>
                  </a:lnTo>
                  <a:lnTo>
                    <a:pt x="25159" y="8680"/>
                  </a:lnTo>
                  <a:lnTo>
                    <a:pt x="24994" y="8546"/>
                  </a:lnTo>
                  <a:lnTo>
                    <a:pt x="24815" y="8441"/>
                  </a:lnTo>
                  <a:lnTo>
                    <a:pt x="24636" y="8351"/>
                  </a:lnTo>
                  <a:lnTo>
                    <a:pt x="24442" y="8277"/>
                  </a:lnTo>
                  <a:lnTo>
                    <a:pt x="24247" y="8232"/>
                  </a:lnTo>
                  <a:lnTo>
                    <a:pt x="24038" y="8187"/>
                  </a:lnTo>
                  <a:lnTo>
                    <a:pt x="23829" y="8172"/>
                  </a:lnTo>
                  <a:lnTo>
                    <a:pt x="23620" y="8187"/>
                  </a:lnTo>
                  <a:lnTo>
                    <a:pt x="23411" y="8202"/>
                  </a:lnTo>
                  <a:lnTo>
                    <a:pt x="23202" y="8247"/>
                  </a:lnTo>
                  <a:lnTo>
                    <a:pt x="22992" y="8322"/>
                  </a:lnTo>
                  <a:lnTo>
                    <a:pt x="22798" y="8411"/>
                  </a:lnTo>
                  <a:lnTo>
                    <a:pt x="22783" y="8411"/>
                  </a:lnTo>
                  <a:lnTo>
                    <a:pt x="22096" y="8770"/>
                  </a:lnTo>
                  <a:lnTo>
                    <a:pt x="21394" y="9098"/>
                  </a:lnTo>
                  <a:lnTo>
                    <a:pt x="20692" y="9412"/>
                  </a:lnTo>
                  <a:lnTo>
                    <a:pt x="19990" y="9696"/>
                  </a:lnTo>
                  <a:lnTo>
                    <a:pt x="19287" y="9980"/>
                  </a:lnTo>
                  <a:lnTo>
                    <a:pt x="18570" y="10234"/>
                  </a:lnTo>
                  <a:lnTo>
                    <a:pt x="17868" y="10473"/>
                  </a:lnTo>
                  <a:lnTo>
                    <a:pt x="17151" y="10682"/>
                  </a:lnTo>
                  <a:lnTo>
                    <a:pt x="16658" y="10831"/>
                  </a:lnTo>
                  <a:lnTo>
                    <a:pt x="16165" y="10951"/>
                  </a:lnTo>
                  <a:lnTo>
                    <a:pt x="15657" y="11070"/>
                  </a:lnTo>
                  <a:lnTo>
                    <a:pt x="15164" y="11175"/>
                  </a:lnTo>
                  <a:lnTo>
                    <a:pt x="14671" y="11280"/>
                  </a:lnTo>
                  <a:lnTo>
                    <a:pt x="14178" y="11369"/>
                  </a:lnTo>
                  <a:lnTo>
                    <a:pt x="13670" y="11444"/>
                  </a:lnTo>
                  <a:lnTo>
                    <a:pt x="13177" y="11519"/>
                  </a:lnTo>
                  <a:lnTo>
                    <a:pt x="6932" y="1748"/>
                  </a:lnTo>
                  <a:lnTo>
                    <a:pt x="6798" y="1554"/>
                  </a:lnTo>
                  <a:lnTo>
                    <a:pt x="6649" y="1360"/>
                  </a:lnTo>
                  <a:lnTo>
                    <a:pt x="6529" y="1210"/>
                  </a:lnTo>
                  <a:lnTo>
                    <a:pt x="6395" y="1076"/>
                  </a:lnTo>
                  <a:lnTo>
                    <a:pt x="6245" y="941"/>
                  </a:lnTo>
                  <a:lnTo>
                    <a:pt x="6111" y="822"/>
                  </a:lnTo>
                  <a:lnTo>
                    <a:pt x="5961" y="717"/>
                  </a:lnTo>
                  <a:lnTo>
                    <a:pt x="5797" y="613"/>
                  </a:lnTo>
                  <a:lnTo>
                    <a:pt x="5648" y="508"/>
                  </a:lnTo>
                  <a:lnTo>
                    <a:pt x="5483" y="419"/>
                  </a:lnTo>
                  <a:lnTo>
                    <a:pt x="5155" y="269"/>
                  </a:lnTo>
                  <a:lnTo>
                    <a:pt x="4811" y="150"/>
                  </a:lnTo>
                  <a:lnTo>
                    <a:pt x="4452" y="75"/>
                  </a:lnTo>
                  <a:lnTo>
                    <a:pt x="4094" y="15"/>
                  </a:lnTo>
                  <a:lnTo>
                    <a:pt x="373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32"/>
            <p:cNvSpPr/>
            <p:nvPr/>
          </p:nvSpPr>
          <p:spPr>
            <a:xfrm>
              <a:off x="-1796411" y="2946065"/>
              <a:ext cx="561647" cy="1207703"/>
            </a:xfrm>
            <a:custGeom>
              <a:avLst/>
              <a:gdLst/>
              <a:ahLst/>
              <a:cxnLst/>
              <a:rect l="l" t="t" r="r" b="b"/>
              <a:pathLst>
                <a:path w="19975" h="42952" extrusionOk="0">
                  <a:moveTo>
                    <a:pt x="10160" y="0"/>
                  </a:moveTo>
                  <a:lnTo>
                    <a:pt x="9801" y="164"/>
                  </a:lnTo>
                  <a:lnTo>
                    <a:pt x="9383" y="344"/>
                  </a:lnTo>
                  <a:lnTo>
                    <a:pt x="8860" y="598"/>
                  </a:lnTo>
                  <a:lnTo>
                    <a:pt x="8217" y="896"/>
                  </a:lnTo>
                  <a:lnTo>
                    <a:pt x="7515" y="1255"/>
                  </a:lnTo>
                  <a:lnTo>
                    <a:pt x="6753" y="1673"/>
                  </a:lnTo>
                  <a:lnTo>
                    <a:pt x="5962" y="2136"/>
                  </a:lnTo>
                  <a:lnTo>
                    <a:pt x="5155" y="2629"/>
                  </a:lnTo>
                  <a:lnTo>
                    <a:pt x="4766" y="2883"/>
                  </a:lnTo>
                  <a:lnTo>
                    <a:pt x="4378" y="3152"/>
                  </a:lnTo>
                  <a:lnTo>
                    <a:pt x="4004" y="3436"/>
                  </a:lnTo>
                  <a:lnTo>
                    <a:pt x="3631" y="3720"/>
                  </a:lnTo>
                  <a:lnTo>
                    <a:pt x="3287" y="4019"/>
                  </a:lnTo>
                  <a:lnTo>
                    <a:pt x="2959" y="4303"/>
                  </a:lnTo>
                  <a:lnTo>
                    <a:pt x="2645" y="4616"/>
                  </a:lnTo>
                  <a:lnTo>
                    <a:pt x="2361" y="4915"/>
                  </a:lnTo>
                  <a:lnTo>
                    <a:pt x="2107" y="5229"/>
                  </a:lnTo>
                  <a:lnTo>
                    <a:pt x="1883" y="5543"/>
                  </a:lnTo>
                  <a:lnTo>
                    <a:pt x="1689" y="5856"/>
                  </a:lnTo>
                  <a:lnTo>
                    <a:pt x="1525" y="6170"/>
                  </a:lnTo>
                  <a:lnTo>
                    <a:pt x="1465" y="6334"/>
                  </a:lnTo>
                  <a:lnTo>
                    <a:pt x="1405" y="6499"/>
                  </a:lnTo>
                  <a:lnTo>
                    <a:pt x="1360" y="6648"/>
                  </a:lnTo>
                  <a:lnTo>
                    <a:pt x="1330" y="6812"/>
                  </a:lnTo>
                  <a:lnTo>
                    <a:pt x="1256" y="7320"/>
                  </a:lnTo>
                  <a:lnTo>
                    <a:pt x="1166" y="8052"/>
                  </a:lnTo>
                  <a:lnTo>
                    <a:pt x="1076" y="8994"/>
                  </a:lnTo>
                  <a:lnTo>
                    <a:pt x="972" y="10099"/>
                  </a:lnTo>
                  <a:lnTo>
                    <a:pt x="867" y="11384"/>
                  </a:lnTo>
                  <a:lnTo>
                    <a:pt x="763" y="12818"/>
                  </a:lnTo>
                  <a:lnTo>
                    <a:pt x="643" y="14372"/>
                  </a:lnTo>
                  <a:lnTo>
                    <a:pt x="538" y="16030"/>
                  </a:lnTo>
                  <a:lnTo>
                    <a:pt x="524" y="16299"/>
                  </a:lnTo>
                  <a:lnTo>
                    <a:pt x="479" y="17091"/>
                  </a:lnTo>
                  <a:lnTo>
                    <a:pt x="449" y="17405"/>
                  </a:lnTo>
                  <a:lnTo>
                    <a:pt x="434" y="17748"/>
                  </a:lnTo>
                  <a:lnTo>
                    <a:pt x="404" y="18181"/>
                  </a:lnTo>
                  <a:lnTo>
                    <a:pt x="389" y="18525"/>
                  </a:lnTo>
                  <a:lnTo>
                    <a:pt x="374" y="18839"/>
                  </a:lnTo>
                  <a:lnTo>
                    <a:pt x="344" y="19571"/>
                  </a:lnTo>
                  <a:lnTo>
                    <a:pt x="329" y="19840"/>
                  </a:lnTo>
                  <a:lnTo>
                    <a:pt x="180" y="22962"/>
                  </a:lnTo>
                  <a:lnTo>
                    <a:pt x="165" y="23575"/>
                  </a:lnTo>
                  <a:lnTo>
                    <a:pt x="75" y="26040"/>
                  </a:lnTo>
                  <a:lnTo>
                    <a:pt x="45" y="27399"/>
                  </a:lnTo>
                  <a:lnTo>
                    <a:pt x="45" y="27489"/>
                  </a:lnTo>
                  <a:lnTo>
                    <a:pt x="45" y="27713"/>
                  </a:lnTo>
                  <a:lnTo>
                    <a:pt x="16" y="28908"/>
                  </a:lnTo>
                  <a:lnTo>
                    <a:pt x="16" y="29864"/>
                  </a:lnTo>
                  <a:lnTo>
                    <a:pt x="1" y="31015"/>
                  </a:lnTo>
                  <a:lnTo>
                    <a:pt x="1" y="31283"/>
                  </a:lnTo>
                  <a:lnTo>
                    <a:pt x="16" y="32553"/>
                  </a:lnTo>
                  <a:lnTo>
                    <a:pt x="31" y="33793"/>
                  </a:lnTo>
                  <a:lnTo>
                    <a:pt x="45" y="34391"/>
                  </a:lnTo>
                  <a:lnTo>
                    <a:pt x="105" y="35974"/>
                  </a:lnTo>
                  <a:lnTo>
                    <a:pt x="150" y="36736"/>
                  </a:lnTo>
                  <a:lnTo>
                    <a:pt x="195" y="37453"/>
                  </a:lnTo>
                  <a:lnTo>
                    <a:pt x="255" y="38126"/>
                  </a:lnTo>
                  <a:lnTo>
                    <a:pt x="314" y="38768"/>
                  </a:lnTo>
                  <a:lnTo>
                    <a:pt x="389" y="39381"/>
                  </a:lnTo>
                  <a:lnTo>
                    <a:pt x="479" y="39933"/>
                  </a:lnTo>
                  <a:lnTo>
                    <a:pt x="568" y="40441"/>
                  </a:lnTo>
                  <a:lnTo>
                    <a:pt x="658" y="40905"/>
                  </a:lnTo>
                  <a:lnTo>
                    <a:pt x="778" y="41323"/>
                  </a:lnTo>
                  <a:lnTo>
                    <a:pt x="897" y="41696"/>
                  </a:lnTo>
                  <a:lnTo>
                    <a:pt x="1017" y="41995"/>
                  </a:lnTo>
                  <a:lnTo>
                    <a:pt x="1091" y="42130"/>
                  </a:lnTo>
                  <a:lnTo>
                    <a:pt x="1166" y="42249"/>
                  </a:lnTo>
                  <a:lnTo>
                    <a:pt x="1241" y="42354"/>
                  </a:lnTo>
                  <a:lnTo>
                    <a:pt x="1315" y="42443"/>
                  </a:lnTo>
                  <a:lnTo>
                    <a:pt x="1390" y="42503"/>
                  </a:lnTo>
                  <a:lnTo>
                    <a:pt x="1480" y="42563"/>
                  </a:lnTo>
                  <a:lnTo>
                    <a:pt x="1614" y="42637"/>
                  </a:lnTo>
                  <a:lnTo>
                    <a:pt x="1764" y="42697"/>
                  </a:lnTo>
                  <a:lnTo>
                    <a:pt x="1943" y="42757"/>
                  </a:lnTo>
                  <a:lnTo>
                    <a:pt x="2122" y="42802"/>
                  </a:lnTo>
                  <a:lnTo>
                    <a:pt x="2316" y="42847"/>
                  </a:lnTo>
                  <a:lnTo>
                    <a:pt x="2525" y="42877"/>
                  </a:lnTo>
                  <a:lnTo>
                    <a:pt x="2989" y="42921"/>
                  </a:lnTo>
                  <a:lnTo>
                    <a:pt x="3482" y="42951"/>
                  </a:lnTo>
                  <a:lnTo>
                    <a:pt x="4019" y="42936"/>
                  </a:lnTo>
                  <a:lnTo>
                    <a:pt x="4587" y="42906"/>
                  </a:lnTo>
                  <a:lnTo>
                    <a:pt x="5185" y="42862"/>
                  </a:lnTo>
                  <a:lnTo>
                    <a:pt x="5827" y="42787"/>
                  </a:lnTo>
                  <a:lnTo>
                    <a:pt x="6484" y="42682"/>
                  </a:lnTo>
                  <a:lnTo>
                    <a:pt x="7157" y="42578"/>
                  </a:lnTo>
                  <a:lnTo>
                    <a:pt x="7844" y="42443"/>
                  </a:lnTo>
                  <a:lnTo>
                    <a:pt x="8561" y="42309"/>
                  </a:lnTo>
                  <a:lnTo>
                    <a:pt x="9263" y="42159"/>
                  </a:lnTo>
                  <a:lnTo>
                    <a:pt x="9995" y="41995"/>
                  </a:lnTo>
                  <a:lnTo>
                    <a:pt x="10712" y="41816"/>
                  </a:lnTo>
                  <a:lnTo>
                    <a:pt x="12147" y="41442"/>
                  </a:lnTo>
                  <a:lnTo>
                    <a:pt x="13536" y="41054"/>
                  </a:lnTo>
                  <a:lnTo>
                    <a:pt x="14851" y="40665"/>
                  </a:lnTo>
                  <a:lnTo>
                    <a:pt x="16061" y="40277"/>
                  </a:lnTo>
                  <a:lnTo>
                    <a:pt x="17136" y="39918"/>
                  </a:lnTo>
                  <a:lnTo>
                    <a:pt x="18048" y="39575"/>
                  </a:lnTo>
                  <a:lnTo>
                    <a:pt x="18765" y="39291"/>
                  </a:lnTo>
                  <a:lnTo>
                    <a:pt x="19034" y="39172"/>
                  </a:lnTo>
                  <a:lnTo>
                    <a:pt x="19258" y="39067"/>
                  </a:lnTo>
                  <a:lnTo>
                    <a:pt x="19452" y="38947"/>
                  </a:lnTo>
                  <a:lnTo>
                    <a:pt x="19631" y="38828"/>
                  </a:lnTo>
                  <a:lnTo>
                    <a:pt x="19751" y="38693"/>
                  </a:lnTo>
                  <a:lnTo>
                    <a:pt x="19811" y="38619"/>
                  </a:lnTo>
                  <a:lnTo>
                    <a:pt x="19855" y="38544"/>
                  </a:lnTo>
                  <a:lnTo>
                    <a:pt x="19885" y="38454"/>
                  </a:lnTo>
                  <a:lnTo>
                    <a:pt x="19915" y="38365"/>
                  </a:lnTo>
                  <a:lnTo>
                    <a:pt x="19960" y="38156"/>
                  </a:lnTo>
                  <a:lnTo>
                    <a:pt x="19975" y="37902"/>
                  </a:lnTo>
                  <a:lnTo>
                    <a:pt x="19960" y="37618"/>
                  </a:lnTo>
                  <a:lnTo>
                    <a:pt x="19930" y="37274"/>
                  </a:lnTo>
                  <a:lnTo>
                    <a:pt x="19885" y="36871"/>
                  </a:lnTo>
                  <a:lnTo>
                    <a:pt x="19766" y="35855"/>
                  </a:lnTo>
                  <a:lnTo>
                    <a:pt x="19601" y="34540"/>
                  </a:lnTo>
                  <a:lnTo>
                    <a:pt x="19512" y="33748"/>
                  </a:lnTo>
                  <a:lnTo>
                    <a:pt x="19407" y="32852"/>
                  </a:lnTo>
                  <a:lnTo>
                    <a:pt x="19318" y="31776"/>
                  </a:lnTo>
                  <a:lnTo>
                    <a:pt x="19273" y="31388"/>
                  </a:lnTo>
                  <a:lnTo>
                    <a:pt x="19258" y="31239"/>
                  </a:lnTo>
                  <a:lnTo>
                    <a:pt x="19198" y="30581"/>
                  </a:lnTo>
                  <a:lnTo>
                    <a:pt x="19183" y="30312"/>
                  </a:lnTo>
                  <a:lnTo>
                    <a:pt x="19123" y="29700"/>
                  </a:lnTo>
                  <a:lnTo>
                    <a:pt x="19093" y="29371"/>
                  </a:lnTo>
                  <a:lnTo>
                    <a:pt x="19004" y="28101"/>
                  </a:lnTo>
                  <a:lnTo>
                    <a:pt x="18974" y="27773"/>
                  </a:lnTo>
                  <a:lnTo>
                    <a:pt x="18959" y="27459"/>
                  </a:lnTo>
                  <a:lnTo>
                    <a:pt x="18944" y="27130"/>
                  </a:lnTo>
                  <a:lnTo>
                    <a:pt x="18929" y="27100"/>
                  </a:lnTo>
                  <a:lnTo>
                    <a:pt x="18914" y="26548"/>
                  </a:lnTo>
                  <a:lnTo>
                    <a:pt x="18884" y="25636"/>
                  </a:lnTo>
                  <a:lnTo>
                    <a:pt x="18869" y="24785"/>
                  </a:lnTo>
                  <a:lnTo>
                    <a:pt x="18884" y="24262"/>
                  </a:lnTo>
                  <a:lnTo>
                    <a:pt x="18884" y="24098"/>
                  </a:lnTo>
                  <a:lnTo>
                    <a:pt x="18899" y="23231"/>
                  </a:lnTo>
                  <a:lnTo>
                    <a:pt x="18884" y="22275"/>
                  </a:lnTo>
                  <a:lnTo>
                    <a:pt x="18869" y="21886"/>
                  </a:lnTo>
                  <a:lnTo>
                    <a:pt x="18854" y="21513"/>
                  </a:lnTo>
                  <a:lnTo>
                    <a:pt x="18854" y="21095"/>
                  </a:lnTo>
                  <a:lnTo>
                    <a:pt x="18795" y="19646"/>
                  </a:lnTo>
                  <a:lnTo>
                    <a:pt x="18780" y="19317"/>
                  </a:lnTo>
                  <a:lnTo>
                    <a:pt x="18750" y="18450"/>
                  </a:lnTo>
                  <a:lnTo>
                    <a:pt x="18735" y="18137"/>
                  </a:lnTo>
                  <a:lnTo>
                    <a:pt x="18690" y="17061"/>
                  </a:lnTo>
                  <a:lnTo>
                    <a:pt x="18675" y="16717"/>
                  </a:lnTo>
                  <a:lnTo>
                    <a:pt x="18660" y="16404"/>
                  </a:lnTo>
                  <a:lnTo>
                    <a:pt x="18660" y="16060"/>
                  </a:lnTo>
                  <a:lnTo>
                    <a:pt x="18645" y="16030"/>
                  </a:lnTo>
                  <a:lnTo>
                    <a:pt x="18630" y="15343"/>
                  </a:lnTo>
                  <a:lnTo>
                    <a:pt x="18615" y="14357"/>
                  </a:lnTo>
                  <a:lnTo>
                    <a:pt x="18600" y="13356"/>
                  </a:lnTo>
                  <a:lnTo>
                    <a:pt x="18600" y="12669"/>
                  </a:lnTo>
                  <a:lnTo>
                    <a:pt x="18615" y="11653"/>
                  </a:lnTo>
                  <a:lnTo>
                    <a:pt x="18645" y="10652"/>
                  </a:lnTo>
                  <a:lnTo>
                    <a:pt x="18705" y="9681"/>
                  </a:lnTo>
                  <a:lnTo>
                    <a:pt x="18780" y="8755"/>
                  </a:lnTo>
                  <a:lnTo>
                    <a:pt x="18810" y="8441"/>
                  </a:lnTo>
                  <a:lnTo>
                    <a:pt x="18825" y="8127"/>
                  </a:lnTo>
                  <a:lnTo>
                    <a:pt x="18825" y="7813"/>
                  </a:lnTo>
                  <a:lnTo>
                    <a:pt x="18810" y="7515"/>
                  </a:lnTo>
                  <a:lnTo>
                    <a:pt x="18780" y="7201"/>
                  </a:lnTo>
                  <a:lnTo>
                    <a:pt x="18735" y="6902"/>
                  </a:lnTo>
                  <a:lnTo>
                    <a:pt x="18690" y="6603"/>
                  </a:lnTo>
                  <a:lnTo>
                    <a:pt x="18615" y="6305"/>
                  </a:lnTo>
                  <a:lnTo>
                    <a:pt x="18541" y="6021"/>
                  </a:lnTo>
                  <a:lnTo>
                    <a:pt x="18451" y="5722"/>
                  </a:lnTo>
                  <a:lnTo>
                    <a:pt x="18347" y="5453"/>
                  </a:lnTo>
                  <a:lnTo>
                    <a:pt x="18242" y="5169"/>
                  </a:lnTo>
                  <a:lnTo>
                    <a:pt x="18107" y="4900"/>
                  </a:lnTo>
                  <a:lnTo>
                    <a:pt x="17973" y="4631"/>
                  </a:lnTo>
                  <a:lnTo>
                    <a:pt x="17824" y="4377"/>
                  </a:lnTo>
                  <a:lnTo>
                    <a:pt x="17674" y="4123"/>
                  </a:lnTo>
                  <a:lnTo>
                    <a:pt x="17510" y="3869"/>
                  </a:lnTo>
                  <a:lnTo>
                    <a:pt x="17331" y="3630"/>
                  </a:lnTo>
                  <a:lnTo>
                    <a:pt x="17136" y="3406"/>
                  </a:lnTo>
                  <a:lnTo>
                    <a:pt x="16942" y="3167"/>
                  </a:lnTo>
                  <a:lnTo>
                    <a:pt x="16733" y="2958"/>
                  </a:lnTo>
                  <a:lnTo>
                    <a:pt x="16509" y="2749"/>
                  </a:lnTo>
                  <a:lnTo>
                    <a:pt x="16285" y="2555"/>
                  </a:lnTo>
                  <a:lnTo>
                    <a:pt x="16061" y="2361"/>
                  </a:lnTo>
                  <a:lnTo>
                    <a:pt x="15807" y="2181"/>
                  </a:lnTo>
                  <a:lnTo>
                    <a:pt x="15553" y="2017"/>
                  </a:lnTo>
                  <a:lnTo>
                    <a:pt x="15299" y="1853"/>
                  </a:lnTo>
                  <a:lnTo>
                    <a:pt x="15030" y="1703"/>
                  </a:lnTo>
                  <a:lnTo>
                    <a:pt x="14761" y="1569"/>
                  </a:lnTo>
                  <a:lnTo>
                    <a:pt x="14477" y="1434"/>
                  </a:lnTo>
                  <a:lnTo>
                    <a:pt x="14178" y="1315"/>
                  </a:lnTo>
                  <a:lnTo>
                    <a:pt x="13880" y="12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32"/>
            <p:cNvSpPr/>
            <p:nvPr/>
          </p:nvSpPr>
          <p:spPr>
            <a:xfrm>
              <a:off x="-1507812" y="2639837"/>
              <a:ext cx="362547" cy="154168"/>
            </a:xfrm>
            <a:custGeom>
              <a:avLst/>
              <a:gdLst/>
              <a:ahLst/>
              <a:cxnLst/>
              <a:rect l="l" t="t" r="r" b="b"/>
              <a:pathLst>
                <a:path w="12894" h="5483" extrusionOk="0">
                  <a:moveTo>
                    <a:pt x="4766" y="0"/>
                  </a:moveTo>
                  <a:lnTo>
                    <a:pt x="4258" y="15"/>
                  </a:lnTo>
                  <a:lnTo>
                    <a:pt x="3765" y="60"/>
                  </a:lnTo>
                  <a:lnTo>
                    <a:pt x="3287" y="135"/>
                  </a:lnTo>
                  <a:lnTo>
                    <a:pt x="3063" y="194"/>
                  </a:lnTo>
                  <a:lnTo>
                    <a:pt x="2839" y="254"/>
                  </a:lnTo>
                  <a:lnTo>
                    <a:pt x="2615" y="314"/>
                  </a:lnTo>
                  <a:lnTo>
                    <a:pt x="2405" y="404"/>
                  </a:lnTo>
                  <a:lnTo>
                    <a:pt x="2196" y="478"/>
                  </a:lnTo>
                  <a:lnTo>
                    <a:pt x="1987" y="583"/>
                  </a:lnTo>
                  <a:lnTo>
                    <a:pt x="1808" y="687"/>
                  </a:lnTo>
                  <a:lnTo>
                    <a:pt x="1614" y="807"/>
                  </a:lnTo>
                  <a:lnTo>
                    <a:pt x="1449" y="941"/>
                  </a:lnTo>
                  <a:lnTo>
                    <a:pt x="1285" y="1076"/>
                  </a:lnTo>
                  <a:lnTo>
                    <a:pt x="1136" y="1225"/>
                  </a:lnTo>
                  <a:lnTo>
                    <a:pt x="1001" y="1390"/>
                  </a:lnTo>
                  <a:lnTo>
                    <a:pt x="867" y="1569"/>
                  </a:lnTo>
                  <a:lnTo>
                    <a:pt x="747" y="1733"/>
                  </a:lnTo>
                  <a:lnTo>
                    <a:pt x="643" y="1912"/>
                  </a:lnTo>
                  <a:lnTo>
                    <a:pt x="538" y="2092"/>
                  </a:lnTo>
                  <a:lnTo>
                    <a:pt x="374" y="2435"/>
                  </a:lnTo>
                  <a:lnTo>
                    <a:pt x="254" y="2794"/>
                  </a:lnTo>
                  <a:lnTo>
                    <a:pt x="150" y="3137"/>
                  </a:lnTo>
                  <a:lnTo>
                    <a:pt x="75" y="3481"/>
                  </a:lnTo>
                  <a:lnTo>
                    <a:pt x="30" y="3810"/>
                  </a:lnTo>
                  <a:lnTo>
                    <a:pt x="0" y="4109"/>
                  </a:lnTo>
                  <a:lnTo>
                    <a:pt x="0" y="4407"/>
                  </a:lnTo>
                  <a:lnTo>
                    <a:pt x="0" y="4661"/>
                  </a:lnTo>
                  <a:lnTo>
                    <a:pt x="15" y="4900"/>
                  </a:lnTo>
                  <a:lnTo>
                    <a:pt x="30" y="5095"/>
                  </a:lnTo>
                  <a:lnTo>
                    <a:pt x="75" y="5378"/>
                  </a:lnTo>
                  <a:lnTo>
                    <a:pt x="90" y="5483"/>
                  </a:lnTo>
                  <a:lnTo>
                    <a:pt x="10323" y="4168"/>
                  </a:lnTo>
                  <a:lnTo>
                    <a:pt x="10383" y="4168"/>
                  </a:lnTo>
                  <a:lnTo>
                    <a:pt x="10548" y="4138"/>
                  </a:lnTo>
                  <a:lnTo>
                    <a:pt x="10667" y="4109"/>
                  </a:lnTo>
                  <a:lnTo>
                    <a:pt x="10802" y="4079"/>
                  </a:lnTo>
                  <a:lnTo>
                    <a:pt x="10951" y="4004"/>
                  </a:lnTo>
                  <a:lnTo>
                    <a:pt x="11115" y="3929"/>
                  </a:lnTo>
                  <a:lnTo>
                    <a:pt x="11295" y="3810"/>
                  </a:lnTo>
                  <a:lnTo>
                    <a:pt x="11474" y="3675"/>
                  </a:lnTo>
                  <a:lnTo>
                    <a:pt x="11668" y="3496"/>
                  </a:lnTo>
                  <a:lnTo>
                    <a:pt x="11862" y="3287"/>
                  </a:lnTo>
                  <a:lnTo>
                    <a:pt x="12071" y="3033"/>
                  </a:lnTo>
                  <a:lnTo>
                    <a:pt x="12266" y="2734"/>
                  </a:lnTo>
                  <a:lnTo>
                    <a:pt x="12460" y="2376"/>
                  </a:lnTo>
                  <a:lnTo>
                    <a:pt x="12654" y="1987"/>
                  </a:lnTo>
                  <a:lnTo>
                    <a:pt x="12744" y="1748"/>
                  </a:lnTo>
                  <a:lnTo>
                    <a:pt x="12818" y="1524"/>
                  </a:lnTo>
                  <a:lnTo>
                    <a:pt x="12863" y="1330"/>
                  </a:lnTo>
                  <a:lnTo>
                    <a:pt x="12893" y="1165"/>
                  </a:lnTo>
                  <a:lnTo>
                    <a:pt x="12893" y="1016"/>
                  </a:lnTo>
                  <a:lnTo>
                    <a:pt x="12878" y="897"/>
                  </a:lnTo>
                  <a:lnTo>
                    <a:pt x="12833" y="777"/>
                  </a:lnTo>
                  <a:lnTo>
                    <a:pt x="12774" y="687"/>
                  </a:lnTo>
                  <a:lnTo>
                    <a:pt x="12699" y="613"/>
                  </a:lnTo>
                  <a:lnTo>
                    <a:pt x="12594" y="553"/>
                  </a:lnTo>
                  <a:lnTo>
                    <a:pt x="12490" y="493"/>
                  </a:lnTo>
                  <a:lnTo>
                    <a:pt x="12355" y="463"/>
                  </a:lnTo>
                  <a:lnTo>
                    <a:pt x="12221" y="433"/>
                  </a:lnTo>
                  <a:lnTo>
                    <a:pt x="12056" y="418"/>
                  </a:lnTo>
                  <a:lnTo>
                    <a:pt x="11713" y="418"/>
                  </a:lnTo>
                  <a:lnTo>
                    <a:pt x="11324" y="433"/>
                  </a:lnTo>
                  <a:lnTo>
                    <a:pt x="10906" y="463"/>
                  </a:lnTo>
                  <a:lnTo>
                    <a:pt x="10473" y="508"/>
                  </a:lnTo>
                  <a:lnTo>
                    <a:pt x="10010" y="538"/>
                  </a:lnTo>
                  <a:lnTo>
                    <a:pt x="9547" y="553"/>
                  </a:lnTo>
                  <a:lnTo>
                    <a:pt x="9069" y="553"/>
                  </a:lnTo>
                  <a:lnTo>
                    <a:pt x="8844" y="538"/>
                  </a:lnTo>
                  <a:lnTo>
                    <a:pt x="8620" y="508"/>
                  </a:lnTo>
                  <a:lnTo>
                    <a:pt x="8396" y="478"/>
                  </a:lnTo>
                  <a:lnTo>
                    <a:pt x="8172" y="433"/>
                  </a:lnTo>
                  <a:lnTo>
                    <a:pt x="7739" y="329"/>
                  </a:lnTo>
                  <a:lnTo>
                    <a:pt x="7261" y="224"/>
                  </a:lnTo>
                  <a:lnTo>
                    <a:pt x="6783" y="150"/>
                  </a:lnTo>
                  <a:lnTo>
                    <a:pt x="6290" y="75"/>
                  </a:lnTo>
                  <a:lnTo>
                    <a:pt x="5782" y="30"/>
                  </a:lnTo>
                  <a:lnTo>
                    <a:pt x="5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32"/>
            <p:cNvSpPr/>
            <p:nvPr/>
          </p:nvSpPr>
          <p:spPr>
            <a:xfrm>
              <a:off x="-1527157" y="2833060"/>
              <a:ext cx="200843" cy="225587"/>
            </a:xfrm>
            <a:custGeom>
              <a:avLst/>
              <a:gdLst/>
              <a:ahLst/>
              <a:cxnLst/>
              <a:rect l="l" t="t" r="r" b="b"/>
              <a:pathLst>
                <a:path w="7143" h="8023" extrusionOk="0">
                  <a:moveTo>
                    <a:pt x="2810" y="0"/>
                  </a:moveTo>
                  <a:lnTo>
                    <a:pt x="2720" y="359"/>
                  </a:lnTo>
                  <a:lnTo>
                    <a:pt x="2600" y="702"/>
                  </a:lnTo>
                  <a:lnTo>
                    <a:pt x="2466" y="1046"/>
                  </a:lnTo>
                  <a:lnTo>
                    <a:pt x="2302" y="1375"/>
                  </a:lnTo>
                  <a:lnTo>
                    <a:pt x="2137" y="1703"/>
                  </a:lnTo>
                  <a:lnTo>
                    <a:pt x="1943" y="2017"/>
                  </a:lnTo>
                  <a:lnTo>
                    <a:pt x="1749" y="2316"/>
                  </a:lnTo>
                  <a:lnTo>
                    <a:pt x="1555" y="2615"/>
                  </a:lnTo>
                  <a:lnTo>
                    <a:pt x="1346" y="2899"/>
                  </a:lnTo>
                  <a:lnTo>
                    <a:pt x="1136" y="3168"/>
                  </a:lnTo>
                  <a:lnTo>
                    <a:pt x="718" y="3646"/>
                  </a:lnTo>
                  <a:lnTo>
                    <a:pt x="330" y="4049"/>
                  </a:lnTo>
                  <a:lnTo>
                    <a:pt x="1" y="4393"/>
                  </a:lnTo>
                  <a:lnTo>
                    <a:pt x="240" y="4691"/>
                  </a:lnTo>
                  <a:lnTo>
                    <a:pt x="494" y="5020"/>
                  </a:lnTo>
                  <a:lnTo>
                    <a:pt x="808" y="5394"/>
                  </a:lnTo>
                  <a:lnTo>
                    <a:pt x="1106" y="5722"/>
                  </a:lnTo>
                  <a:lnTo>
                    <a:pt x="1450" y="6066"/>
                  </a:lnTo>
                  <a:lnTo>
                    <a:pt x="1853" y="6469"/>
                  </a:lnTo>
                  <a:lnTo>
                    <a:pt x="2317" y="6917"/>
                  </a:lnTo>
                  <a:lnTo>
                    <a:pt x="2810" y="7351"/>
                  </a:lnTo>
                  <a:lnTo>
                    <a:pt x="3273" y="7724"/>
                  </a:lnTo>
                  <a:lnTo>
                    <a:pt x="3482" y="7888"/>
                  </a:lnTo>
                  <a:lnTo>
                    <a:pt x="3676" y="8023"/>
                  </a:lnTo>
                  <a:lnTo>
                    <a:pt x="4124" y="7620"/>
                  </a:lnTo>
                  <a:lnTo>
                    <a:pt x="4543" y="7201"/>
                  </a:lnTo>
                  <a:lnTo>
                    <a:pt x="4961" y="6783"/>
                  </a:lnTo>
                  <a:lnTo>
                    <a:pt x="5349" y="6350"/>
                  </a:lnTo>
                  <a:lnTo>
                    <a:pt x="5648" y="6006"/>
                  </a:lnTo>
                  <a:lnTo>
                    <a:pt x="5962" y="5647"/>
                  </a:lnTo>
                  <a:lnTo>
                    <a:pt x="6350" y="5184"/>
                  </a:lnTo>
                  <a:lnTo>
                    <a:pt x="6664" y="4781"/>
                  </a:lnTo>
                  <a:lnTo>
                    <a:pt x="6679" y="4766"/>
                  </a:lnTo>
                  <a:lnTo>
                    <a:pt x="6724" y="4706"/>
                  </a:lnTo>
                  <a:lnTo>
                    <a:pt x="7142" y="4154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32"/>
            <p:cNvSpPr/>
            <p:nvPr/>
          </p:nvSpPr>
          <p:spPr>
            <a:xfrm>
              <a:off x="-1383054" y="2933018"/>
              <a:ext cx="44960" cy="78588"/>
            </a:xfrm>
            <a:custGeom>
              <a:avLst/>
              <a:gdLst/>
              <a:ahLst/>
              <a:cxnLst/>
              <a:rect l="l" t="t" r="r" b="b"/>
              <a:pathLst>
                <a:path w="1599" h="2795" extrusionOk="0">
                  <a:moveTo>
                    <a:pt x="30" y="1"/>
                  </a:moveTo>
                  <a:lnTo>
                    <a:pt x="15" y="300"/>
                  </a:lnTo>
                  <a:lnTo>
                    <a:pt x="0" y="613"/>
                  </a:lnTo>
                  <a:lnTo>
                    <a:pt x="0" y="1002"/>
                  </a:lnTo>
                  <a:lnTo>
                    <a:pt x="15" y="1435"/>
                  </a:lnTo>
                  <a:lnTo>
                    <a:pt x="45" y="1898"/>
                  </a:lnTo>
                  <a:lnTo>
                    <a:pt x="75" y="2122"/>
                  </a:lnTo>
                  <a:lnTo>
                    <a:pt x="120" y="2361"/>
                  </a:lnTo>
                  <a:lnTo>
                    <a:pt x="165" y="2585"/>
                  </a:lnTo>
                  <a:lnTo>
                    <a:pt x="224" y="2795"/>
                  </a:lnTo>
                  <a:lnTo>
                    <a:pt x="523" y="2451"/>
                  </a:lnTo>
                  <a:lnTo>
                    <a:pt x="837" y="2092"/>
                  </a:lnTo>
                  <a:lnTo>
                    <a:pt x="1225" y="1629"/>
                  </a:lnTo>
                  <a:lnTo>
                    <a:pt x="1539" y="1226"/>
                  </a:lnTo>
                  <a:lnTo>
                    <a:pt x="1554" y="1211"/>
                  </a:lnTo>
                  <a:lnTo>
                    <a:pt x="1599" y="1151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32"/>
            <p:cNvSpPr/>
            <p:nvPr/>
          </p:nvSpPr>
          <p:spPr>
            <a:xfrm>
              <a:off x="-1506575" y="2672172"/>
              <a:ext cx="314663" cy="342387"/>
            </a:xfrm>
            <a:custGeom>
              <a:avLst/>
              <a:gdLst/>
              <a:ahLst/>
              <a:cxnLst/>
              <a:rect l="l" t="t" r="r" b="b"/>
              <a:pathLst>
                <a:path w="11191" h="12177" extrusionOk="0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556" y="7874"/>
                  </a:lnTo>
                  <a:lnTo>
                    <a:pt x="2959" y="8262"/>
                  </a:lnTo>
                  <a:lnTo>
                    <a:pt x="3362" y="8665"/>
                  </a:lnTo>
                  <a:lnTo>
                    <a:pt x="3796" y="9054"/>
                  </a:lnTo>
                  <a:lnTo>
                    <a:pt x="4632" y="9801"/>
                  </a:lnTo>
                  <a:lnTo>
                    <a:pt x="5469" y="10488"/>
                  </a:lnTo>
                  <a:lnTo>
                    <a:pt x="6231" y="11086"/>
                  </a:lnTo>
                  <a:lnTo>
                    <a:pt x="6589" y="11340"/>
                  </a:lnTo>
                  <a:lnTo>
                    <a:pt x="6918" y="11579"/>
                  </a:lnTo>
                  <a:lnTo>
                    <a:pt x="7217" y="11773"/>
                  </a:lnTo>
                  <a:lnTo>
                    <a:pt x="7486" y="11922"/>
                  </a:lnTo>
                  <a:lnTo>
                    <a:pt x="7710" y="12042"/>
                  </a:lnTo>
                  <a:lnTo>
                    <a:pt x="7904" y="12116"/>
                  </a:lnTo>
                  <a:lnTo>
                    <a:pt x="8024" y="12146"/>
                  </a:lnTo>
                  <a:lnTo>
                    <a:pt x="8143" y="12176"/>
                  </a:lnTo>
                  <a:lnTo>
                    <a:pt x="8367" y="12176"/>
                  </a:lnTo>
                  <a:lnTo>
                    <a:pt x="8472" y="12146"/>
                  </a:lnTo>
                  <a:lnTo>
                    <a:pt x="8576" y="12116"/>
                  </a:lnTo>
                  <a:lnTo>
                    <a:pt x="8681" y="12072"/>
                  </a:lnTo>
                  <a:lnTo>
                    <a:pt x="8785" y="11997"/>
                  </a:lnTo>
                  <a:lnTo>
                    <a:pt x="8890" y="11922"/>
                  </a:lnTo>
                  <a:lnTo>
                    <a:pt x="8980" y="11833"/>
                  </a:lnTo>
                  <a:lnTo>
                    <a:pt x="9084" y="11713"/>
                  </a:lnTo>
                  <a:lnTo>
                    <a:pt x="9174" y="11594"/>
                  </a:lnTo>
                  <a:lnTo>
                    <a:pt x="9264" y="11444"/>
                  </a:lnTo>
                  <a:lnTo>
                    <a:pt x="9353" y="11280"/>
                  </a:lnTo>
                  <a:lnTo>
                    <a:pt x="9443" y="11101"/>
                  </a:lnTo>
                  <a:lnTo>
                    <a:pt x="9532" y="10906"/>
                  </a:lnTo>
                  <a:lnTo>
                    <a:pt x="9727" y="10369"/>
                  </a:lnTo>
                  <a:lnTo>
                    <a:pt x="10100" y="9218"/>
                  </a:lnTo>
                  <a:lnTo>
                    <a:pt x="10205" y="8800"/>
                  </a:lnTo>
                  <a:lnTo>
                    <a:pt x="10518" y="8800"/>
                  </a:lnTo>
                  <a:lnTo>
                    <a:pt x="10683" y="8785"/>
                  </a:lnTo>
                  <a:lnTo>
                    <a:pt x="10847" y="8755"/>
                  </a:lnTo>
                  <a:lnTo>
                    <a:pt x="10997" y="8725"/>
                  </a:lnTo>
                  <a:lnTo>
                    <a:pt x="11116" y="8680"/>
                  </a:lnTo>
                  <a:lnTo>
                    <a:pt x="11161" y="8665"/>
                  </a:lnTo>
                  <a:lnTo>
                    <a:pt x="11176" y="8636"/>
                  </a:lnTo>
                  <a:lnTo>
                    <a:pt x="11191" y="8591"/>
                  </a:lnTo>
                  <a:lnTo>
                    <a:pt x="11191" y="8561"/>
                  </a:lnTo>
                  <a:lnTo>
                    <a:pt x="10608" y="6888"/>
                  </a:lnTo>
                  <a:lnTo>
                    <a:pt x="10698" y="6215"/>
                  </a:lnTo>
                  <a:lnTo>
                    <a:pt x="10743" y="5558"/>
                  </a:lnTo>
                  <a:lnTo>
                    <a:pt x="10758" y="5229"/>
                  </a:lnTo>
                  <a:lnTo>
                    <a:pt x="10772" y="4916"/>
                  </a:lnTo>
                  <a:lnTo>
                    <a:pt x="10772" y="4617"/>
                  </a:lnTo>
                  <a:lnTo>
                    <a:pt x="10758" y="4318"/>
                  </a:lnTo>
                  <a:lnTo>
                    <a:pt x="10743" y="4124"/>
                  </a:lnTo>
                  <a:lnTo>
                    <a:pt x="10698" y="3915"/>
                  </a:lnTo>
                  <a:lnTo>
                    <a:pt x="10653" y="3735"/>
                  </a:lnTo>
                  <a:lnTo>
                    <a:pt x="10578" y="3541"/>
                  </a:lnTo>
                  <a:lnTo>
                    <a:pt x="10489" y="3362"/>
                  </a:lnTo>
                  <a:lnTo>
                    <a:pt x="10384" y="3168"/>
                  </a:lnTo>
                  <a:lnTo>
                    <a:pt x="10279" y="3003"/>
                  </a:lnTo>
                  <a:lnTo>
                    <a:pt x="10145" y="2839"/>
                  </a:lnTo>
                  <a:lnTo>
                    <a:pt x="9996" y="2690"/>
                  </a:lnTo>
                  <a:lnTo>
                    <a:pt x="9846" y="2555"/>
                  </a:lnTo>
                  <a:lnTo>
                    <a:pt x="9667" y="242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32"/>
            <p:cNvSpPr/>
            <p:nvPr/>
          </p:nvSpPr>
          <p:spPr>
            <a:xfrm>
              <a:off x="-1271737" y="2927142"/>
              <a:ext cx="31098" cy="27752"/>
            </a:xfrm>
            <a:custGeom>
              <a:avLst/>
              <a:gdLst/>
              <a:ahLst/>
              <a:cxnLst/>
              <a:rect l="l" t="t" r="r" b="b"/>
              <a:pathLst>
                <a:path w="1106" h="987" extrusionOk="0">
                  <a:moveTo>
                    <a:pt x="90" y="1"/>
                  </a:moveTo>
                  <a:lnTo>
                    <a:pt x="45" y="31"/>
                  </a:lnTo>
                  <a:lnTo>
                    <a:pt x="15" y="61"/>
                  </a:lnTo>
                  <a:lnTo>
                    <a:pt x="0" y="105"/>
                  </a:lnTo>
                  <a:lnTo>
                    <a:pt x="0" y="165"/>
                  </a:lnTo>
                  <a:lnTo>
                    <a:pt x="60" y="285"/>
                  </a:lnTo>
                  <a:lnTo>
                    <a:pt x="120" y="404"/>
                  </a:lnTo>
                  <a:lnTo>
                    <a:pt x="209" y="539"/>
                  </a:lnTo>
                  <a:lnTo>
                    <a:pt x="329" y="673"/>
                  </a:lnTo>
                  <a:lnTo>
                    <a:pt x="404" y="733"/>
                  </a:lnTo>
                  <a:lnTo>
                    <a:pt x="478" y="793"/>
                  </a:lnTo>
                  <a:lnTo>
                    <a:pt x="568" y="852"/>
                  </a:lnTo>
                  <a:lnTo>
                    <a:pt x="673" y="912"/>
                  </a:lnTo>
                  <a:lnTo>
                    <a:pt x="777" y="942"/>
                  </a:lnTo>
                  <a:lnTo>
                    <a:pt x="897" y="972"/>
                  </a:lnTo>
                  <a:lnTo>
                    <a:pt x="971" y="987"/>
                  </a:lnTo>
                  <a:lnTo>
                    <a:pt x="1016" y="987"/>
                  </a:lnTo>
                  <a:lnTo>
                    <a:pt x="1061" y="957"/>
                  </a:lnTo>
                  <a:lnTo>
                    <a:pt x="1091" y="927"/>
                  </a:lnTo>
                  <a:lnTo>
                    <a:pt x="1106" y="867"/>
                  </a:lnTo>
                  <a:lnTo>
                    <a:pt x="1106" y="822"/>
                  </a:lnTo>
                  <a:lnTo>
                    <a:pt x="1091" y="778"/>
                  </a:lnTo>
                  <a:lnTo>
                    <a:pt x="1046" y="748"/>
                  </a:lnTo>
                  <a:lnTo>
                    <a:pt x="1001" y="733"/>
                  </a:lnTo>
                  <a:lnTo>
                    <a:pt x="897" y="718"/>
                  </a:lnTo>
                  <a:lnTo>
                    <a:pt x="807" y="688"/>
                  </a:lnTo>
                  <a:lnTo>
                    <a:pt x="717" y="658"/>
                  </a:lnTo>
                  <a:lnTo>
                    <a:pt x="643" y="613"/>
                  </a:lnTo>
                  <a:lnTo>
                    <a:pt x="508" y="494"/>
                  </a:lnTo>
                  <a:lnTo>
                    <a:pt x="419" y="389"/>
                  </a:lnTo>
                  <a:lnTo>
                    <a:pt x="344" y="270"/>
                  </a:lnTo>
                  <a:lnTo>
                    <a:pt x="284" y="180"/>
                  </a:lnTo>
                  <a:lnTo>
                    <a:pt x="254" y="75"/>
                  </a:lnTo>
                  <a:lnTo>
                    <a:pt x="224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32"/>
            <p:cNvSpPr/>
            <p:nvPr/>
          </p:nvSpPr>
          <p:spPr>
            <a:xfrm>
              <a:off x="-1314166" y="2856567"/>
              <a:ext cx="53789" cy="35316"/>
            </a:xfrm>
            <a:custGeom>
              <a:avLst/>
              <a:gdLst/>
              <a:ahLst/>
              <a:cxnLst/>
              <a:rect l="l" t="t" r="r" b="b"/>
              <a:pathLst>
                <a:path w="1913" h="1256" extrusionOk="0">
                  <a:moveTo>
                    <a:pt x="434" y="1"/>
                  </a:moveTo>
                  <a:lnTo>
                    <a:pt x="299" y="31"/>
                  </a:lnTo>
                  <a:lnTo>
                    <a:pt x="165" y="76"/>
                  </a:lnTo>
                  <a:lnTo>
                    <a:pt x="120" y="106"/>
                  </a:lnTo>
                  <a:lnTo>
                    <a:pt x="75" y="135"/>
                  </a:lnTo>
                  <a:lnTo>
                    <a:pt x="45" y="180"/>
                  </a:lnTo>
                  <a:lnTo>
                    <a:pt x="15" y="225"/>
                  </a:lnTo>
                  <a:lnTo>
                    <a:pt x="0" y="270"/>
                  </a:lnTo>
                  <a:lnTo>
                    <a:pt x="0" y="330"/>
                  </a:lnTo>
                  <a:lnTo>
                    <a:pt x="0" y="389"/>
                  </a:lnTo>
                  <a:lnTo>
                    <a:pt x="15" y="449"/>
                  </a:lnTo>
                  <a:lnTo>
                    <a:pt x="60" y="569"/>
                  </a:lnTo>
                  <a:lnTo>
                    <a:pt x="150" y="688"/>
                  </a:lnTo>
                  <a:lnTo>
                    <a:pt x="254" y="808"/>
                  </a:lnTo>
                  <a:lnTo>
                    <a:pt x="404" y="912"/>
                  </a:lnTo>
                  <a:lnTo>
                    <a:pt x="568" y="1017"/>
                  </a:lnTo>
                  <a:lnTo>
                    <a:pt x="747" y="1106"/>
                  </a:lnTo>
                  <a:lnTo>
                    <a:pt x="942" y="1181"/>
                  </a:lnTo>
                  <a:lnTo>
                    <a:pt x="1136" y="1226"/>
                  </a:lnTo>
                  <a:lnTo>
                    <a:pt x="1315" y="1256"/>
                  </a:lnTo>
                  <a:lnTo>
                    <a:pt x="1479" y="1256"/>
                  </a:lnTo>
                  <a:lnTo>
                    <a:pt x="1614" y="1226"/>
                  </a:lnTo>
                  <a:lnTo>
                    <a:pt x="1733" y="1181"/>
                  </a:lnTo>
                  <a:lnTo>
                    <a:pt x="1793" y="1151"/>
                  </a:lnTo>
                  <a:lnTo>
                    <a:pt x="1838" y="1121"/>
                  </a:lnTo>
                  <a:lnTo>
                    <a:pt x="1868" y="1077"/>
                  </a:lnTo>
                  <a:lnTo>
                    <a:pt x="1898" y="1032"/>
                  </a:lnTo>
                  <a:lnTo>
                    <a:pt x="1913" y="987"/>
                  </a:lnTo>
                  <a:lnTo>
                    <a:pt x="1913" y="927"/>
                  </a:lnTo>
                  <a:lnTo>
                    <a:pt x="1913" y="867"/>
                  </a:lnTo>
                  <a:lnTo>
                    <a:pt x="1898" y="808"/>
                  </a:lnTo>
                  <a:lnTo>
                    <a:pt x="1853" y="703"/>
                  </a:lnTo>
                  <a:lnTo>
                    <a:pt x="1763" y="569"/>
                  </a:lnTo>
                  <a:lnTo>
                    <a:pt x="1659" y="464"/>
                  </a:lnTo>
                  <a:lnTo>
                    <a:pt x="1509" y="345"/>
                  </a:lnTo>
                  <a:lnTo>
                    <a:pt x="1345" y="240"/>
                  </a:lnTo>
                  <a:lnTo>
                    <a:pt x="1166" y="150"/>
                  </a:lnTo>
                  <a:lnTo>
                    <a:pt x="971" y="76"/>
                  </a:lnTo>
                  <a:lnTo>
                    <a:pt x="777" y="31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32"/>
            <p:cNvSpPr/>
            <p:nvPr/>
          </p:nvSpPr>
          <p:spPr>
            <a:xfrm>
              <a:off x="-1239401" y="2838937"/>
              <a:ext cx="13047" cy="23562"/>
            </a:xfrm>
            <a:custGeom>
              <a:avLst/>
              <a:gdLst/>
              <a:ahLst/>
              <a:cxnLst/>
              <a:rect l="l" t="t" r="r" b="b"/>
              <a:pathLst>
                <a:path w="464" h="838" extrusionOk="0">
                  <a:moveTo>
                    <a:pt x="210" y="0"/>
                  </a:moveTo>
                  <a:lnTo>
                    <a:pt x="165" y="15"/>
                  </a:lnTo>
                  <a:lnTo>
                    <a:pt x="120" y="60"/>
                  </a:lnTo>
                  <a:lnTo>
                    <a:pt x="90" y="105"/>
                  </a:lnTo>
                  <a:lnTo>
                    <a:pt x="45" y="165"/>
                  </a:lnTo>
                  <a:lnTo>
                    <a:pt x="30" y="240"/>
                  </a:lnTo>
                  <a:lnTo>
                    <a:pt x="1" y="314"/>
                  </a:lnTo>
                  <a:lnTo>
                    <a:pt x="1" y="404"/>
                  </a:lnTo>
                  <a:lnTo>
                    <a:pt x="1" y="479"/>
                  </a:lnTo>
                  <a:lnTo>
                    <a:pt x="1" y="568"/>
                  </a:lnTo>
                  <a:lnTo>
                    <a:pt x="16" y="643"/>
                  </a:lnTo>
                  <a:lnTo>
                    <a:pt x="45" y="703"/>
                  </a:lnTo>
                  <a:lnTo>
                    <a:pt x="75" y="747"/>
                  </a:lnTo>
                  <a:lnTo>
                    <a:pt x="105" y="792"/>
                  </a:lnTo>
                  <a:lnTo>
                    <a:pt x="150" y="822"/>
                  </a:lnTo>
                  <a:lnTo>
                    <a:pt x="195" y="837"/>
                  </a:lnTo>
                  <a:lnTo>
                    <a:pt x="255" y="837"/>
                  </a:lnTo>
                  <a:lnTo>
                    <a:pt x="299" y="807"/>
                  </a:lnTo>
                  <a:lnTo>
                    <a:pt x="329" y="777"/>
                  </a:lnTo>
                  <a:lnTo>
                    <a:pt x="374" y="718"/>
                  </a:lnTo>
                  <a:lnTo>
                    <a:pt x="404" y="658"/>
                  </a:lnTo>
                  <a:lnTo>
                    <a:pt x="434" y="598"/>
                  </a:lnTo>
                  <a:lnTo>
                    <a:pt x="449" y="508"/>
                  </a:lnTo>
                  <a:lnTo>
                    <a:pt x="464" y="434"/>
                  </a:lnTo>
                  <a:lnTo>
                    <a:pt x="464" y="344"/>
                  </a:lnTo>
                  <a:lnTo>
                    <a:pt x="449" y="269"/>
                  </a:lnTo>
                  <a:lnTo>
                    <a:pt x="434" y="195"/>
                  </a:lnTo>
                  <a:lnTo>
                    <a:pt x="419" y="135"/>
                  </a:lnTo>
                  <a:lnTo>
                    <a:pt x="389" y="75"/>
                  </a:lnTo>
                  <a:lnTo>
                    <a:pt x="344" y="3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32"/>
            <p:cNvSpPr/>
            <p:nvPr/>
          </p:nvSpPr>
          <p:spPr>
            <a:xfrm>
              <a:off x="-1264595" y="2809104"/>
              <a:ext cx="51680" cy="24828"/>
            </a:xfrm>
            <a:custGeom>
              <a:avLst/>
              <a:gdLst/>
              <a:ahLst/>
              <a:cxnLst/>
              <a:rect l="l" t="t" r="r" b="b"/>
              <a:pathLst>
                <a:path w="1838" h="883" extrusionOk="0">
                  <a:moveTo>
                    <a:pt x="1046" y="1"/>
                  </a:moveTo>
                  <a:lnTo>
                    <a:pt x="912" y="31"/>
                  </a:lnTo>
                  <a:lnTo>
                    <a:pt x="792" y="46"/>
                  </a:lnTo>
                  <a:lnTo>
                    <a:pt x="687" y="90"/>
                  </a:lnTo>
                  <a:lnTo>
                    <a:pt x="583" y="135"/>
                  </a:lnTo>
                  <a:lnTo>
                    <a:pt x="478" y="195"/>
                  </a:lnTo>
                  <a:lnTo>
                    <a:pt x="299" y="300"/>
                  </a:lnTo>
                  <a:lnTo>
                    <a:pt x="150" y="434"/>
                  </a:lnTo>
                  <a:lnTo>
                    <a:pt x="45" y="554"/>
                  </a:lnTo>
                  <a:lnTo>
                    <a:pt x="0" y="628"/>
                  </a:lnTo>
                  <a:lnTo>
                    <a:pt x="0" y="703"/>
                  </a:lnTo>
                  <a:lnTo>
                    <a:pt x="30" y="778"/>
                  </a:lnTo>
                  <a:lnTo>
                    <a:pt x="75" y="837"/>
                  </a:lnTo>
                  <a:lnTo>
                    <a:pt x="120" y="852"/>
                  </a:lnTo>
                  <a:lnTo>
                    <a:pt x="165" y="867"/>
                  </a:lnTo>
                  <a:lnTo>
                    <a:pt x="209" y="882"/>
                  </a:lnTo>
                  <a:lnTo>
                    <a:pt x="269" y="867"/>
                  </a:lnTo>
                  <a:lnTo>
                    <a:pt x="314" y="837"/>
                  </a:lnTo>
                  <a:lnTo>
                    <a:pt x="359" y="808"/>
                  </a:lnTo>
                  <a:lnTo>
                    <a:pt x="463" y="703"/>
                  </a:lnTo>
                  <a:lnTo>
                    <a:pt x="568" y="613"/>
                  </a:lnTo>
                  <a:lnTo>
                    <a:pt x="702" y="524"/>
                  </a:lnTo>
                  <a:lnTo>
                    <a:pt x="792" y="479"/>
                  </a:lnTo>
                  <a:lnTo>
                    <a:pt x="882" y="449"/>
                  </a:lnTo>
                  <a:lnTo>
                    <a:pt x="971" y="419"/>
                  </a:lnTo>
                  <a:lnTo>
                    <a:pt x="1076" y="404"/>
                  </a:lnTo>
                  <a:lnTo>
                    <a:pt x="1195" y="404"/>
                  </a:lnTo>
                  <a:lnTo>
                    <a:pt x="1300" y="419"/>
                  </a:lnTo>
                  <a:lnTo>
                    <a:pt x="1419" y="449"/>
                  </a:lnTo>
                  <a:lnTo>
                    <a:pt x="1554" y="494"/>
                  </a:lnTo>
                  <a:lnTo>
                    <a:pt x="1629" y="524"/>
                  </a:lnTo>
                  <a:lnTo>
                    <a:pt x="1703" y="509"/>
                  </a:lnTo>
                  <a:lnTo>
                    <a:pt x="1778" y="464"/>
                  </a:lnTo>
                  <a:lnTo>
                    <a:pt x="1823" y="404"/>
                  </a:lnTo>
                  <a:lnTo>
                    <a:pt x="1838" y="329"/>
                  </a:lnTo>
                  <a:lnTo>
                    <a:pt x="1823" y="255"/>
                  </a:lnTo>
                  <a:lnTo>
                    <a:pt x="1793" y="180"/>
                  </a:lnTo>
                  <a:lnTo>
                    <a:pt x="1718" y="135"/>
                  </a:lnTo>
                  <a:lnTo>
                    <a:pt x="1584" y="75"/>
                  </a:lnTo>
                  <a:lnTo>
                    <a:pt x="1434" y="31"/>
                  </a:lnTo>
                  <a:lnTo>
                    <a:pt x="1300" y="16"/>
                  </a:lnTo>
                  <a:lnTo>
                    <a:pt x="1166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32"/>
            <p:cNvSpPr/>
            <p:nvPr/>
          </p:nvSpPr>
          <p:spPr>
            <a:xfrm>
              <a:off x="-1374647" y="2801119"/>
              <a:ext cx="25221" cy="55082"/>
            </a:xfrm>
            <a:custGeom>
              <a:avLst/>
              <a:gdLst/>
              <a:ahLst/>
              <a:cxnLst/>
              <a:rect l="l" t="t" r="r" b="b"/>
              <a:pathLst>
                <a:path w="897" h="1959" extrusionOk="0">
                  <a:moveTo>
                    <a:pt x="149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5" y="91"/>
                  </a:lnTo>
                  <a:lnTo>
                    <a:pt x="0" y="135"/>
                  </a:lnTo>
                  <a:lnTo>
                    <a:pt x="15" y="195"/>
                  </a:lnTo>
                  <a:lnTo>
                    <a:pt x="45" y="240"/>
                  </a:lnTo>
                  <a:lnTo>
                    <a:pt x="134" y="359"/>
                  </a:lnTo>
                  <a:lnTo>
                    <a:pt x="239" y="494"/>
                  </a:lnTo>
                  <a:lnTo>
                    <a:pt x="344" y="673"/>
                  </a:lnTo>
                  <a:lnTo>
                    <a:pt x="448" y="897"/>
                  </a:lnTo>
                  <a:lnTo>
                    <a:pt x="493" y="1032"/>
                  </a:lnTo>
                  <a:lnTo>
                    <a:pt x="538" y="1166"/>
                  </a:lnTo>
                  <a:lnTo>
                    <a:pt x="568" y="1316"/>
                  </a:lnTo>
                  <a:lnTo>
                    <a:pt x="598" y="1480"/>
                  </a:lnTo>
                  <a:lnTo>
                    <a:pt x="613" y="1644"/>
                  </a:lnTo>
                  <a:lnTo>
                    <a:pt x="613" y="1824"/>
                  </a:lnTo>
                  <a:lnTo>
                    <a:pt x="627" y="1868"/>
                  </a:lnTo>
                  <a:lnTo>
                    <a:pt x="642" y="1913"/>
                  </a:lnTo>
                  <a:lnTo>
                    <a:pt x="672" y="1943"/>
                  </a:lnTo>
                  <a:lnTo>
                    <a:pt x="717" y="1958"/>
                  </a:lnTo>
                  <a:lnTo>
                    <a:pt x="807" y="1958"/>
                  </a:lnTo>
                  <a:lnTo>
                    <a:pt x="852" y="1928"/>
                  </a:lnTo>
                  <a:lnTo>
                    <a:pt x="881" y="1883"/>
                  </a:lnTo>
                  <a:lnTo>
                    <a:pt x="896" y="1824"/>
                  </a:lnTo>
                  <a:lnTo>
                    <a:pt x="896" y="1629"/>
                  </a:lnTo>
                  <a:lnTo>
                    <a:pt x="881" y="1435"/>
                  </a:lnTo>
                  <a:lnTo>
                    <a:pt x="852" y="1271"/>
                  </a:lnTo>
                  <a:lnTo>
                    <a:pt x="807" y="1106"/>
                  </a:lnTo>
                  <a:lnTo>
                    <a:pt x="762" y="942"/>
                  </a:lnTo>
                  <a:lnTo>
                    <a:pt x="717" y="793"/>
                  </a:lnTo>
                  <a:lnTo>
                    <a:pt x="598" y="539"/>
                  </a:lnTo>
                  <a:lnTo>
                    <a:pt x="463" y="330"/>
                  </a:lnTo>
                  <a:lnTo>
                    <a:pt x="359" y="180"/>
                  </a:lnTo>
                  <a:lnTo>
                    <a:pt x="239" y="46"/>
                  </a:lnTo>
                  <a:lnTo>
                    <a:pt x="194" y="16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32"/>
            <p:cNvSpPr/>
            <p:nvPr/>
          </p:nvSpPr>
          <p:spPr>
            <a:xfrm>
              <a:off x="-1383054" y="2821701"/>
              <a:ext cx="29439" cy="9701"/>
            </a:xfrm>
            <a:custGeom>
              <a:avLst/>
              <a:gdLst/>
              <a:ahLst/>
              <a:cxnLst/>
              <a:rect l="l" t="t" r="r" b="b"/>
              <a:pathLst>
                <a:path w="1047" h="345" extrusionOk="0">
                  <a:moveTo>
                    <a:pt x="538" y="1"/>
                  </a:moveTo>
                  <a:lnTo>
                    <a:pt x="404" y="16"/>
                  </a:lnTo>
                  <a:lnTo>
                    <a:pt x="194" y="46"/>
                  </a:lnTo>
                  <a:lnTo>
                    <a:pt x="105" y="61"/>
                  </a:lnTo>
                  <a:lnTo>
                    <a:pt x="45" y="91"/>
                  </a:lnTo>
                  <a:lnTo>
                    <a:pt x="15" y="135"/>
                  </a:lnTo>
                  <a:lnTo>
                    <a:pt x="0" y="180"/>
                  </a:lnTo>
                  <a:lnTo>
                    <a:pt x="0" y="240"/>
                  </a:lnTo>
                  <a:lnTo>
                    <a:pt x="15" y="270"/>
                  </a:lnTo>
                  <a:lnTo>
                    <a:pt x="45" y="300"/>
                  </a:lnTo>
                  <a:lnTo>
                    <a:pt x="75" y="330"/>
                  </a:lnTo>
                  <a:lnTo>
                    <a:pt x="105" y="330"/>
                  </a:lnTo>
                  <a:lnTo>
                    <a:pt x="135" y="345"/>
                  </a:lnTo>
                  <a:lnTo>
                    <a:pt x="180" y="330"/>
                  </a:lnTo>
                  <a:lnTo>
                    <a:pt x="299" y="300"/>
                  </a:lnTo>
                  <a:lnTo>
                    <a:pt x="478" y="285"/>
                  </a:lnTo>
                  <a:lnTo>
                    <a:pt x="673" y="285"/>
                  </a:lnTo>
                  <a:lnTo>
                    <a:pt x="762" y="300"/>
                  </a:lnTo>
                  <a:lnTo>
                    <a:pt x="852" y="330"/>
                  </a:lnTo>
                  <a:lnTo>
                    <a:pt x="956" y="330"/>
                  </a:lnTo>
                  <a:lnTo>
                    <a:pt x="1001" y="300"/>
                  </a:lnTo>
                  <a:lnTo>
                    <a:pt x="1031" y="255"/>
                  </a:lnTo>
                  <a:lnTo>
                    <a:pt x="1046" y="195"/>
                  </a:lnTo>
                  <a:lnTo>
                    <a:pt x="1031" y="135"/>
                  </a:lnTo>
                  <a:lnTo>
                    <a:pt x="1001" y="91"/>
                  </a:lnTo>
                  <a:lnTo>
                    <a:pt x="956" y="61"/>
                  </a:lnTo>
                  <a:lnTo>
                    <a:pt x="822" y="1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32"/>
            <p:cNvSpPr/>
            <p:nvPr/>
          </p:nvSpPr>
          <p:spPr>
            <a:xfrm>
              <a:off x="-1506575" y="2672172"/>
              <a:ext cx="289048" cy="210488"/>
            </a:xfrm>
            <a:custGeom>
              <a:avLst/>
              <a:gdLst/>
              <a:ahLst/>
              <a:cxnLst/>
              <a:rect l="l" t="t" r="r" b="b"/>
              <a:pathLst>
                <a:path w="10280" h="7486" extrusionOk="0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257" y="7485"/>
                  </a:lnTo>
                  <a:lnTo>
                    <a:pt x="2361" y="7485"/>
                  </a:lnTo>
                  <a:lnTo>
                    <a:pt x="2466" y="7470"/>
                  </a:lnTo>
                  <a:lnTo>
                    <a:pt x="2571" y="7455"/>
                  </a:lnTo>
                  <a:lnTo>
                    <a:pt x="2675" y="7425"/>
                  </a:lnTo>
                  <a:lnTo>
                    <a:pt x="2795" y="7381"/>
                  </a:lnTo>
                  <a:lnTo>
                    <a:pt x="2899" y="7321"/>
                  </a:lnTo>
                  <a:lnTo>
                    <a:pt x="3019" y="7261"/>
                  </a:lnTo>
                  <a:lnTo>
                    <a:pt x="3123" y="7186"/>
                  </a:lnTo>
                  <a:lnTo>
                    <a:pt x="3228" y="7097"/>
                  </a:lnTo>
                  <a:lnTo>
                    <a:pt x="3333" y="6992"/>
                  </a:lnTo>
                  <a:lnTo>
                    <a:pt x="3437" y="6888"/>
                  </a:lnTo>
                  <a:lnTo>
                    <a:pt x="3542" y="6768"/>
                  </a:lnTo>
                  <a:lnTo>
                    <a:pt x="3631" y="6634"/>
                  </a:lnTo>
                  <a:lnTo>
                    <a:pt x="3721" y="6499"/>
                  </a:lnTo>
                  <a:lnTo>
                    <a:pt x="3811" y="6350"/>
                  </a:lnTo>
                  <a:lnTo>
                    <a:pt x="3721" y="6185"/>
                  </a:lnTo>
                  <a:lnTo>
                    <a:pt x="3646" y="6006"/>
                  </a:lnTo>
                  <a:lnTo>
                    <a:pt x="3587" y="5827"/>
                  </a:lnTo>
                  <a:lnTo>
                    <a:pt x="3542" y="5663"/>
                  </a:lnTo>
                  <a:lnTo>
                    <a:pt x="3497" y="5483"/>
                  </a:lnTo>
                  <a:lnTo>
                    <a:pt x="3467" y="5304"/>
                  </a:lnTo>
                  <a:lnTo>
                    <a:pt x="3467" y="5125"/>
                  </a:lnTo>
                  <a:lnTo>
                    <a:pt x="3467" y="4960"/>
                  </a:lnTo>
                  <a:lnTo>
                    <a:pt x="3497" y="4796"/>
                  </a:lnTo>
                  <a:lnTo>
                    <a:pt x="3542" y="4632"/>
                  </a:lnTo>
                  <a:lnTo>
                    <a:pt x="3587" y="4482"/>
                  </a:lnTo>
                  <a:lnTo>
                    <a:pt x="3676" y="4333"/>
                  </a:lnTo>
                  <a:lnTo>
                    <a:pt x="3766" y="4199"/>
                  </a:lnTo>
                  <a:lnTo>
                    <a:pt x="3885" y="4079"/>
                  </a:lnTo>
                  <a:lnTo>
                    <a:pt x="4020" y="3974"/>
                  </a:lnTo>
                  <a:lnTo>
                    <a:pt x="4184" y="3870"/>
                  </a:lnTo>
                  <a:lnTo>
                    <a:pt x="4319" y="3795"/>
                  </a:lnTo>
                  <a:lnTo>
                    <a:pt x="4468" y="3750"/>
                  </a:lnTo>
                  <a:lnTo>
                    <a:pt x="4602" y="3706"/>
                  </a:lnTo>
                  <a:lnTo>
                    <a:pt x="4737" y="3676"/>
                  </a:lnTo>
                  <a:lnTo>
                    <a:pt x="4856" y="3661"/>
                  </a:lnTo>
                  <a:lnTo>
                    <a:pt x="4976" y="3661"/>
                  </a:lnTo>
                  <a:lnTo>
                    <a:pt x="5095" y="3676"/>
                  </a:lnTo>
                  <a:lnTo>
                    <a:pt x="5215" y="3691"/>
                  </a:lnTo>
                  <a:lnTo>
                    <a:pt x="5319" y="3720"/>
                  </a:lnTo>
                  <a:lnTo>
                    <a:pt x="5424" y="3750"/>
                  </a:lnTo>
                  <a:lnTo>
                    <a:pt x="5618" y="3855"/>
                  </a:lnTo>
                  <a:lnTo>
                    <a:pt x="5783" y="3959"/>
                  </a:lnTo>
                  <a:lnTo>
                    <a:pt x="5947" y="4094"/>
                  </a:lnTo>
                  <a:lnTo>
                    <a:pt x="6081" y="4243"/>
                  </a:lnTo>
                  <a:lnTo>
                    <a:pt x="6201" y="4393"/>
                  </a:lnTo>
                  <a:lnTo>
                    <a:pt x="6291" y="4527"/>
                  </a:lnTo>
                  <a:lnTo>
                    <a:pt x="6380" y="4662"/>
                  </a:lnTo>
                  <a:lnTo>
                    <a:pt x="6485" y="4871"/>
                  </a:lnTo>
                  <a:lnTo>
                    <a:pt x="6515" y="4945"/>
                  </a:lnTo>
                  <a:lnTo>
                    <a:pt x="6739" y="4975"/>
                  </a:lnTo>
                  <a:lnTo>
                    <a:pt x="6963" y="4990"/>
                  </a:lnTo>
                  <a:lnTo>
                    <a:pt x="7067" y="4527"/>
                  </a:lnTo>
                  <a:lnTo>
                    <a:pt x="7172" y="4079"/>
                  </a:lnTo>
                  <a:lnTo>
                    <a:pt x="7277" y="3646"/>
                  </a:lnTo>
                  <a:lnTo>
                    <a:pt x="7366" y="3198"/>
                  </a:lnTo>
                  <a:lnTo>
                    <a:pt x="7546" y="3198"/>
                  </a:lnTo>
                  <a:lnTo>
                    <a:pt x="7740" y="3168"/>
                  </a:lnTo>
                  <a:lnTo>
                    <a:pt x="7934" y="3108"/>
                  </a:lnTo>
                  <a:lnTo>
                    <a:pt x="8128" y="3018"/>
                  </a:lnTo>
                  <a:lnTo>
                    <a:pt x="8322" y="2899"/>
                  </a:lnTo>
                  <a:lnTo>
                    <a:pt x="8502" y="2764"/>
                  </a:lnTo>
                  <a:lnTo>
                    <a:pt x="8681" y="2615"/>
                  </a:lnTo>
                  <a:lnTo>
                    <a:pt x="8845" y="2451"/>
                  </a:lnTo>
                  <a:lnTo>
                    <a:pt x="9547" y="2764"/>
                  </a:lnTo>
                  <a:lnTo>
                    <a:pt x="9906" y="2914"/>
                  </a:lnTo>
                  <a:lnTo>
                    <a:pt x="10100" y="2973"/>
                  </a:lnTo>
                  <a:lnTo>
                    <a:pt x="10279" y="3018"/>
                  </a:lnTo>
                  <a:lnTo>
                    <a:pt x="10115" y="2809"/>
                  </a:lnTo>
                  <a:lnTo>
                    <a:pt x="9921" y="2615"/>
                  </a:lnTo>
                  <a:lnTo>
                    <a:pt x="9712" y="245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32"/>
            <p:cNvSpPr/>
            <p:nvPr/>
          </p:nvSpPr>
          <p:spPr>
            <a:xfrm>
              <a:off x="-1254950" y="2797773"/>
              <a:ext cx="50865" cy="99592"/>
            </a:xfrm>
            <a:custGeom>
              <a:avLst/>
              <a:gdLst/>
              <a:ahLst/>
              <a:cxnLst/>
              <a:rect l="l" t="t" r="r" b="b"/>
              <a:pathLst>
                <a:path w="1809" h="3542" extrusionOk="0">
                  <a:moveTo>
                    <a:pt x="1301" y="180"/>
                  </a:moveTo>
                  <a:lnTo>
                    <a:pt x="1360" y="210"/>
                  </a:lnTo>
                  <a:lnTo>
                    <a:pt x="1405" y="239"/>
                  </a:lnTo>
                  <a:lnTo>
                    <a:pt x="1450" y="284"/>
                  </a:lnTo>
                  <a:lnTo>
                    <a:pt x="1495" y="344"/>
                  </a:lnTo>
                  <a:lnTo>
                    <a:pt x="1540" y="419"/>
                  </a:lnTo>
                  <a:lnTo>
                    <a:pt x="1569" y="508"/>
                  </a:lnTo>
                  <a:lnTo>
                    <a:pt x="1614" y="718"/>
                  </a:lnTo>
                  <a:lnTo>
                    <a:pt x="1644" y="957"/>
                  </a:lnTo>
                  <a:lnTo>
                    <a:pt x="1629" y="1240"/>
                  </a:lnTo>
                  <a:lnTo>
                    <a:pt x="1599" y="1554"/>
                  </a:lnTo>
                  <a:lnTo>
                    <a:pt x="1540" y="1883"/>
                  </a:lnTo>
                  <a:lnTo>
                    <a:pt x="1525" y="1928"/>
                  </a:lnTo>
                  <a:lnTo>
                    <a:pt x="1480" y="2092"/>
                  </a:lnTo>
                  <a:lnTo>
                    <a:pt x="1375" y="2391"/>
                  </a:lnTo>
                  <a:lnTo>
                    <a:pt x="1271" y="2660"/>
                  </a:lnTo>
                  <a:lnTo>
                    <a:pt x="1136" y="2884"/>
                  </a:lnTo>
                  <a:lnTo>
                    <a:pt x="1002" y="3078"/>
                  </a:lnTo>
                  <a:lnTo>
                    <a:pt x="882" y="3212"/>
                  </a:lnTo>
                  <a:lnTo>
                    <a:pt x="748" y="3317"/>
                  </a:lnTo>
                  <a:lnTo>
                    <a:pt x="688" y="3347"/>
                  </a:lnTo>
                  <a:lnTo>
                    <a:pt x="628" y="3362"/>
                  </a:lnTo>
                  <a:lnTo>
                    <a:pt x="569" y="3377"/>
                  </a:lnTo>
                  <a:lnTo>
                    <a:pt x="509" y="3362"/>
                  </a:lnTo>
                  <a:lnTo>
                    <a:pt x="464" y="3347"/>
                  </a:lnTo>
                  <a:lnTo>
                    <a:pt x="404" y="3302"/>
                  </a:lnTo>
                  <a:lnTo>
                    <a:pt x="359" y="3257"/>
                  </a:lnTo>
                  <a:lnTo>
                    <a:pt x="315" y="3197"/>
                  </a:lnTo>
                  <a:lnTo>
                    <a:pt x="285" y="3123"/>
                  </a:lnTo>
                  <a:lnTo>
                    <a:pt x="255" y="3033"/>
                  </a:lnTo>
                  <a:lnTo>
                    <a:pt x="195" y="2824"/>
                  </a:lnTo>
                  <a:lnTo>
                    <a:pt x="180" y="2570"/>
                  </a:lnTo>
                  <a:lnTo>
                    <a:pt x="180" y="2271"/>
                  </a:lnTo>
                  <a:lnTo>
                    <a:pt x="225" y="1957"/>
                  </a:lnTo>
                  <a:lnTo>
                    <a:pt x="285" y="1614"/>
                  </a:lnTo>
                  <a:lnTo>
                    <a:pt x="389" y="1285"/>
                  </a:lnTo>
                  <a:lnTo>
                    <a:pt x="509" y="986"/>
                  </a:lnTo>
                  <a:lnTo>
                    <a:pt x="628" y="732"/>
                  </a:lnTo>
                  <a:lnTo>
                    <a:pt x="778" y="523"/>
                  </a:lnTo>
                  <a:lnTo>
                    <a:pt x="912" y="359"/>
                  </a:lnTo>
                  <a:lnTo>
                    <a:pt x="987" y="299"/>
                  </a:lnTo>
                  <a:lnTo>
                    <a:pt x="1047" y="239"/>
                  </a:lnTo>
                  <a:lnTo>
                    <a:pt x="1121" y="210"/>
                  </a:lnTo>
                  <a:lnTo>
                    <a:pt x="1181" y="180"/>
                  </a:lnTo>
                  <a:close/>
                  <a:moveTo>
                    <a:pt x="1256" y="0"/>
                  </a:moveTo>
                  <a:lnTo>
                    <a:pt x="1181" y="15"/>
                  </a:lnTo>
                  <a:lnTo>
                    <a:pt x="1091" y="30"/>
                  </a:lnTo>
                  <a:lnTo>
                    <a:pt x="1002" y="75"/>
                  </a:lnTo>
                  <a:lnTo>
                    <a:pt x="912" y="135"/>
                  </a:lnTo>
                  <a:lnTo>
                    <a:pt x="823" y="195"/>
                  </a:lnTo>
                  <a:lnTo>
                    <a:pt x="748" y="284"/>
                  </a:lnTo>
                  <a:lnTo>
                    <a:pt x="658" y="389"/>
                  </a:lnTo>
                  <a:lnTo>
                    <a:pt x="583" y="493"/>
                  </a:lnTo>
                  <a:lnTo>
                    <a:pt x="494" y="628"/>
                  </a:lnTo>
                  <a:lnTo>
                    <a:pt x="359" y="897"/>
                  </a:lnTo>
                  <a:lnTo>
                    <a:pt x="225" y="1225"/>
                  </a:lnTo>
                  <a:lnTo>
                    <a:pt x="120" y="1584"/>
                  </a:lnTo>
                  <a:lnTo>
                    <a:pt x="46" y="1943"/>
                  </a:lnTo>
                  <a:lnTo>
                    <a:pt x="1" y="2286"/>
                  </a:lnTo>
                  <a:lnTo>
                    <a:pt x="1" y="2600"/>
                  </a:lnTo>
                  <a:lnTo>
                    <a:pt x="16" y="2749"/>
                  </a:lnTo>
                  <a:lnTo>
                    <a:pt x="31" y="2884"/>
                  </a:lnTo>
                  <a:lnTo>
                    <a:pt x="61" y="3018"/>
                  </a:lnTo>
                  <a:lnTo>
                    <a:pt x="105" y="3123"/>
                  </a:lnTo>
                  <a:lnTo>
                    <a:pt x="135" y="3227"/>
                  </a:lnTo>
                  <a:lnTo>
                    <a:pt x="195" y="3317"/>
                  </a:lnTo>
                  <a:lnTo>
                    <a:pt x="255" y="3392"/>
                  </a:lnTo>
                  <a:lnTo>
                    <a:pt x="315" y="3451"/>
                  </a:lnTo>
                  <a:lnTo>
                    <a:pt x="389" y="3511"/>
                  </a:lnTo>
                  <a:lnTo>
                    <a:pt x="464" y="3526"/>
                  </a:lnTo>
                  <a:lnTo>
                    <a:pt x="554" y="3541"/>
                  </a:lnTo>
                  <a:lnTo>
                    <a:pt x="628" y="3541"/>
                  </a:lnTo>
                  <a:lnTo>
                    <a:pt x="718" y="3511"/>
                  </a:lnTo>
                  <a:lnTo>
                    <a:pt x="808" y="3481"/>
                  </a:lnTo>
                  <a:lnTo>
                    <a:pt x="882" y="3422"/>
                  </a:lnTo>
                  <a:lnTo>
                    <a:pt x="972" y="3362"/>
                  </a:lnTo>
                  <a:lnTo>
                    <a:pt x="1047" y="3287"/>
                  </a:lnTo>
                  <a:lnTo>
                    <a:pt x="1136" y="3183"/>
                  </a:lnTo>
                  <a:lnTo>
                    <a:pt x="1286" y="2973"/>
                  </a:lnTo>
                  <a:lnTo>
                    <a:pt x="1435" y="2704"/>
                  </a:lnTo>
                  <a:lnTo>
                    <a:pt x="1569" y="2406"/>
                  </a:lnTo>
                  <a:lnTo>
                    <a:pt x="1674" y="2062"/>
                  </a:lnTo>
                  <a:lnTo>
                    <a:pt x="1689" y="1972"/>
                  </a:lnTo>
                  <a:lnTo>
                    <a:pt x="1719" y="1898"/>
                  </a:lnTo>
                  <a:lnTo>
                    <a:pt x="1779" y="1539"/>
                  </a:lnTo>
                  <a:lnTo>
                    <a:pt x="1809" y="1211"/>
                  </a:lnTo>
                  <a:lnTo>
                    <a:pt x="1809" y="912"/>
                  </a:lnTo>
                  <a:lnTo>
                    <a:pt x="1779" y="643"/>
                  </a:lnTo>
                  <a:lnTo>
                    <a:pt x="1749" y="508"/>
                  </a:lnTo>
                  <a:lnTo>
                    <a:pt x="1704" y="404"/>
                  </a:lnTo>
                  <a:lnTo>
                    <a:pt x="1659" y="299"/>
                  </a:lnTo>
                  <a:lnTo>
                    <a:pt x="1614" y="225"/>
                  </a:lnTo>
                  <a:lnTo>
                    <a:pt x="1555" y="150"/>
                  </a:lnTo>
                  <a:lnTo>
                    <a:pt x="1495" y="90"/>
                  </a:lnTo>
                  <a:lnTo>
                    <a:pt x="1420" y="45"/>
                  </a:lnTo>
                  <a:lnTo>
                    <a:pt x="1345" y="15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32"/>
            <p:cNvSpPr/>
            <p:nvPr/>
          </p:nvSpPr>
          <p:spPr>
            <a:xfrm>
              <a:off x="-1213364" y="2850268"/>
              <a:ext cx="11388" cy="8435"/>
            </a:xfrm>
            <a:custGeom>
              <a:avLst/>
              <a:gdLst/>
              <a:ahLst/>
              <a:cxnLst/>
              <a:rect l="l" t="t" r="r" b="b"/>
              <a:pathLst>
                <a:path w="405" h="300" extrusionOk="0">
                  <a:moveTo>
                    <a:pt x="120" y="1"/>
                  </a:moveTo>
                  <a:lnTo>
                    <a:pt x="61" y="16"/>
                  </a:lnTo>
                  <a:lnTo>
                    <a:pt x="46" y="61"/>
                  </a:lnTo>
                  <a:lnTo>
                    <a:pt x="1" y="225"/>
                  </a:lnTo>
                  <a:lnTo>
                    <a:pt x="31" y="225"/>
                  </a:lnTo>
                  <a:lnTo>
                    <a:pt x="61" y="210"/>
                  </a:lnTo>
                  <a:lnTo>
                    <a:pt x="90" y="195"/>
                  </a:lnTo>
                  <a:lnTo>
                    <a:pt x="135" y="180"/>
                  </a:lnTo>
                  <a:lnTo>
                    <a:pt x="165" y="180"/>
                  </a:lnTo>
                  <a:lnTo>
                    <a:pt x="195" y="195"/>
                  </a:lnTo>
                  <a:lnTo>
                    <a:pt x="210" y="225"/>
                  </a:lnTo>
                  <a:lnTo>
                    <a:pt x="240" y="255"/>
                  </a:lnTo>
                  <a:lnTo>
                    <a:pt x="255" y="285"/>
                  </a:lnTo>
                  <a:lnTo>
                    <a:pt x="285" y="300"/>
                  </a:lnTo>
                  <a:lnTo>
                    <a:pt x="359" y="300"/>
                  </a:lnTo>
                  <a:lnTo>
                    <a:pt x="389" y="270"/>
                  </a:lnTo>
                  <a:lnTo>
                    <a:pt x="404" y="240"/>
                  </a:lnTo>
                  <a:lnTo>
                    <a:pt x="404" y="210"/>
                  </a:lnTo>
                  <a:lnTo>
                    <a:pt x="389" y="180"/>
                  </a:lnTo>
                  <a:lnTo>
                    <a:pt x="359" y="120"/>
                  </a:lnTo>
                  <a:lnTo>
                    <a:pt x="315" y="76"/>
                  </a:lnTo>
                  <a:lnTo>
                    <a:pt x="270" y="46"/>
                  </a:lnTo>
                  <a:lnTo>
                    <a:pt x="240" y="31"/>
                  </a:lnTo>
                  <a:lnTo>
                    <a:pt x="210" y="16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32"/>
            <p:cNvSpPr/>
            <p:nvPr/>
          </p:nvSpPr>
          <p:spPr>
            <a:xfrm>
              <a:off x="-1310820" y="2817933"/>
              <a:ext cx="65148" cy="22297"/>
            </a:xfrm>
            <a:custGeom>
              <a:avLst/>
              <a:gdLst/>
              <a:ahLst/>
              <a:cxnLst/>
              <a:rect l="l" t="t" r="r" b="b"/>
              <a:pathLst>
                <a:path w="2317" h="793" extrusionOk="0">
                  <a:moveTo>
                    <a:pt x="1" y="1"/>
                  </a:moveTo>
                  <a:lnTo>
                    <a:pt x="1" y="180"/>
                  </a:lnTo>
                  <a:lnTo>
                    <a:pt x="2212" y="792"/>
                  </a:lnTo>
                  <a:lnTo>
                    <a:pt x="2257" y="792"/>
                  </a:lnTo>
                  <a:lnTo>
                    <a:pt x="2287" y="777"/>
                  </a:lnTo>
                  <a:lnTo>
                    <a:pt x="2302" y="762"/>
                  </a:lnTo>
                  <a:lnTo>
                    <a:pt x="2316" y="733"/>
                  </a:lnTo>
                  <a:lnTo>
                    <a:pt x="2316" y="703"/>
                  </a:lnTo>
                  <a:lnTo>
                    <a:pt x="2316" y="673"/>
                  </a:lnTo>
                  <a:lnTo>
                    <a:pt x="2287" y="643"/>
                  </a:lnTo>
                  <a:lnTo>
                    <a:pt x="2257" y="6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32"/>
            <p:cNvSpPr/>
            <p:nvPr/>
          </p:nvSpPr>
          <p:spPr>
            <a:xfrm>
              <a:off x="-1845561" y="4073494"/>
              <a:ext cx="930464" cy="580148"/>
            </a:xfrm>
            <a:custGeom>
              <a:avLst/>
              <a:gdLst/>
              <a:ahLst/>
              <a:cxnLst/>
              <a:rect l="l" t="t" r="r" b="b"/>
              <a:pathLst>
                <a:path w="33092" h="20633" extrusionOk="0">
                  <a:moveTo>
                    <a:pt x="18317" y="1"/>
                  </a:moveTo>
                  <a:lnTo>
                    <a:pt x="7441" y="4781"/>
                  </a:lnTo>
                  <a:lnTo>
                    <a:pt x="7560" y="5020"/>
                  </a:lnTo>
                  <a:lnTo>
                    <a:pt x="7725" y="5289"/>
                  </a:lnTo>
                  <a:lnTo>
                    <a:pt x="7964" y="5663"/>
                  </a:lnTo>
                  <a:lnTo>
                    <a:pt x="8277" y="6111"/>
                  </a:lnTo>
                  <a:lnTo>
                    <a:pt x="8471" y="6365"/>
                  </a:lnTo>
                  <a:lnTo>
                    <a:pt x="8696" y="6634"/>
                  </a:lnTo>
                  <a:lnTo>
                    <a:pt x="8935" y="6918"/>
                  </a:lnTo>
                  <a:lnTo>
                    <a:pt x="9189" y="7217"/>
                  </a:lnTo>
                  <a:lnTo>
                    <a:pt x="9487" y="7530"/>
                  </a:lnTo>
                  <a:lnTo>
                    <a:pt x="9801" y="7844"/>
                  </a:lnTo>
                  <a:lnTo>
                    <a:pt x="10160" y="8173"/>
                  </a:lnTo>
                  <a:lnTo>
                    <a:pt x="10533" y="8501"/>
                  </a:lnTo>
                  <a:lnTo>
                    <a:pt x="10937" y="8845"/>
                  </a:lnTo>
                  <a:lnTo>
                    <a:pt x="11370" y="9189"/>
                  </a:lnTo>
                  <a:lnTo>
                    <a:pt x="11848" y="9532"/>
                  </a:lnTo>
                  <a:lnTo>
                    <a:pt x="12341" y="9876"/>
                  </a:lnTo>
                  <a:lnTo>
                    <a:pt x="12879" y="10234"/>
                  </a:lnTo>
                  <a:lnTo>
                    <a:pt x="13446" y="10578"/>
                  </a:lnTo>
                  <a:lnTo>
                    <a:pt x="14059" y="10922"/>
                  </a:lnTo>
                  <a:lnTo>
                    <a:pt x="14686" y="11265"/>
                  </a:lnTo>
                  <a:lnTo>
                    <a:pt x="15374" y="11594"/>
                  </a:lnTo>
                  <a:lnTo>
                    <a:pt x="16091" y="11923"/>
                  </a:lnTo>
                  <a:lnTo>
                    <a:pt x="16838" y="12236"/>
                  </a:lnTo>
                  <a:lnTo>
                    <a:pt x="17629" y="12550"/>
                  </a:lnTo>
                  <a:lnTo>
                    <a:pt x="18466" y="12849"/>
                  </a:lnTo>
                  <a:lnTo>
                    <a:pt x="19333" y="13133"/>
                  </a:lnTo>
                  <a:lnTo>
                    <a:pt x="19228" y="13103"/>
                  </a:lnTo>
                  <a:lnTo>
                    <a:pt x="18899" y="12998"/>
                  </a:lnTo>
                  <a:lnTo>
                    <a:pt x="18660" y="12938"/>
                  </a:lnTo>
                  <a:lnTo>
                    <a:pt x="18362" y="12879"/>
                  </a:lnTo>
                  <a:lnTo>
                    <a:pt x="18003" y="12819"/>
                  </a:lnTo>
                  <a:lnTo>
                    <a:pt x="17585" y="12759"/>
                  </a:lnTo>
                  <a:lnTo>
                    <a:pt x="17122" y="12714"/>
                  </a:lnTo>
                  <a:lnTo>
                    <a:pt x="16599" y="12684"/>
                  </a:lnTo>
                  <a:lnTo>
                    <a:pt x="16016" y="12655"/>
                  </a:lnTo>
                  <a:lnTo>
                    <a:pt x="15374" y="12655"/>
                  </a:lnTo>
                  <a:lnTo>
                    <a:pt x="14671" y="12684"/>
                  </a:lnTo>
                  <a:lnTo>
                    <a:pt x="13924" y="12729"/>
                  </a:lnTo>
                  <a:lnTo>
                    <a:pt x="13103" y="12804"/>
                  </a:lnTo>
                  <a:lnTo>
                    <a:pt x="12236" y="12923"/>
                  </a:lnTo>
                  <a:lnTo>
                    <a:pt x="11310" y="13073"/>
                  </a:lnTo>
                  <a:lnTo>
                    <a:pt x="10339" y="13267"/>
                  </a:lnTo>
                  <a:lnTo>
                    <a:pt x="9323" y="13491"/>
                  </a:lnTo>
                  <a:lnTo>
                    <a:pt x="8307" y="13745"/>
                  </a:lnTo>
                  <a:lnTo>
                    <a:pt x="7276" y="14014"/>
                  </a:lnTo>
                  <a:lnTo>
                    <a:pt x="6260" y="14298"/>
                  </a:lnTo>
                  <a:lnTo>
                    <a:pt x="5274" y="14582"/>
                  </a:lnTo>
                  <a:lnTo>
                    <a:pt x="4318" y="14866"/>
                  </a:lnTo>
                  <a:lnTo>
                    <a:pt x="2600" y="15403"/>
                  </a:lnTo>
                  <a:lnTo>
                    <a:pt x="1241" y="15852"/>
                  </a:lnTo>
                  <a:lnTo>
                    <a:pt x="1" y="16285"/>
                  </a:lnTo>
                  <a:lnTo>
                    <a:pt x="105" y="19796"/>
                  </a:lnTo>
                  <a:lnTo>
                    <a:pt x="29880" y="20632"/>
                  </a:lnTo>
                  <a:lnTo>
                    <a:pt x="30104" y="20617"/>
                  </a:lnTo>
                  <a:lnTo>
                    <a:pt x="30313" y="20602"/>
                  </a:lnTo>
                  <a:lnTo>
                    <a:pt x="30522" y="20572"/>
                  </a:lnTo>
                  <a:lnTo>
                    <a:pt x="30717" y="20528"/>
                  </a:lnTo>
                  <a:lnTo>
                    <a:pt x="30926" y="20468"/>
                  </a:lnTo>
                  <a:lnTo>
                    <a:pt x="31105" y="20408"/>
                  </a:lnTo>
                  <a:lnTo>
                    <a:pt x="31299" y="20319"/>
                  </a:lnTo>
                  <a:lnTo>
                    <a:pt x="31478" y="20229"/>
                  </a:lnTo>
                  <a:lnTo>
                    <a:pt x="31643" y="20124"/>
                  </a:lnTo>
                  <a:lnTo>
                    <a:pt x="31807" y="20020"/>
                  </a:lnTo>
                  <a:lnTo>
                    <a:pt x="31957" y="19885"/>
                  </a:lnTo>
                  <a:lnTo>
                    <a:pt x="32106" y="19766"/>
                  </a:lnTo>
                  <a:lnTo>
                    <a:pt x="32240" y="19616"/>
                  </a:lnTo>
                  <a:lnTo>
                    <a:pt x="32375" y="19467"/>
                  </a:lnTo>
                  <a:lnTo>
                    <a:pt x="32479" y="19318"/>
                  </a:lnTo>
                  <a:lnTo>
                    <a:pt x="32599" y="19153"/>
                  </a:lnTo>
                  <a:lnTo>
                    <a:pt x="32689" y="18989"/>
                  </a:lnTo>
                  <a:lnTo>
                    <a:pt x="32778" y="18825"/>
                  </a:lnTo>
                  <a:lnTo>
                    <a:pt x="32868" y="18645"/>
                  </a:lnTo>
                  <a:lnTo>
                    <a:pt x="32928" y="18451"/>
                  </a:lnTo>
                  <a:lnTo>
                    <a:pt x="32987" y="18272"/>
                  </a:lnTo>
                  <a:lnTo>
                    <a:pt x="33032" y="18078"/>
                  </a:lnTo>
                  <a:lnTo>
                    <a:pt x="33062" y="17883"/>
                  </a:lnTo>
                  <a:lnTo>
                    <a:pt x="33092" y="17689"/>
                  </a:lnTo>
                  <a:lnTo>
                    <a:pt x="33092" y="17495"/>
                  </a:lnTo>
                  <a:lnTo>
                    <a:pt x="33092" y="17286"/>
                  </a:lnTo>
                  <a:lnTo>
                    <a:pt x="33077" y="17092"/>
                  </a:lnTo>
                  <a:lnTo>
                    <a:pt x="33047" y="16882"/>
                  </a:lnTo>
                  <a:lnTo>
                    <a:pt x="33002" y="16673"/>
                  </a:lnTo>
                  <a:lnTo>
                    <a:pt x="32943" y="16479"/>
                  </a:lnTo>
                  <a:lnTo>
                    <a:pt x="32868" y="16270"/>
                  </a:lnTo>
                  <a:lnTo>
                    <a:pt x="32778" y="16076"/>
                  </a:lnTo>
                  <a:lnTo>
                    <a:pt x="32524" y="15568"/>
                  </a:lnTo>
                  <a:lnTo>
                    <a:pt x="32225" y="15045"/>
                  </a:lnTo>
                  <a:lnTo>
                    <a:pt x="31912" y="14507"/>
                  </a:lnTo>
                  <a:lnTo>
                    <a:pt x="31553" y="13969"/>
                  </a:lnTo>
                  <a:lnTo>
                    <a:pt x="31180" y="13416"/>
                  </a:lnTo>
                  <a:lnTo>
                    <a:pt x="30791" y="12849"/>
                  </a:lnTo>
                  <a:lnTo>
                    <a:pt x="30373" y="12281"/>
                  </a:lnTo>
                  <a:lnTo>
                    <a:pt x="29925" y="11698"/>
                  </a:lnTo>
                  <a:lnTo>
                    <a:pt x="29462" y="11116"/>
                  </a:lnTo>
                  <a:lnTo>
                    <a:pt x="28984" y="10533"/>
                  </a:lnTo>
                  <a:lnTo>
                    <a:pt x="28506" y="9950"/>
                  </a:lnTo>
                  <a:lnTo>
                    <a:pt x="27998" y="9368"/>
                  </a:lnTo>
                  <a:lnTo>
                    <a:pt x="26967" y="8203"/>
                  </a:lnTo>
                  <a:lnTo>
                    <a:pt x="25891" y="7052"/>
                  </a:lnTo>
                  <a:lnTo>
                    <a:pt x="24830" y="5947"/>
                  </a:lnTo>
                  <a:lnTo>
                    <a:pt x="23755" y="4871"/>
                  </a:lnTo>
                  <a:lnTo>
                    <a:pt x="22709" y="3855"/>
                  </a:lnTo>
                  <a:lnTo>
                    <a:pt x="21693" y="2914"/>
                  </a:lnTo>
                  <a:lnTo>
                    <a:pt x="20737" y="2033"/>
                  </a:lnTo>
                  <a:lnTo>
                    <a:pt x="19841" y="1256"/>
                  </a:lnTo>
                  <a:lnTo>
                    <a:pt x="19034" y="583"/>
                  </a:lnTo>
                  <a:lnTo>
                    <a:pt x="18317" y="1"/>
                  </a:lnTo>
                  <a:close/>
                </a:path>
              </a:pathLst>
            </a:custGeom>
            <a:solidFill>
              <a:srgbClr val="6C1B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32"/>
            <p:cNvSpPr/>
            <p:nvPr/>
          </p:nvSpPr>
          <p:spPr>
            <a:xfrm>
              <a:off x="-1989636" y="4530938"/>
              <a:ext cx="144102" cy="100436"/>
            </a:xfrm>
            <a:custGeom>
              <a:avLst/>
              <a:gdLst/>
              <a:ahLst/>
              <a:cxnLst/>
              <a:rect l="l" t="t" r="r" b="b"/>
              <a:pathLst>
                <a:path w="5125" h="3572" extrusionOk="0">
                  <a:moveTo>
                    <a:pt x="5125" y="1"/>
                  </a:moveTo>
                  <a:lnTo>
                    <a:pt x="2480" y="464"/>
                  </a:lnTo>
                  <a:lnTo>
                    <a:pt x="2271" y="748"/>
                  </a:lnTo>
                  <a:lnTo>
                    <a:pt x="1718" y="1480"/>
                  </a:lnTo>
                  <a:lnTo>
                    <a:pt x="1345" y="1958"/>
                  </a:lnTo>
                  <a:lnTo>
                    <a:pt x="927" y="2481"/>
                  </a:lnTo>
                  <a:lnTo>
                    <a:pt x="479" y="3034"/>
                  </a:lnTo>
                  <a:lnTo>
                    <a:pt x="0" y="3571"/>
                  </a:lnTo>
                  <a:lnTo>
                    <a:pt x="4916" y="2989"/>
                  </a:lnTo>
                  <a:lnTo>
                    <a:pt x="512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32"/>
            <p:cNvSpPr/>
            <p:nvPr/>
          </p:nvSpPr>
          <p:spPr>
            <a:xfrm>
              <a:off x="-1876209" y="4511622"/>
              <a:ext cx="67229" cy="128581"/>
            </a:xfrm>
            <a:custGeom>
              <a:avLst/>
              <a:gdLst/>
              <a:ahLst/>
              <a:cxnLst/>
              <a:rect l="l" t="t" r="r" b="b"/>
              <a:pathLst>
                <a:path w="2391" h="4573" extrusionOk="0">
                  <a:moveTo>
                    <a:pt x="1330" y="1"/>
                  </a:moveTo>
                  <a:lnTo>
                    <a:pt x="1061" y="16"/>
                  </a:lnTo>
                  <a:lnTo>
                    <a:pt x="777" y="31"/>
                  </a:lnTo>
                  <a:lnTo>
                    <a:pt x="508" y="90"/>
                  </a:lnTo>
                  <a:lnTo>
                    <a:pt x="209" y="150"/>
                  </a:lnTo>
                  <a:lnTo>
                    <a:pt x="0" y="4393"/>
                  </a:lnTo>
                  <a:lnTo>
                    <a:pt x="269" y="4483"/>
                  </a:lnTo>
                  <a:lnTo>
                    <a:pt x="538" y="4542"/>
                  </a:lnTo>
                  <a:lnTo>
                    <a:pt x="792" y="4572"/>
                  </a:lnTo>
                  <a:lnTo>
                    <a:pt x="1061" y="4572"/>
                  </a:lnTo>
                  <a:lnTo>
                    <a:pt x="1315" y="4557"/>
                  </a:lnTo>
                  <a:lnTo>
                    <a:pt x="1584" y="4527"/>
                  </a:lnTo>
                  <a:lnTo>
                    <a:pt x="1868" y="4468"/>
                  </a:lnTo>
                  <a:lnTo>
                    <a:pt x="2151" y="4393"/>
                  </a:lnTo>
                  <a:lnTo>
                    <a:pt x="2390" y="105"/>
                  </a:lnTo>
                  <a:lnTo>
                    <a:pt x="2122" y="6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32"/>
            <p:cNvSpPr/>
            <p:nvPr/>
          </p:nvSpPr>
          <p:spPr>
            <a:xfrm>
              <a:off x="-2237465" y="4441890"/>
              <a:ext cx="346576" cy="242401"/>
            </a:xfrm>
            <a:custGeom>
              <a:avLst/>
              <a:gdLst/>
              <a:ahLst/>
              <a:cxnLst/>
              <a:rect l="l" t="t" r="r" b="b"/>
              <a:pathLst>
                <a:path w="12326" h="8621" extrusionOk="0">
                  <a:moveTo>
                    <a:pt x="9502" y="1"/>
                  </a:moveTo>
                  <a:lnTo>
                    <a:pt x="7993" y="1076"/>
                  </a:lnTo>
                  <a:lnTo>
                    <a:pt x="6454" y="2197"/>
                  </a:lnTo>
                  <a:lnTo>
                    <a:pt x="4691" y="3482"/>
                  </a:lnTo>
                  <a:lnTo>
                    <a:pt x="3810" y="4154"/>
                  </a:lnTo>
                  <a:lnTo>
                    <a:pt x="2943" y="4811"/>
                  </a:lnTo>
                  <a:lnTo>
                    <a:pt x="2136" y="5439"/>
                  </a:lnTo>
                  <a:lnTo>
                    <a:pt x="1419" y="6006"/>
                  </a:lnTo>
                  <a:lnTo>
                    <a:pt x="822" y="6514"/>
                  </a:lnTo>
                  <a:lnTo>
                    <a:pt x="374" y="6933"/>
                  </a:lnTo>
                  <a:lnTo>
                    <a:pt x="209" y="7112"/>
                  </a:lnTo>
                  <a:lnTo>
                    <a:pt x="90" y="7246"/>
                  </a:lnTo>
                  <a:lnTo>
                    <a:pt x="15" y="7351"/>
                  </a:lnTo>
                  <a:lnTo>
                    <a:pt x="0" y="7396"/>
                  </a:lnTo>
                  <a:lnTo>
                    <a:pt x="0" y="7426"/>
                  </a:lnTo>
                  <a:lnTo>
                    <a:pt x="75" y="7680"/>
                  </a:lnTo>
                  <a:lnTo>
                    <a:pt x="120" y="7814"/>
                  </a:lnTo>
                  <a:lnTo>
                    <a:pt x="179" y="7934"/>
                  </a:lnTo>
                  <a:lnTo>
                    <a:pt x="254" y="8068"/>
                  </a:lnTo>
                  <a:lnTo>
                    <a:pt x="329" y="8188"/>
                  </a:lnTo>
                  <a:lnTo>
                    <a:pt x="433" y="8307"/>
                  </a:lnTo>
                  <a:lnTo>
                    <a:pt x="538" y="8397"/>
                  </a:lnTo>
                  <a:lnTo>
                    <a:pt x="657" y="8486"/>
                  </a:lnTo>
                  <a:lnTo>
                    <a:pt x="792" y="8561"/>
                  </a:lnTo>
                  <a:lnTo>
                    <a:pt x="941" y="8591"/>
                  </a:lnTo>
                  <a:lnTo>
                    <a:pt x="1121" y="8621"/>
                  </a:lnTo>
                  <a:lnTo>
                    <a:pt x="1300" y="8606"/>
                  </a:lnTo>
                  <a:lnTo>
                    <a:pt x="1509" y="8561"/>
                  </a:lnTo>
                  <a:lnTo>
                    <a:pt x="1733" y="8486"/>
                  </a:lnTo>
                  <a:lnTo>
                    <a:pt x="1972" y="8367"/>
                  </a:lnTo>
                  <a:lnTo>
                    <a:pt x="2196" y="8277"/>
                  </a:lnTo>
                  <a:lnTo>
                    <a:pt x="2465" y="8188"/>
                  </a:lnTo>
                  <a:lnTo>
                    <a:pt x="2764" y="8098"/>
                  </a:lnTo>
                  <a:lnTo>
                    <a:pt x="3122" y="8023"/>
                  </a:lnTo>
                  <a:lnTo>
                    <a:pt x="3511" y="7964"/>
                  </a:lnTo>
                  <a:lnTo>
                    <a:pt x="3914" y="7889"/>
                  </a:lnTo>
                  <a:lnTo>
                    <a:pt x="4796" y="7784"/>
                  </a:lnTo>
                  <a:lnTo>
                    <a:pt x="5408" y="7724"/>
                  </a:lnTo>
                  <a:lnTo>
                    <a:pt x="5662" y="7695"/>
                  </a:lnTo>
                  <a:lnTo>
                    <a:pt x="6320" y="7635"/>
                  </a:lnTo>
                  <a:lnTo>
                    <a:pt x="6723" y="7605"/>
                  </a:lnTo>
                  <a:lnTo>
                    <a:pt x="7276" y="7560"/>
                  </a:lnTo>
                  <a:lnTo>
                    <a:pt x="8053" y="7485"/>
                  </a:lnTo>
                  <a:lnTo>
                    <a:pt x="8710" y="7411"/>
                  </a:lnTo>
                  <a:lnTo>
                    <a:pt x="8964" y="7381"/>
                  </a:lnTo>
                  <a:lnTo>
                    <a:pt x="9173" y="7336"/>
                  </a:lnTo>
                  <a:lnTo>
                    <a:pt x="9337" y="7306"/>
                  </a:lnTo>
                  <a:lnTo>
                    <a:pt x="9427" y="7261"/>
                  </a:lnTo>
                  <a:lnTo>
                    <a:pt x="9517" y="7187"/>
                  </a:lnTo>
                  <a:lnTo>
                    <a:pt x="9591" y="7097"/>
                  </a:lnTo>
                  <a:lnTo>
                    <a:pt x="9651" y="6992"/>
                  </a:lnTo>
                  <a:lnTo>
                    <a:pt x="9696" y="6873"/>
                  </a:lnTo>
                  <a:lnTo>
                    <a:pt x="9741" y="6753"/>
                  </a:lnTo>
                  <a:lnTo>
                    <a:pt x="9771" y="6634"/>
                  </a:lnTo>
                  <a:lnTo>
                    <a:pt x="9815" y="6365"/>
                  </a:lnTo>
                  <a:lnTo>
                    <a:pt x="9845" y="6126"/>
                  </a:lnTo>
                  <a:lnTo>
                    <a:pt x="9845" y="5917"/>
                  </a:lnTo>
                  <a:lnTo>
                    <a:pt x="9845" y="5723"/>
                  </a:lnTo>
                  <a:lnTo>
                    <a:pt x="10069" y="5364"/>
                  </a:lnTo>
                  <a:lnTo>
                    <a:pt x="10308" y="5050"/>
                  </a:lnTo>
                  <a:lnTo>
                    <a:pt x="10547" y="4781"/>
                  </a:lnTo>
                  <a:lnTo>
                    <a:pt x="10772" y="4542"/>
                  </a:lnTo>
                  <a:lnTo>
                    <a:pt x="11011" y="4333"/>
                  </a:lnTo>
                  <a:lnTo>
                    <a:pt x="11235" y="4154"/>
                  </a:lnTo>
                  <a:lnTo>
                    <a:pt x="11444" y="4005"/>
                  </a:lnTo>
                  <a:lnTo>
                    <a:pt x="11638" y="3885"/>
                  </a:lnTo>
                  <a:lnTo>
                    <a:pt x="11967" y="3676"/>
                  </a:lnTo>
                  <a:lnTo>
                    <a:pt x="12101" y="3586"/>
                  </a:lnTo>
                  <a:lnTo>
                    <a:pt x="12206" y="3512"/>
                  </a:lnTo>
                  <a:lnTo>
                    <a:pt x="12280" y="3437"/>
                  </a:lnTo>
                  <a:lnTo>
                    <a:pt x="12310" y="3392"/>
                  </a:lnTo>
                  <a:lnTo>
                    <a:pt x="12310" y="3347"/>
                  </a:lnTo>
                  <a:lnTo>
                    <a:pt x="12325" y="3302"/>
                  </a:lnTo>
                  <a:lnTo>
                    <a:pt x="12310" y="3258"/>
                  </a:lnTo>
                  <a:lnTo>
                    <a:pt x="12265" y="3168"/>
                  </a:lnTo>
                  <a:lnTo>
                    <a:pt x="12131" y="2974"/>
                  </a:lnTo>
                  <a:lnTo>
                    <a:pt x="11967" y="2765"/>
                  </a:lnTo>
                  <a:lnTo>
                    <a:pt x="11563" y="2272"/>
                  </a:lnTo>
                  <a:lnTo>
                    <a:pt x="11115" y="1749"/>
                  </a:lnTo>
                  <a:lnTo>
                    <a:pt x="10637" y="1226"/>
                  </a:lnTo>
                  <a:lnTo>
                    <a:pt x="9845" y="359"/>
                  </a:lnTo>
                  <a:lnTo>
                    <a:pt x="95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32"/>
            <p:cNvSpPr/>
            <p:nvPr/>
          </p:nvSpPr>
          <p:spPr>
            <a:xfrm>
              <a:off x="-2078263" y="4599826"/>
              <a:ext cx="27752" cy="61802"/>
            </a:xfrm>
            <a:custGeom>
              <a:avLst/>
              <a:gdLst/>
              <a:ahLst/>
              <a:cxnLst/>
              <a:rect l="l" t="t" r="r" b="b"/>
              <a:pathLst>
                <a:path w="987" h="2198" extrusionOk="0">
                  <a:moveTo>
                    <a:pt x="702" y="1"/>
                  </a:moveTo>
                  <a:lnTo>
                    <a:pt x="613" y="31"/>
                  </a:lnTo>
                  <a:lnTo>
                    <a:pt x="553" y="91"/>
                  </a:lnTo>
                  <a:lnTo>
                    <a:pt x="523" y="165"/>
                  </a:lnTo>
                  <a:lnTo>
                    <a:pt x="523" y="240"/>
                  </a:lnTo>
                  <a:lnTo>
                    <a:pt x="538" y="374"/>
                  </a:lnTo>
                  <a:lnTo>
                    <a:pt x="553" y="539"/>
                  </a:lnTo>
                  <a:lnTo>
                    <a:pt x="553" y="718"/>
                  </a:lnTo>
                  <a:lnTo>
                    <a:pt x="553" y="927"/>
                  </a:lnTo>
                  <a:lnTo>
                    <a:pt x="538" y="1151"/>
                  </a:lnTo>
                  <a:lnTo>
                    <a:pt x="493" y="1375"/>
                  </a:lnTo>
                  <a:lnTo>
                    <a:pt x="463" y="1480"/>
                  </a:lnTo>
                  <a:lnTo>
                    <a:pt x="418" y="1585"/>
                  </a:lnTo>
                  <a:lnTo>
                    <a:pt x="329" y="1749"/>
                  </a:lnTo>
                  <a:lnTo>
                    <a:pt x="224" y="1898"/>
                  </a:lnTo>
                  <a:lnTo>
                    <a:pt x="105" y="2003"/>
                  </a:lnTo>
                  <a:lnTo>
                    <a:pt x="0" y="2078"/>
                  </a:lnTo>
                  <a:lnTo>
                    <a:pt x="60" y="2152"/>
                  </a:lnTo>
                  <a:lnTo>
                    <a:pt x="135" y="2182"/>
                  </a:lnTo>
                  <a:lnTo>
                    <a:pt x="209" y="2197"/>
                  </a:lnTo>
                  <a:lnTo>
                    <a:pt x="284" y="2197"/>
                  </a:lnTo>
                  <a:lnTo>
                    <a:pt x="374" y="2167"/>
                  </a:lnTo>
                  <a:lnTo>
                    <a:pt x="463" y="2137"/>
                  </a:lnTo>
                  <a:lnTo>
                    <a:pt x="658" y="2018"/>
                  </a:lnTo>
                  <a:lnTo>
                    <a:pt x="732" y="1898"/>
                  </a:lnTo>
                  <a:lnTo>
                    <a:pt x="807" y="1749"/>
                  </a:lnTo>
                  <a:lnTo>
                    <a:pt x="852" y="1629"/>
                  </a:lnTo>
                  <a:lnTo>
                    <a:pt x="897" y="1510"/>
                  </a:lnTo>
                  <a:lnTo>
                    <a:pt x="956" y="1241"/>
                  </a:lnTo>
                  <a:lnTo>
                    <a:pt x="971" y="987"/>
                  </a:lnTo>
                  <a:lnTo>
                    <a:pt x="986" y="733"/>
                  </a:lnTo>
                  <a:lnTo>
                    <a:pt x="971" y="524"/>
                  </a:lnTo>
                  <a:lnTo>
                    <a:pt x="956" y="345"/>
                  </a:lnTo>
                  <a:lnTo>
                    <a:pt x="941" y="165"/>
                  </a:lnTo>
                  <a:lnTo>
                    <a:pt x="911" y="91"/>
                  </a:lnTo>
                  <a:lnTo>
                    <a:pt x="852" y="31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32"/>
            <p:cNvSpPr/>
            <p:nvPr/>
          </p:nvSpPr>
          <p:spPr>
            <a:xfrm>
              <a:off x="-2048458" y="4601513"/>
              <a:ext cx="22297" cy="57163"/>
            </a:xfrm>
            <a:custGeom>
              <a:avLst/>
              <a:gdLst/>
              <a:ahLst/>
              <a:cxnLst/>
              <a:rect l="l" t="t" r="r" b="b"/>
              <a:pathLst>
                <a:path w="793" h="2033" extrusionOk="0">
                  <a:moveTo>
                    <a:pt x="509" y="1"/>
                  </a:moveTo>
                  <a:lnTo>
                    <a:pt x="464" y="16"/>
                  </a:lnTo>
                  <a:lnTo>
                    <a:pt x="419" y="31"/>
                  </a:lnTo>
                  <a:lnTo>
                    <a:pt x="359" y="90"/>
                  </a:lnTo>
                  <a:lnTo>
                    <a:pt x="330" y="165"/>
                  </a:lnTo>
                  <a:lnTo>
                    <a:pt x="330" y="240"/>
                  </a:lnTo>
                  <a:lnTo>
                    <a:pt x="345" y="389"/>
                  </a:lnTo>
                  <a:lnTo>
                    <a:pt x="359" y="539"/>
                  </a:lnTo>
                  <a:lnTo>
                    <a:pt x="359" y="718"/>
                  </a:lnTo>
                  <a:lnTo>
                    <a:pt x="359" y="942"/>
                  </a:lnTo>
                  <a:lnTo>
                    <a:pt x="345" y="1166"/>
                  </a:lnTo>
                  <a:lnTo>
                    <a:pt x="300" y="1375"/>
                  </a:lnTo>
                  <a:lnTo>
                    <a:pt x="270" y="1495"/>
                  </a:lnTo>
                  <a:lnTo>
                    <a:pt x="225" y="1584"/>
                  </a:lnTo>
                  <a:lnTo>
                    <a:pt x="180" y="1689"/>
                  </a:lnTo>
                  <a:lnTo>
                    <a:pt x="120" y="1779"/>
                  </a:lnTo>
                  <a:lnTo>
                    <a:pt x="61" y="1853"/>
                  </a:lnTo>
                  <a:lnTo>
                    <a:pt x="1" y="1928"/>
                  </a:lnTo>
                  <a:lnTo>
                    <a:pt x="76" y="1988"/>
                  </a:lnTo>
                  <a:lnTo>
                    <a:pt x="150" y="2018"/>
                  </a:lnTo>
                  <a:lnTo>
                    <a:pt x="225" y="2033"/>
                  </a:lnTo>
                  <a:lnTo>
                    <a:pt x="300" y="2018"/>
                  </a:lnTo>
                  <a:lnTo>
                    <a:pt x="359" y="2003"/>
                  </a:lnTo>
                  <a:lnTo>
                    <a:pt x="434" y="1958"/>
                  </a:lnTo>
                  <a:lnTo>
                    <a:pt x="554" y="1883"/>
                  </a:lnTo>
                  <a:lnTo>
                    <a:pt x="613" y="1764"/>
                  </a:lnTo>
                  <a:lnTo>
                    <a:pt x="658" y="1644"/>
                  </a:lnTo>
                  <a:lnTo>
                    <a:pt x="703" y="1510"/>
                  </a:lnTo>
                  <a:lnTo>
                    <a:pt x="748" y="1256"/>
                  </a:lnTo>
                  <a:lnTo>
                    <a:pt x="778" y="987"/>
                  </a:lnTo>
                  <a:lnTo>
                    <a:pt x="793" y="748"/>
                  </a:lnTo>
                  <a:lnTo>
                    <a:pt x="778" y="524"/>
                  </a:lnTo>
                  <a:lnTo>
                    <a:pt x="763" y="344"/>
                  </a:lnTo>
                  <a:lnTo>
                    <a:pt x="748" y="180"/>
                  </a:lnTo>
                  <a:lnTo>
                    <a:pt x="718" y="90"/>
                  </a:lnTo>
                  <a:lnTo>
                    <a:pt x="658" y="31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32"/>
            <p:cNvSpPr/>
            <p:nvPr/>
          </p:nvSpPr>
          <p:spPr>
            <a:xfrm>
              <a:off x="-2102640" y="4604466"/>
              <a:ext cx="24828" cy="60509"/>
            </a:xfrm>
            <a:custGeom>
              <a:avLst/>
              <a:gdLst/>
              <a:ahLst/>
              <a:cxnLst/>
              <a:rect l="l" t="t" r="r" b="b"/>
              <a:pathLst>
                <a:path w="883" h="2152" extrusionOk="0">
                  <a:moveTo>
                    <a:pt x="553" y="0"/>
                  </a:moveTo>
                  <a:lnTo>
                    <a:pt x="509" y="30"/>
                  </a:lnTo>
                  <a:lnTo>
                    <a:pt x="449" y="90"/>
                  </a:lnTo>
                  <a:lnTo>
                    <a:pt x="419" y="150"/>
                  </a:lnTo>
                  <a:lnTo>
                    <a:pt x="419" y="239"/>
                  </a:lnTo>
                  <a:lnTo>
                    <a:pt x="434" y="374"/>
                  </a:lnTo>
                  <a:lnTo>
                    <a:pt x="449" y="523"/>
                  </a:lnTo>
                  <a:lnTo>
                    <a:pt x="464" y="717"/>
                  </a:lnTo>
                  <a:lnTo>
                    <a:pt x="449" y="927"/>
                  </a:lnTo>
                  <a:lnTo>
                    <a:pt x="434" y="1151"/>
                  </a:lnTo>
                  <a:lnTo>
                    <a:pt x="389" y="1375"/>
                  </a:lnTo>
                  <a:lnTo>
                    <a:pt x="359" y="1479"/>
                  </a:lnTo>
                  <a:lnTo>
                    <a:pt x="314" y="1584"/>
                  </a:lnTo>
                  <a:lnTo>
                    <a:pt x="255" y="1718"/>
                  </a:lnTo>
                  <a:lnTo>
                    <a:pt x="165" y="1823"/>
                  </a:lnTo>
                  <a:lnTo>
                    <a:pt x="90" y="1928"/>
                  </a:lnTo>
                  <a:lnTo>
                    <a:pt x="1" y="2002"/>
                  </a:lnTo>
                  <a:lnTo>
                    <a:pt x="60" y="2077"/>
                  </a:lnTo>
                  <a:lnTo>
                    <a:pt x="120" y="2122"/>
                  </a:lnTo>
                  <a:lnTo>
                    <a:pt x="195" y="2152"/>
                  </a:lnTo>
                  <a:lnTo>
                    <a:pt x="270" y="2152"/>
                  </a:lnTo>
                  <a:lnTo>
                    <a:pt x="344" y="2122"/>
                  </a:lnTo>
                  <a:lnTo>
                    <a:pt x="434" y="2077"/>
                  </a:lnTo>
                  <a:lnTo>
                    <a:pt x="524" y="2017"/>
                  </a:lnTo>
                  <a:lnTo>
                    <a:pt x="613" y="1942"/>
                  </a:lnTo>
                  <a:lnTo>
                    <a:pt x="703" y="1748"/>
                  </a:lnTo>
                  <a:lnTo>
                    <a:pt x="748" y="1629"/>
                  </a:lnTo>
                  <a:lnTo>
                    <a:pt x="792" y="1509"/>
                  </a:lnTo>
                  <a:lnTo>
                    <a:pt x="852" y="1240"/>
                  </a:lnTo>
                  <a:lnTo>
                    <a:pt x="882" y="986"/>
                  </a:lnTo>
                  <a:lnTo>
                    <a:pt x="882" y="732"/>
                  </a:lnTo>
                  <a:lnTo>
                    <a:pt x="867" y="523"/>
                  </a:lnTo>
                  <a:lnTo>
                    <a:pt x="867" y="344"/>
                  </a:lnTo>
                  <a:lnTo>
                    <a:pt x="837" y="165"/>
                  </a:lnTo>
                  <a:lnTo>
                    <a:pt x="807" y="90"/>
                  </a:lnTo>
                  <a:lnTo>
                    <a:pt x="748" y="30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32"/>
            <p:cNvSpPr/>
            <p:nvPr/>
          </p:nvSpPr>
          <p:spPr>
            <a:xfrm>
              <a:off x="-1755669" y="3757621"/>
              <a:ext cx="969548" cy="699845"/>
            </a:xfrm>
            <a:custGeom>
              <a:avLst/>
              <a:gdLst/>
              <a:ahLst/>
              <a:cxnLst/>
              <a:rect l="l" t="t" r="r" b="b"/>
              <a:pathLst>
                <a:path w="34482" h="24890" extrusionOk="0">
                  <a:moveTo>
                    <a:pt x="25383" y="0"/>
                  </a:moveTo>
                  <a:lnTo>
                    <a:pt x="25069" y="15"/>
                  </a:lnTo>
                  <a:lnTo>
                    <a:pt x="24741" y="60"/>
                  </a:lnTo>
                  <a:lnTo>
                    <a:pt x="24397" y="105"/>
                  </a:lnTo>
                  <a:lnTo>
                    <a:pt x="24039" y="180"/>
                  </a:lnTo>
                  <a:lnTo>
                    <a:pt x="23665" y="254"/>
                  </a:lnTo>
                  <a:lnTo>
                    <a:pt x="23292" y="359"/>
                  </a:lnTo>
                  <a:lnTo>
                    <a:pt x="22903" y="478"/>
                  </a:lnTo>
                  <a:lnTo>
                    <a:pt x="22500" y="598"/>
                  </a:lnTo>
                  <a:lnTo>
                    <a:pt x="21663" y="882"/>
                  </a:lnTo>
                  <a:lnTo>
                    <a:pt x="20797" y="1225"/>
                  </a:lnTo>
                  <a:lnTo>
                    <a:pt x="19915" y="1599"/>
                  </a:lnTo>
                  <a:lnTo>
                    <a:pt x="19004" y="2017"/>
                  </a:lnTo>
                  <a:lnTo>
                    <a:pt x="18078" y="2465"/>
                  </a:lnTo>
                  <a:lnTo>
                    <a:pt x="17151" y="2928"/>
                  </a:lnTo>
                  <a:lnTo>
                    <a:pt x="16225" y="3421"/>
                  </a:lnTo>
                  <a:lnTo>
                    <a:pt x="15299" y="3914"/>
                  </a:lnTo>
                  <a:lnTo>
                    <a:pt x="14373" y="4437"/>
                  </a:lnTo>
                  <a:lnTo>
                    <a:pt x="13476" y="4945"/>
                  </a:lnTo>
                  <a:lnTo>
                    <a:pt x="12595" y="5468"/>
                  </a:lnTo>
                  <a:lnTo>
                    <a:pt x="11743" y="5976"/>
                  </a:lnTo>
                  <a:lnTo>
                    <a:pt x="10160" y="6962"/>
                  </a:lnTo>
                  <a:lnTo>
                    <a:pt x="8740" y="7858"/>
                  </a:lnTo>
                  <a:lnTo>
                    <a:pt x="7560" y="8620"/>
                  </a:lnTo>
                  <a:lnTo>
                    <a:pt x="6664" y="9233"/>
                  </a:lnTo>
                  <a:lnTo>
                    <a:pt x="5887" y="9756"/>
                  </a:lnTo>
                  <a:lnTo>
                    <a:pt x="16" y="13700"/>
                  </a:lnTo>
                  <a:lnTo>
                    <a:pt x="16" y="13864"/>
                  </a:lnTo>
                  <a:lnTo>
                    <a:pt x="1" y="14058"/>
                  </a:lnTo>
                  <a:lnTo>
                    <a:pt x="1" y="14312"/>
                  </a:lnTo>
                  <a:lnTo>
                    <a:pt x="16" y="14626"/>
                  </a:lnTo>
                  <a:lnTo>
                    <a:pt x="61" y="14970"/>
                  </a:lnTo>
                  <a:lnTo>
                    <a:pt x="120" y="15373"/>
                  </a:lnTo>
                  <a:lnTo>
                    <a:pt x="210" y="15791"/>
                  </a:lnTo>
                  <a:lnTo>
                    <a:pt x="329" y="16240"/>
                  </a:lnTo>
                  <a:lnTo>
                    <a:pt x="404" y="16464"/>
                  </a:lnTo>
                  <a:lnTo>
                    <a:pt x="494" y="16688"/>
                  </a:lnTo>
                  <a:lnTo>
                    <a:pt x="598" y="16912"/>
                  </a:lnTo>
                  <a:lnTo>
                    <a:pt x="718" y="17151"/>
                  </a:lnTo>
                  <a:lnTo>
                    <a:pt x="837" y="17375"/>
                  </a:lnTo>
                  <a:lnTo>
                    <a:pt x="987" y="17599"/>
                  </a:lnTo>
                  <a:lnTo>
                    <a:pt x="1151" y="17823"/>
                  </a:lnTo>
                  <a:lnTo>
                    <a:pt x="1315" y="18047"/>
                  </a:lnTo>
                  <a:lnTo>
                    <a:pt x="1510" y="18256"/>
                  </a:lnTo>
                  <a:lnTo>
                    <a:pt x="1719" y="18466"/>
                  </a:lnTo>
                  <a:lnTo>
                    <a:pt x="1943" y="18660"/>
                  </a:lnTo>
                  <a:lnTo>
                    <a:pt x="2182" y="18854"/>
                  </a:lnTo>
                  <a:lnTo>
                    <a:pt x="2451" y="19033"/>
                  </a:lnTo>
                  <a:lnTo>
                    <a:pt x="2735" y="19212"/>
                  </a:lnTo>
                  <a:lnTo>
                    <a:pt x="3004" y="19362"/>
                  </a:lnTo>
                  <a:lnTo>
                    <a:pt x="3302" y="19496"/>
                  </a:lnTo>
                  <a:lnTo>
                    <a:pt x="3631" y="19631"/>
                  </a:lnTo>
                  <a:lnTo>
                    <a:pt x="3990" y="19750"/>
                  </a:lnTo>
                  <a:lnTo>
                    <a:pt x="4363" y="19855"/>
                  </a:lnTo>
                  <a:lnTo>
                    <a:pt x="4767" y="19945"/>
                  </a:lnTo>
                  <a:lnTo>
                    <a:pt x="5155" y="20019"/>
                  </a:lnTo>
                  <a:lnTo>
                    <a:pt x="5558" y="20064"/>
                  </a:lnTo>
                  <a:lnTo>
                    <a:pt x="5962" y="20094"/>
                  </a:lnTo>
                  <a:lnTo>
                    <a:pt x="6365" y="20109"/>
                  </a:lnTo>
                  <a:lnTo>
                    <a:pt x="6768" y="20109"/>
                  </a:lnTo>
                  <a:lnTo>
                    <a:pt x="7172" y="20094"/>
                  </a:lnTo>
                  <a:lnTo>
                    <a:pt x="7575" y="20049"/>
                  </a:lnTo>
                  <a:lnTo>
                    <a:pt x="7964" y="20004"/>
                  </a:lnTo>
                  <a:lnTo>
                    <a:pt x="8367" y="19930"/>
                  </a:lnTo>
                  <a:lnTo>
                    <a:pt x="8770" y="19855"/>
                  </a:lnTo>
                  <a:lnTo>
                    <a:pt x="9174" y="19750"/>
                  </a:lnTo>
                  <a:lnTo>
                    <a:pt x="9577" y="19646"/>
                  </a:lnTo>
                  <a:lnTo>
                    <a:pt x="9980" y="19526"/>
                  </a:lnTo>
                  <a:lnTo>
                    <a:pt x="10369" y="19392"/>
                  </a:lnTo>
                  <a:lnTo>
                    <a:pt x="10772" y="19242"/>
                  </a:lnTo>
                  <a:lnTo>
                    <a:pt x="11161" y="19093"/>
                  </a:lnTo>
                  <a:lnTo>
                    <a:pt x="11549" y="18929"/>
                  </a:lnTo>
                  <a:lnTo>
                    <a:pt x="11938" y="18749"/>
                  </a:lnTo>
                  <a:lnTo>
                    <a:pt x="12326" y="18570"/>
                  </a:lnTo>
                  <a:lnTo>
                    <a:pt x="12714" y="18376"/>
                  </a:lnTo>
                  <a:lnTo>
                    <a:pt x="13476" y="17958"/>
                  </a:lnTo>
                  <a:lnTo>
                    <a:pt x="14208" y="17524"/>
                  </a:lnTo>
                  <a:lnTo>
                    <a:pt x="14940" y="17061"/>
                  </a:lnTo>
                  <a:lnTo>
                    <a:pt x="15643" y="16583"/>
                  </a:lnTo>
                  <a:lnTo>
                    <a:pt x="16330" y="16075"/>
                  </a:lnTo>
                  <a:lnTo>
                    <a:pt x="16987" y="15582"/>
                  </a:lnTo>
                  <a:lnTo>
                    <a:pt x="17630" y="15059"/>
                  </a:lnTo>
                  <a:lnTo>
                    <a:pt x="18242" y="14551"/>
                  </a:lnTo>
                  <a:lnTo>
                    <a:pt x="18825" y="14043"/>
                  </a:lnTo>
                  <a:lnTo>
                    <a:pt x="19377" y="13550"/>
                  </a:lnTo>
                  <a:lnTo>
                    <a:pt x="19900" y="13072"/>
                  </a:lnTo>
                  <a:lnTo>
                    <a:pt x="20378" y="12594"/>
                  </a:lnTo>
                  <a:lnTo>
                    <a:pt x="21230" y="11743"/>
                  </a:lnTo>
                  <a:lnTo>
                    <a:pt x="21932" y="11011"/>
                  </a:lnTo>
                  <a:lnTo>
                    <a:pt x="22440" y="10443"/>
                  </a:lnTo>
                  <a:lnTo>
                    <a:pt x="22873" y="9950"/>
                  </a:lnTo>
                  <a:lnTo>
                    <a:pt x="22903" y="10264"/>
                  </a:lnTo>
                  <a:lnTo>
                    <a:pt x="22963" y="10622"/>
                  </a:lnTo>
                  <a:lnTo>
                    <a:pt x="23053" y="10996"/>
                  </a:lnTo>
                  <a:lnTo>
                    <a:pt x="23172" y="11384"/>
                  </a:lnTo>
                  <a:lnTo>
                    <a:pt x="23322" y="11788"/>
                  </a:lnTo>
                  <a:lnTo>
                    <a:pt x="23486" y="12221"/>
                  </a:lnTo>
                  <a:lnTo>
                    <a:pt x="23680" y="12654"/>
                  </a:lnTo>
                  <a:lnTo>
                    <a:pt x="23904" y="13117"/>
                  </a:lnTo>
                  <a:lnTo>
                    <a:pt x="24143" y="13580"/>
                  </a:lnTo>
                  <a:lnTo>
                    <a:pt x="24397" y="14073"/>
                  </a:lnTo>
                  <a:lnTo>
                    <a:pt x="24950" y="15059"/>
                  </a:lnTo>
                  <a:lnTo>
                    <a:pt x="25548" y="16075"/>
                  </a:lnTo>
                  <a:lnTo>
                    <a:pt x="26190" y="17121"/>
                  </a:lnTo>
                  <a:lnTo>
                    <a:pt x="27505" y="19227"/>
                  </a:lnTo>
                  <a:lnTo>
                    <a:pt x="28147" y="20258"/>
                  </a:lnTo>
                  <a:lnTo>
                    <a:pt x="28775" y="21274"/>
                  </a:lnTo>
                  <a:lnTo>
                    <a:pt x="29342" y="22260"/>
                  </a:lnTo>
                  <a:lnTo>
                    <a:pt x="29865" y="23201"/>
                  </a:lnTo>
                  <a:lnTo>
                    <a:pt x="30104" y="23650"/>
                  </a:lnTo>
                  <a:lnTo>
                    <a:pt x="30328" y="24083"/>
                  </a:lnTo>
                  <a:lnTo>
                    <a:pt x="30522" y="24501"/>
                  </a:lnTo>
                  <a:lnTo>
                    <a:pt x="30687" y="24889"/>
                  </a:lnTo>
                  <a:lnTo>
                    <a:pt x="31643" y="24845"/>
                  </a:lnTo>
                  <a:lnTo>
                    <a:pt x="32016" y="24830"/>
                  </a:lnTo>
                  <a:lnTo>
                    <a:pt x="34481" y="24695"/>
                  </a:lnTo>
                  <a:lnTo>
                    <a:pt x="34466" y="24486"/>
                  </a:lnTo>
                  <a:lnTo>
                    <a:pt x="34437" y="24172"/>
                  </a:lnTo>
                  <a:lnTo>
                    <a:pt x="34392" y="23784"/>
                  </a:lnTo>
                  <a:lnTo>
                    <a:pt x="34317" y="23291"/>
                  </a:lnTo>
                  <a:lnTo>
                    <a:pt x="34093" y="22081"/>
                  </a:lnTo>
                  <a:lnTo>
                    <a:pt x="33809" y="20617"/>
                  </a:lnTo>
                  <a:lnTo>
                    <a:pt x="33451" y="18929"/>
                  </a:lnTo>
                  <a:lnTo>
                    <a:pt x="33032" y="17076"/>
                  </a:lnTo>
                  <a:lnTo>
                    <a:pt x="32569" y="15104"/>
                  </a:lnTo>
                  <a:lnTo>
                    <a:pt x="32061" y="13072"/>
                  </a:lnTo>
                  <a:lnTo>
                    <a:pt x="31508" y="11026"/>
                  </a:lnTo>
                  <a:lnTo>
                    <a:pt x="31225" y="10010"/>
                  </a:lnTo>
                  <a:lnTo>
                    <a:pt x="30926" y="9009"/>
                  </a:lnTo>
                  <a:lnTo>
                    <a:pt x="30642" y="8038"/>
                  </a:lnTo>
                  <a:lnTo>
                    <a:pt x="30328" y="7097"/>
                  </a:lnTo>
                  <a:lnTo>
                    <a:pt x="30029" y="6185"/>
                  </a:lnTo>
                  <a:lnTo>
                    <a:pt x="29716" y="5304"/>
                  </a:lnTo>
                  <a:lnTo>
                    <a:pt x="29417" y="4482"/>
                  </a:lnTo>
                  <a:lnTo>
                    <a:pt x="29103" y="3705"/>
                  </a:lnTo>
                  <a:lnTo>
                    <a:pt x="28804" y="3003"/>
                  </a:lnTo>
                  <a:lnTo>
                    <a:pt x="28491" y="2346"/>
                  </a:lnTo>
                  <a:lnTo>
                    <a:pt x="28192" y="1778"/>
                  </a:lnTo>
                  <a:lnTo>
                    <a:pt x="28042" y="1524"/>
                  </a:lnTo>
                  <a:lnTo>
                    <a:pt x="27893" y="1285"/>
                  </a:lnTo>
                  <a:lnTo>
                    <a:pt x="27744" y="1061"/>
                  </a:lnTo>
                  <a:lnTo>
                    <a:pt x="27594" y="867"/>
                  </a:lnTo>
                  <a:lnTo>
                    <a:pt x="27445" y="702"/>
                  </a:lnTo>
                  <a:lnTo>
                    <a:pt x="27310" y="553"/>
                  </a:lnTo>
                  <a:lnTo>
                    <a:pt x="27131" y="404"/>
                  </a:lnTo>
                  <a:lnTo>
                    <a:pt x="26937" y="284"/>
                  </a:lnTo>
                  <a:lnTo>
                    <a:pt x="26728" y="194"/>
                  </a:lnTo>
                  <a:lnTo>
                    <a:pt x="26489" y="105"/>
                  </a:lnTo>
                  <a:lnTo>
                    <a:pt x="26250" y="60"/>
                  </a:lnTo>
                  <a:lnTo>
                    <a:pt x="25981" y="15"/>
                  </a:lnTo>
                  <a:lnTo>
                    <a:pt x="256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32"/>
            <p:cNvSpPr/>
            <p:nvPr/>
          </p:nvSpPr>
          <p:spPr>
            <a:xfrm>
              <a:off x="-884023" y="4442734"/>
              <a:ext cx="123520" cy="121861"/>
            </a:xfrm>
            <a:custGeom>
              <a:avLst/>
              <a:gdLst/>
              <a:ahLst/>
              <a:cxnLst/>
              <a:rect l="l" t="t" r="r" b="b"/>
              <a:pathLst>
                <a:path w="4393" h="4334" extrusionOk="0">
                  <a:moveTo>
                    <a:pt x="3198" y="1"/>
                  </a:moveTo>
                  <a:lnTo>
                    <a:pt x="1" y="255"/>
                  </a:lnTo>
                  <a:lnTo>
                    <a:pt x="957" y="4124"/>
                  </a:lnTo>
                  <a:lnTo>
                    <a:pt x="1211" y="4184"/>
                  </a:lnTo>
                  <a:lnTo>
                    <a:pt x="1509" y="4243"/>
                  </a:lnTo>
                  <a:lnTo>
                    <a:pt x="1913" y="4288"/>
                  </a:lnTo>
                  <a:lnTo>
                    <a:pt x="2421" y="4318"/>
                  </a:lnTo>
                  <a:lnTo>
                    <a:pt x="2705" y="4333"/>
                  </a:lnTo>
                  <a:lnTo>
                    <a:pt x="3003" y="4318"/>
                  </a:lnTo>
                  <a:lnTo>
                    <a:pt x="3332" y="4303"/>
                  </a:lnTo>
                  <a:lnTo>
                    <a:pt x="3661" y="4288"/>
                  </a:lnTo>
                  <a:lnTo>
                    <a:pt x="4019" y="4243"/>
                  </a:lnTo>
                  <a:lnTo>
                    <a:pt x="4393" y="418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32"/>
            <p:cNvSpPr/>
            <p:nvPr/>
          </p:nvSpPr>
          <p:spPr>
            <a:xfrm>
              <a:off x="-918467" y="4407868"/>
              <a:ext cx="163841" cy="97905"/>
            </a:xfrm>
            <a:custGeom>
              <a:avLst/>
              <a:gdLst/>
              <a:ahLst/>
              <a:cxnLst/>
              <a:rect l="l" t="t" r="r" b="b"/>
              <a:pathLst>
                <a:path w="5827" h="3482" extrusionOk="0">
                  <a:moveTo>
                    <a:pt x="5349" y="1"/>
                  </a:moveTo>
                  <a:lnTo>
                    <a:pt x="0" y="1256"/>
                  </a:lnTo>
                  <a:lnTo>
                    <a:pt x="45" y="1539"/>
                  </a:lnTo>
                  <a:lnTo>
                    <a:pt x="90" y="1838"/>
                  </a:lnTo>
                  <a:lnTo>
                    <a:pt x="150" y="2122"/>
                  </a:lnTo>
                  <a:lnTo>
                    <a:pt x="225" y="2391"/>
                  </a:lnTo>
                  <a:lnTo>
                    <a:pt x="314" y="2675"/>
                  </a:lnTo>
                  <a:lnTo>
                    <a:pt x="419" y="2944"/>
                  </a:lnTo>
                  <a:lnTo>
                    <a:pt x="523" y="3213"/>
                  </a:lnTo>
                  <a:lnTo>
                    <a:pt x="658" y="3482"/>
                  </a:lnTo>
                  <a:lnTo>
                    <a:pt x="5812" y="2316"/>
                  </a:lnTo>
                  <a:lnTo>
                    <a:pt x="5827" y="2017"/>
                  </a:lnTo>
                  <a:lnTo>
                    <a:pt x="5827" y="1719"/>
                  </a:lnTo>
                  <a:lnTo>
                    <a:pt x="5797" y="1420"/>
                  </a:lnTo>
                  <a:lnTo>
                    <a:pt x="5767" y="1121"/>
                  </a:lnTo>
                  <a:lnTo>
                    <a:pt x="5707" y="837"/>
                  </a:lnTo>
                  <a:lnTo>
                    <a:pt x="5618" y="553"/>
                  </a:lnTo>
                  <a:lnTo>
                    <a:pt x="5498" y="270"/>
                  </a:lnTo>
                  <a:lnTo>
                    <a:pt x="5349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32"/>
            <p:cNvSpPr/>
            <p:nvPr/>
          </p:nvSpPr>
          <p:spPr>
            <a:xfrm>
              <a:off x="-905870" y="4511622"/>
              <a:ext cx="371376" cy="177731"/>
            </a:xfrm>
            <a:custGeom>
              <a:avLst/>
              <a:gdLst/>
              <a:ahLst/>
              <a:cxnLst/>
              <a:rect l="l" t="t" r="r" b="b"/>
              <a:pathLst>
                <a:path w="13208" h="6321" extrusionOk="0">
                  <a:moveTo>
                    <a:pt x="4886" y="1"/>
                  </a:moveTo>
                  <a:lnTo>
                    <a:pt x="4766" y="31"/>
                  </a:lnTo>
                  <a:lnTo>
                    <a:pt x="4647" y="75"/>
                  </a:lnTo>
                  <a:lnTo>
                    <a:pt x="4527" y="135"/>
                  </a:lnTo>
                  <a:lnTo>
                    <a:pt x="4408" y="210"/>
                  </a:lnTo>
                  <a:lnTo>
                    <a:pt x="4303" y="299"/>
                  </a:lnTo>
                  <a:lnTo>
                    <a:pt x="4094" y="494"/>
                  </a:lnTo>
                  <a:lnTo>
                    <a:pt x="3915" y="673"/>
                  </a:lnTo>
                  <a:lnTo>
                    <a:pt x="3765" y="837"/>
                  </a:lnTo>
                  <a:lnTo>
                    <a:pt x="3646" y="1002"/>
                  </a:lnTo>
                  <a:lnTo>
                    <a:pt x="3526" y="1032"/>
                  </a:lnTo>
                  <a:lnTo>
                    <a:pt x="3407" y="1046"/>
                  </a:lnTo>
                  <a:lnTo>
                    <a:pt x="3153" y="1046"/>
                  </a:lnTo>
                  <a:lnTo>
                    <a:pt x="2884" y="1032"/>
                  </a:lnTo>
                  <a:lnTo>
                    <a:pt x="2630" y="987"/>
                  </a:lnTo>
                  <a:lnTo>
                    <a:pt x="2361" y="942"/>
                  </a:lnTo>
                  <a:lnTo>
                    <a:pt x="2092" y="867"/>
                  </a:lnTo>
                  <a:lnTo>
                    <a:pt x="1584" y="763"/>
                  </a:lnTo>
                  <a:lnTo>
                    <a:pt x="1345" y="703"/>
                  </a:lnTo>
                  <a:lnTo>
                    <a:pt x="1106" y="673"/>
                  </a:lnTo>
                  <a:lnTo>
                    <a:pt x="897" y="673"/>
                  </a:lnTo>
                  <a:lnTo>
                    <a:pt x="703" y="688"/>
                  </a:lnTo>
                  <a:lnTo>
                    <a:pt x="613" y="703"/>
                  </a:lnTo>
                  <a:lnTo>
                    <a:pt x="524" y="733"/>
                  </a:lnTo>
                  <a:lnTo>
                    <a:pt x="449" y="778"/>
                  </a:lnTo>
                  <a:lnTo>
                    <a:pt x="374" y="822"/>
                  </a:lnTo>
                  <a:lnTo>
                    <a:pt x="314" y="882"/>
                  </a:lnTo>
                  <a:lnTo>
                    <a:pt x="255" y="957"/>
                  </a:lnTo>
                  <a:lnTo>
                    <a:pt x="210" y="1046"/>
                  </a:lnTo>
                  <a:lnTo>
                    <a:pt x="165" y="1151"/>
                  </a:lnTo>
                  <a:lnTo>
                    <a:pt x="105" y="1390"/>
                  </a:lnTo>
                  <a:lnTo>
                    <a:pt x="60" y="1689"/>
                  </a:lnTo>
                  <a:lnTo>
                    <a:pt x="31" y="2018"/>
                  </a:lnTo>
                  <a:lnTo>
                    <a:pt x="1" y="2391"/>
                  </a:lnTo>
                  <a:lnTo>
                    <a:pt x="1" y="2779"/>
                  </a:lnTo>
                  <a:lnTo>
                    <a:pt x="1" y="3198"/>
                  </a:lnTo>
                  <a:lnTo>
                    <a:pt x="31" y="4019"/>
                  </a:lnTo>
                  <a:lnTo>
                    <a:pt x="75" y="4781"/>
                  </a:lnTo>
                  <a:lnTo>
                    <a:pt x="120" y="5424"/>
                  </a:lnTo>
                  <a:lnTo>
                    <a:pt x="180" y="6021"/>
                  </a:lnTo>
                  <a:lnTo>
                    <a:pt x="2137" y="6111"/>
                  </a:lnTo>
                  <a:lnTo>
                    <a:pt x="4154" y="6186"/>
                  </a:lnTo>
                  <a:lnTo>
                    <a:pt x="6469" y="6260"/>
                  </a:lnTo>
                  <a:lnTo>
                    <a:pt x="7665" y="6290"/>
                  </a:lnTo>
                  <a:lnTo>
                    <a:pt x="8815" y="6320"/>
                  </a:lnTo>
                  <a:lnTo>
                    <a:pt x="9891" y="6320"/>
                  </a:lnTo>
                  <a:lnTo>
                    <a:pt x="10862" y="6305"/>
                  </a:lnTo>
                  <a:lnTo>
                    <a:pt x="11698" y="6275"/>
                  </a:lnTo>
                  <a:lnTo>
                    <a:pt x="12057" y="6260"/>
                  </a:lnTo>
                  <a:lnTo>
                    <a:pt x="12356" y="6230"/>
                  </a:lnTo>
                  <a:lnTo>
                    <a:pt x="12610" y="6201"/>
                  </a:lnTo>
                  <a:lnTo>
                    <a:pt x="12804" y="6156"/>
                  </a:lnTo>
                  <a:lnTo>
                    <a:pt x="12923" y="6111"/>
                  </a:lnTo>
                  <a:lnTo>
                    <a:pt x="12968" y="6081"/>
                  </a:lnTo>
                  <a:lnTo>
                    <a:pt x="12983" y="6066"/>
                  </a:lnTo>
                  <a:lnTo>
                    <a:pt x="13088" y="5812"/>
                  </a:lnTo>
                  <a:lnTo>
                    <a:pt x="13133" y="5663"/>
                  </a:lnTo>
                  <a:lnTo>
                    <a:pt x="13177" y="5513"/>
                  </a:lnTo>
                  <a:lnTo>
                    <a:pt x="13207" y="5364"/>
                  </a:lnTo>
                  <a:lnTo>
                    <a:pt x="13207" y="5215"/>
                  </a:lnTo>
                  <a:lnTo>
                    <a:pt x="13207" y="5050"/>
                  </a:lnTo>
                  <a:lnTo>
                    <a:pt x="13192" y="4901"/>
                  </a:lnTo>
                  <a:lnTo>
                    <a:pt x="13148" y="4751"/>
                  </a:lnTo>
                  <a:lnTo>
                    <a:pt x="13073" y="4602"/>
                  </a:lnTo>
                  <a:lnTo>
                    <a:pt x="12968" y="4468"/>
                  </a:lnTo>
                  <a:lnTo>
                    <a:pt x="12834" y="4333"/>
                  </a:lnTo>
                  <a:lnTo>
                    <a:pt x="12684" y="4229"/>
                  </a:lnTo>
                  <a:lnTo>
                    <a:pt x="12475" y="4124"/>
                  </a:lnTo>
                  <a:lnTo>
                    <a:pt x="12236" y="4049"/>
                  </a:lnTo>
                  <a:lnTo>
                    <a:pt x="11952" y="3975"/>
                  </a:lnTo>
                  <a:lnTo>
                    <a:pt x="11713" y="3915"/>
                  </a:lnTo>
                  <a:lnTo>
                    <a:pt x="11429" y="3810"/>
                  </a:lnTo>
                  <a:lnTo>
                    <a:pt x="11116" y="3676"/>
                  </a:lnTo>
                  <a:lnTo>
                    <a:pt x="10772" y="3511"/>
                  </a:lnTo>
                  <a:lnTo>
                    <a:pt x="10414" y="3317"/>
                  </a:lnTo>
                  <a:lnTo>
                    <a:pt x="10025" y="3093"/>
                  </a:lnTo>
                  <a:lnTo>
                    <a:pt x="9218" y="2615"/>
                  </a:lnTo>
                  <a:lnTo>
                    <a:pt x="8666" y="2257"/>
                  </a:lnTo>
                  <a:lnTo>
                    <a:pt x="8442" y="2122"/>
                  </a:lnTo>
                  <a:lnTo>
                    <a:pt x="7844" y="1734"/>
                  </a:lnTo>
                  <a:lnTo>
                    <a:pt x="7485" y="1495"/>
                  </a:lnTo>
                  <a:lnTo>
                    <a:pt x="6992" y="1166"/>
                  </a:lnTo>
                  <a:lnTo>
                    <a:pt x="6305" y="718"/>
                  </a:lnTo>
                  <a:lnTo>
                    <a:pt x="5708" y="344"/>
                  </a:lnTo>
                  <a:lnTo>
                    <a:pt x="5469" y="210"/>
                  </a:lnTo>
                  <a:lnTo>
                    <a:pt x="5274" y="90"/>
                  </a:lnTo>
                  <a:lnTo>
                    <a:pt x="5110" y="31"/>
                  </a:lnTo>
                  <a:lnTo>
                    <a:pt x="50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32"/>
            <p:cNvSpPr/>
            <p:nvPr/>
          </p:nvSpPr>
          <p:spPr>
            <a:xfrm>
              <a:off x="-726929" y="4560349"/>
              <a:ext cx="58428" cy="47490"/>
            </a:xfrm>
            <a:custGeom>
              <a:avLst/>
              <a:gdLst/>
              <a:ahLst/>
              <a:cxnLst/>
              <a:rect l="l" t="t" r="r" b="b"/>
              <a:pathLst>
                <a:path w="2078" h="1689" extrusionOk="0">
                  <a:moveTo>
                    <a:pt x="1480" y="1"/>
                  </a:moveTo>
                  <a:lnTo>
                    <a:pt x="1345" y="45"/>
                  </a:lnTo>
                  <a:lnTo>
                    <a:pt x="1181" y="120"/>
                  </a:lnTo>
                  <a:lnTo>
                    <a:pt x="1062" y="195"/>
                  </a:lnTo>
                  <a:lnTo>
                    <a:pt x="942" y="270"/>
                  </a:lnTo>
                  <a:lnTo>
                    <a:pt x="733" y="449"/>
                  </a:lnTo>
                  <a:lnTo>
                    <a:pt x="539" y="658"/>
                  </a:lnTo>
                  <a:lnTo>
                    <a:pt x="374" y="852"/>
                  </a:lnTo>
                  <a:lnTo>
                    <a:pt x="240" y="1046"/>
                  </a:lnTo>
                  <a:lnTo>
                    <a:pt x="135" y="1196"/>
                  </a:lnTo>
                  <a:lnTo>
                    <a:pt x="31" y="1360"/>
                  </a:lnTo>
                  <a:lnTo>
                    <a:pt x="16" y="1405"/>
                  </a:lnTo>
                  <a:lnTo>
                    <a:pt x="1" y="1450"/>
                  </a:lnTo>
                  <a:lnTo>
                    <a:pt x="16" y="1525"/>
                  </a:lnTo>
                  <a:lnTo>
                    <a:pt x="46" y="1599"/>
                  </a:lnTo>
                  <a:lnTo>
                    <a:pt x="76" y="1644"/>
                  </a:lnTo>
                  <a:lnTo>
                    <a:pt x="120" y="1659"/>
                  </a:lnTo>
                  <a:lnTo>
                    <a:pt x="165" y="1689"/>
                  </a:lnTo>
                  <a:lnTo>
                    <a:pt x="255" y="1689"/>
                  </a:lnTo>
                  <a:lnTo>
                    <a:pt x="300" y="1674"/>
                  </a:lnTo>
                  <a:lnTo>
                    <a:pt x="374" y="1644"/>
                  </a:lnTo>
                  <a:lnTo>
                    <a:pt x="419" y="1569"/>
                  </a:lnTo>
                  <a:lnTo>
                    <a:pt x="509" y="1450"/>
                  </a:lnTo>
                  <a:lnTo>
                    <a:pt x="599" y="1315"/>
                  </a:lnTo>
                  <a:lnTo>
                    <a:pt x="718" y="1151"/>
                  </a:lnTo>
                  <a:lnTo>
                    <a:pt x="852" y="972"/>
                  </a:lnTo>
                  <a:lnTo>
                    <a:pt x="1017" y="807"/>
                  </a:lnTo>
                  <a:lnTo>
                    <a:pt x="1196" y="643"/>
                  </a:lnTo>
                  <a:lnTo>
                    <a:pt x="1301" y="583"/>
                  </a:lnTo>
                  <a:lnTo>
                    <a:pt x="1390" y="524"/>
                  </a:lnTo>
                  <a:lnTo>
                    <a:pt x="1585" y="434"/>
                  </a:lnTo>
                  <a:lnTo>
                    <a:pt x="1764" y="389"/>
                  </a:lnTo>
                  <a:lnTo>
                    <a:pt x="1928" y="374"/>
                  </a:lnTo>
                  <a:lnTo>
                    <a:pt x="2078" y="389"/>
                  </a:lnTo>
                  <a:lnTo>
                    <a:pt x="2078" y="285"/>
                  </a:lnTo>
                  <a:lnTo>
                    <a:pt x="2033" y="210"/>
                  </a:lnTo>
                  <a:lnTo>
                    <a:pt x="1988" y="150"/>
                  </a:lnTo>
                  <a:lnTo>
                    <a:pt x="1913" y="90"/>
                  </a:lnTo>
                  <a:lnTo>
                    <a:pt x="1824" y="60"/>
                  </a:lnTo>
                  <a:lnTo>
                    <a:pt x="1719" y="31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32"/>
            <p:cNvSpPr/>
            <p:nvPr/>
          </p:nvSpPr>
          <p:spPr>
            <a:xfrm>
              <a:off x="-745824" y="4544379"/>
              <a:ext cx="50443" cy="45832"/>
            </a:xfrm>
            <a:custGeom>
              <a:avLst/>
              <a:gdLst/>
              <a:ahLst/>
              <a:cxnLst/>
              <a:rect l="l" t="t" r="r" b="b"/>
              <a:pathLst>
                <a:path w="1794" h="1630" extrusionOk="0">
                  <a:moveTo>
                    <a:pt x="1300" y="1"/>
                  </a:moveTo>
                  <a:lnTo>
                    <a:pt x="1181" y="61"/>
                  </a:lnTo>
                  <a:lnTo>
                    <a:pt x="1061" y="135"/>
                  </a:lnTo>
                  <a:lnTo>
                    <a:pt x="942" y="210"/>
                  </a:lnTo>
                  <a:lnTo>
                    <a:pt x="718" y="404"/>
                  </a:lnTo>
                  <a:lnTo>
                    <a:pt x="524" y="599"/>
                  </a:lnTo>
                  <a:lnTo>
                    <a:pt x="359" y="793"/>
                  </a:lnTo>
                  <a:lnTo>
                    <a:pt x="225" y="987"/>
                  </a:lnTo>
                  <a:lnTo>
                    <a:pt x="120" y="1136"/>
                  </a:lnTo>
                  <a:lnTo>
                    <a:pt x="31" y="1301"/>
                  </a:lnTo>
                  <a:lnTo>
                    <a:pt x="1" y="1346"/>
                  </a:lnTo>
                  <a:lnTo>
                    <a:pt x="1" y="1390"/>
                  </a:lnTo>
                  <a:lnTo>
                    <a:pt x="1" y="1480"/>
                  </a:lnTo>
                  <a:lnTo>
                    <a:pt x="45" y="1555"/>
                  </a:lnTo>
                  <a:lnTo>
                    <a:pt x="75" y="1585"/>
                  </a:lnTo>
                  <a:lnTo>
                    <a:pt x="120" y="1614"/>
                  </a:lnTo>
                  <a:lnTo>
                    <a:pt x="150" y="1629"/>
                  </a:lnTo>
                  <a:lnTo>
                    <a:pt x="284" y="1629"/>
                  </a:lnTo>
                  <a:lnTo>
                    <a:pt x="359" y="1585"/>
                  </a:lnTo>
                  <a:lnTo>
                    <a:pt x="419" y="1525"/>
                  </a:lnTo>
                  <a:lnTo>
                    <a:pt x="494" y="1390"/>
                  </a:lnTo>
                  <a:lnTo>
                    <a:pt x="583" y="1256"/>
                  </a:lnTo>
                  <a:lnTo>
                    <a:pt x="703" y="1092"/>
                  </a:lnTo>
                  <a:lnTo>
                    <a:pt x="852" y="912"/>
                  </a:lnTo>
                  <a:lnTo>
                    <a:pt x="1017" y="748"/>
                  </a:lnTo>
                  <a:lnTo>
                    <a:pt x="1196" y="584"/>
                  </a:lnTo>
                  <a:lnTo>
                    <a:pt x="1285" y="524"/>
                  </a:lnTo>
                  <a:lnTo>
                    <a:pt x="1390" y="464"/>
                  </a:lnTo>
                  <a:lnTo>
                    <a:pt x="1495" y="404"/>
                  </a:lnTo>
                  <a:lnTo>
                    <a:pt x="1599" y="374"/>
                  </a:lnTo>
                  <a:lnTo>
                    <a:pt x="1704" y="345"/>
                  </a:lnTo>
                  <a:lnTo>
                    <a:pt x="1793" y="330"/>
                  </a:lnTo>
                  <a:lnTo>
                    <a:pt x="1778" y="225"/>
                  </a:lnTo>
                  <a:lnTo>
                    <a:pt x="1734" y="150"/>
                  </a:lnTo>
                  <a:lnTo>
                    <a:pt x="1674" y="91"/>
                  </a:lnTo>
                  <a:lnTo>
                    <a:pt x="1614" y="61"/>
                  </a:lnTo>
                  <a:lnTo>
                    <a:pt x="1539" y="31"/>
                  </a:lnTo>
                  <a:lnTo>
                    <a:pt x="1465" y="16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32"/>
            <p:cNvSpPr/>
            <p:nvPr/>
          </p:nvSpPr>
          <p:spPr>
            <a:xfrm>
              <a:off x="-700864" y="4575055"/>
              <a:ext cx="54211" cy="47069"/>
            </a:xfrm>
            <a:custGeom>
              <a:avLst/>
              <a:gdLst/>
              <a:ahLst/>
              <a:cxnLst/>
              <a:rect l="l" t="t" r="r" b="b"/>
              <a:pathLst>
                <a:path w="1928" h="1674" extrusionOk="0">
                  <a:moveTo>
                    <a:pt x="1375" y="1"/>
                  </a:moveTo>
                  <a:lnTo>
                    <a:pt x="1180" y="105"/>
                  </a:lnTo>
                  <a:lnTo>
                    <a:pt x="1061" y="165"/>
                  </a:lnTo>
                  <a:lnTo>
                    <a:pt x="941" y="255"/>
                  </a:lnTo>
                  <a:lnTo>
                    <a:pt x="717" y="434"/>
                  </a:lnTo>
                  <a:lnTo>
                    <a:pt x="523" y="628"/>
                  </a:lnTo>
                  <a:lnTo>
                    <a:pt x="359" y="837"/>
                  </a:lnTo>
                  <a:lnTo>
                    <a:pt x="224" y="1016"/>
                  </a:lnTo>
                  <a:lnTo>
                    <a:pt x="120" y="1181"/>
                  </a:lnTo>
                  <a:lnTo>
                    <a:pt x="15" y="1330"/>
                  </a:lnTo>
                  <a:lnTo>
                    <a:pt x="0" y="1375"/>
                  </a:lnTo>
                  <a:lnTo>
                    <a:pt x="0" y="1420"/>
                  </a:lnTo>
                  <a:lnTo>
                    <a:pt x="0" y="1509"/>
                  </a:lnTo>
                  <a:lnTo>
                    <a:pt x="45" y="1584"/>
                  </a:lnTo>
                  <a:lnTo>
                    <a:pt x="75" y="1614"/>
                  </a:lnTo>
                  <a:lnTo>
                    <a:pt x="105" y="1644"/>
                  </a:lnTo>
                  <a:lnTo>
                    <a:pt x="150" y="1659"/>
                  </a:lnTo>
                  <a:lnTo>
                    <a:pt x="194" y="1674"/>
                  </a:lnTo>
                  <a:lnTo>
                    <a:pt x="284" y="1659"/>
                  </a:lnTo>
                  <a:lnTo>
                    <a:pt x="359" y="1614"/>
                  </a:lnTo>
                  <a:lnTo>
                    <a:pt x="418" y="1554"/>
                  </a:lnTo>
                  <a:lnTo>
                    <a:pt x="493" y="1420"/>
                  </a:lnTo>
                  <a:lnTo>
                    <a:pt x="583" y="1285"/>
                  </a:lnTo>
                  <a:lnTo>
                    <a:pt x="702" y="1121"/>
                  </a:lnTo>
                  <a:lnTo>
                    <a:pt x="837" y="957"/>
                  </a:lnTo>
                  <a:lnTo>
                    <a:pt x="1001" y="777"/>
                  </a:lnTo>
                  <a:lnTo>
                    <a:pt x="1195" y="628"/>
                  </a:lnTo>
                  <a:lnTo>
                    <a:pt x="1285" y="553"/>
                  </a:lnTo>
                  <a:lnTo>
                    <a:pt x="1390" y="494"/>
                  </a:lnTo>
                  <a:lnTo>
                    <a:pt x="1524" y="434"/>
                  </a:lnTo>
                  <a:lnTo>
                    <a:pt x="1673" y="389"/>
                  </a:lnTo>
                  <a:lnTo>
                    <a:pt x="1808" y="359"/>
                  </a:lnTo>
                  <a:lnTo>
                    <a:pt x="1927" y="359"/>
                  </a:lnTo>
                  <a:lnTo>
                    <a:pt x="1927" y="255"/>
                  </a:lnTo>
                  <a:lnTo>
                    <a:pt x="1898" y="180"/>
                  </a:lnTo>
                  <a:lnTo>
                    <a:pt x="1853" y="105"/>
                  </a:lnTo>
                  <a:lnTo>
                    <a:pt x="1793" y="60"/>
                  </a:lnTo>
                  <a:lnTo>
                    <a:pt x="1718" y="30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32"/>
            <p:cNvSpPr/>
            <p:nvPr/>
          </p:nvSpPr>
          <p:spPr>
            <a:xfrm>
              <a:off x="-765563" y="2987229"/>
              <a:ext cx="62618" cy="161732"/>
            </a:xfrm>
            <a:custGeom>
              <a:avLst/>
              <a:gdLst/>
              <a:ahLst/>
              <a:cxnLst/>
              <a:rect l="l" t="t" r="r" b="b"/>
              <a:pathLst>
                <a:path w="2227" h="5752" extrusionOk="0">
                  <a:moveTo>
                    <a:pt x="927" y="0"/>
                  </a:moveTo>
                  <a:lnTo>
                    <a:pt x="822" y="15"/>
                  </a:lnTo>
                  <a:lnTo>
                    <a:pt x="733" y="30"/>
                  </a:lnTo>
                  <a:lnTo>
                    <a:pt x="628" y="60"/>
                  </a:lnTo>
                  <a:lnTo>
                    <a:pt x="538" y="105"/>
                  </a:lnTo>
                  <a:lnTo>
                    <a:pt x="464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4" y="344"/>
                  </a:lnTo>
                  <a:lnTo>
                    <a:pt x="195" y="418"/>
                  </a:lnTo>
                  <a:lnTo>
                    <a:pt x="135" y="493"/>
                  </a:lnTo>
                  <a:lnTo>
                    <a:pt x="90" y="568"/>
                  </a:lnTo>
                  <a:lnTo>
                    <a:pt x="60" y="657"/>
                  </a:lnTo>
                  <a:lnTo>
                    <a:pt x="30" y="762"/>
                  </a:lnTo>
                  <a:lnTo>
                    <a:pt x="15" y="852"/>
                  </a:lnTo>
                  <a:lnTo>
                    <a:pt x="0" y="956"/>
                  </a:lnTo>
                  <a:lnTo>
                    <a:pt x="0" y="1046"/>
                  </a:lnTo>
                  <a:lnTo>
                    <a:pt x="269" y="4826"/>
                  </a:lnTo>
                  <a:lnTo>
                    <a:pt x="284" y="4930"/>
                  </a:lnTo>
                  <a:lnTo>
                    <a:pt x="299" y="5020"/>
                  </a:lnTo>
                  <a:lnTo>
                    <a:pt x="329" y="5124"/>
                  </a:lnTo>
                  <a:lnTo>
                    <a:pt x="374" y="5214"/>
                  </a:lnTo>
                  <a:lnTo>
                    <a:pt x="419" y="5289"/>
                  </a:lnTo>
                  <a:lnTo>
                    <a:pt x="464" y="5363"/>
                  </a:lnTo>
                  <a:lnTo>
                    <a:pt x="538" y="5438"/>
                  </a:lnTo>
                  <a:lnTo>
                    <a:pt x="598" y="5498"/>
                  </a:lnTo>
                  <a:lnTo>
                    <a:pt x="673" y="5558"/>
                  </a:lnTo>
                  <a:lnTo>
                    <a:pt x="747" y="5617"/>
                  </a:lnTo>
                  <a:lnTo>
                    <a:pt x="837" y="5662"/>
                  </a:lnTo>
                  <a:lnTo>
                    <a:pt x="927" y="5692"/>
                  </a:lnTo>
                  <a:lnTo>
                    <a:pt x="1016" y="5722"/>
                  </a:lnTo>
                  <a:lnTo>
                    <a:pt x="1121" y="5737"/>
                  </a:lnTo>
                  <a:lnTo>
                    <a:pt x="1211" y="5752"/>
                  </a:lnTo>
                  <a:lnTo>
                    <a:pt x="1315" y="5752"/>
                  </a:lnTo>
                  <a:lnTo>
                    <a:pt x="1420" y="5737"/>
                  </a:lnTo>
                  <a:lnTo>
                    <a:pt x="1509" y="5707"/>
                  </a:lnTo>
                  <a:lnTo>
                    <a:pt x="1599" y="5677"/>
                  </a:lnTo>
                  <a:lnTo>
                    <a:pt x="1689" y="5647"/>
                  </a:lnTo>
                  <a:lnTo>
                    <a:pt x="1778" y="5588"/>
                  </a:lnTo>
                  <a:lnTo>
                    <a:pt x="1853" y="5543"/>
                  </a:lnTo>
                  <a:lnTo>
                    <a:pt x="1928" y="5483"/>
                  </a:lnTo>
                  <a:lnTo>
                    <a:pt x="1987" y="5408"/>
                  </a:lnTo>
                  <a:lnTo>
                    <a:pt x="2047" y="5334"/>
                  </a:lnTo>
                  <a:lnTo>
                    <a:pt x="2092" y="5259"/>
                  </a:lnTo>
                  <a:lnTo>
                    <a:pt x="2137" y="5169"/>
                  </a:lnTo>
                  <a:lnTo>
                    <a:pt x="2182" y="5080"/>
                  </a:lnTo>
                  <a:lnTo>
                    <a:pt x="2197" y="4990"/>
                  </a:lnTo>
                  <a:lnTo>
                    <a:pt x="2226" y="4900"/>
                  </a:lnTo>
                  <a:lnTo>
                    <a:pt x="2226" y="4796"/>
                  </a:lnTo>
                  <a:lnTo>
                    <a:pt x="2226" y="4691"/>
                  </a:lnTo>
                  <a:lnTo>
                    <a:pt x="1973" y="911"/>
                  </a:lnTo>
                  <a:lnTo>
                    <a:pt x="1943" y="777"/>
                  </a:lnTo>
                  <a:lnTo>
                    <a:pt x="1913" y="643"/>
                  </a:lnTo>
                  <a:lnTo>
                    <a:pt x="1853" y="508"/>
                  </a:lnTo>
                  <a:lnTo>
                    <a:pt x="1778" y="404"/>
                  </a:lnTo>
                  <a:lnTo>
                    <a:pt x="1689" y="299"/>
                  </a:lnTo>
                  <a:lnTo>
                    <a:pt x="1599" y="209"/>
                  </a:lnTo>
                  <a:lnTo>
                    <a:pt x="1479" y="135"/>
                  </a:lnTo>
                  <a:lnTo>
                    <a:pt x="1360" y="75"/>
                  </a:lnTo>
                  <a:lnTo>
                    <a:pt x="1255" y="30"/>
                  </a:lnTo>
                  <a:lnTo>
                    <a:pt x="1151" y="15"/>
                  </a:lnTo>
                  <a:lnTo>
                    <a:pt x="10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32"/>
            <p:cNvSpPr/>
            <p:nvPr/>
          </p:nvSpPr>
          <p:spPr>
            <a:xfrm>
              <a:off x="-711802" y="2966225"/>
              <a:ext cx="134880" cy="168874"/>
            </a:xfrm>
            <a:custGeom>
              <a:avLst/>
              <a:gdLst/>
              <a:ahLst/>
              <a:cxnLst/>
              <a:rect l="l" t="t" r="r" b="b"/>
              <a:pathLst>
                <a:path w="4797" h="6006" extrusionOk="0">
                  <a:moveTo>
                    <a:pt x="3855" y="0"/>
                  </a:moveTo>
                  <a:lnTo>
                    <a:pt x="3691" y="15"/>
                  </a:lnTo>
                  <a:lnTo>
                    <a:pt x="3526" y="45"/>
                  </a:lnTo>
                  <a:lnTo>
                    <a:pt x="3377" y="105"/>
                  </a:lnTo>
                  <a:lnTo>
                    <a:pt x="3243" y="179"/>
                  </a:lnTo>
                  <a:lnTo>
                    <a:pt x="3108" y="284"/>
                  </a:lnTo>
                  <a:lnTo>
                    <a:pt x="3004" y="418"/>
                  </a:lnTo>
                  <a:lnTo>
                    <a:pt x="180" y="4467"/>
                  </a:lnTo>
                  <a:lnTo>
                    <a:pt x="135" y="4557"/>
                  </a:lnTo>
                  <a:lnTo>
                    <a:pt x="90" y="4646"/>
                  </a:lnTo>
                  <a:lnTo>
                    <a:pt x="46" y="4736"/>
                  </a:lnTo>
                  <a:lnTo>
                    <a:pt x="31" y="4826"/>
                  </a:lnTo>
                  <a:lnTo>
                    <a:pt x="16" y="4915"/>
                  </a:lnTo>
                  <a:lnTo>
                    <a:pt x="1" y="5020"/>
                  </a:lnTo>
                  <a:lnTo>
                    <a:pt x="16" y="5109"/>
                  </a:lnTo>
                  <a:lnTo>
                    <a:pt x="16" y="5199"/>
                  </a:lnTo>
                  <a:lnTo>
                    <a:pt x="46" y="5289"/>
                  </a:lnTo>
                  <a:lnTo>
                    <a:pt x="75" y="5378"/>
                  </a:lnTo>
                  <a:lnTo>
                    <a:pt x="105" y="5468"/>
                  </a:lnTo>
                  <a:lnTo>
                    <a:pt x="150" y="5558"/>
                  </a:lnTo>
                  <a:lnTo>
                    <a:pt x="210" y="5632"/>
                  </a:lnTo>
                  <a:lnTo>
                    <a:pt x="270" y="5707"/>
                  </a:lnTo>
                  <a:lnTo>
                    <a:pt x="344" y="5767"/>
                  </a:lnTo>
                  <a:lnTo>
                    <a:pt x="434" y="5842"/>
                  </a:lnTo>
                  <a:lnTo>
                    <a:pt x="509" y="5886"/>
                  </a:lnTo>
                  <a:lnTo>
                    <a:pt x="598" y="5931"/>
                  </a:lnTo>
                  <a:lnTo>
                    <a:pt x="688" y="5961"/>
                  </a:lnTo>
                  <a:lnTo>
                    <a:pt x="793" y="5991"/>
                  </a:lnTo>
                  <a:lnTo>
                    <a:pt x="882" y="6006"/>
                  </a:lnTo>
                  <a:lnTo>
                    <a:pt x="1061" y="6006"/>
                  </a:lnTo>
                  <a:lnTo>
                    <a:pt x="1166" y="5991"/>
                  </a:lnTo>
                  <a:lnTo>
                    <a:pt x="1256" y="5976"/>
                  </a:lnTo>
                  <a:lnTo>
                    <a:pt x="1345" y="5946"/>
                  </a:lnTo>
                  <a:lnTo>
                    <a:pt x="1435" y="5901"/>
                  </a:lnTo>
                  <a:lnTo>
                    <a:pt x="1510" y="5856"/>
                  </a:lnTo>
                  <a:lnTo>
                    <a:pt x="1599" y="5812"/>
                  </a:lnTo>
                  <a:lnTo>
                    <a:pt x="1659" y="5737"/>
                  </a:lnTo>
                  <a:lnTo>
                    <a:pt x="1734" y="5677"/>
                  </a:lnTo>
                  <a:lnTo>
                    <a:pt x="1794" y="5588"/>
                  </a:lnTo>
                  <a:lnTo>
                    <a:pt x="4617" y="1554"/>
                  </a:lnTo>
                  <a:lnTo>
                    <a:pt x="4662" y="1464"/>
                  </a:lnTo>
                  <a:lnTo>
                    <a:pt x="4707" y="1375"/>
                  </a:lnTo>
                  <a:lnTo>
                    <a:pt x="4752" y="1285"/>
                  </a:lnTo>
                  <a:lnTo>
                    <a:pt x="4766" y="1195"/>
                  </a:lnTo>
                  <a:lnTo>
                    <a:pt x="4781" y="1091"/>
                  </a:lnTo>
                  <a:lnTo>
                    <a:pt x="4796" y="1001"/>
                  </a:lnTo>
                  <a:lnTo>
                    <a:pt x="4781" y="911"/>
                  </a:lnTo>
                  <a:lnTo>
                    <a:pt x="4781" y="807"/>
                  </a:lnTo>
                  <a:lnTo>
                    <a:pt x="4752" y="717"/>
                  </a:lnTo>
                  <a:lnTo>
                    <a:pt x="4722" y="628"/>
                  </a:lnTo>
                  <a:lnTo>
                    <a:pt x="4692" y="538"/>
                  </a:lnTo>
                  <a:lnTo>
                    <a:pt x="4647" y="463"/>
                  </a:lnTo>
                  <a:lnTo>
                    <a:pt x="4587" y="389"/>
                  </a:lnTo>
                  <a:lnTo>
                    <a:pt x="4527" y="314"/>
                  </a:lnTo>
                  <a:lnTo>
                    <a:pt x="4453" y="239"/>
                  </a:lnTo>
                  <a:lnTo>
                    <a:pt x="4363" y="179"/>
                  </a:lnTo>
                  <a:lnTo>
                    <a:pt x="4273" y="120"/>
                  </a:lnTo>
                  <a:lnTo>
                    <a:pt x="4184" y="75"/>
                  </a:lnTo>
                  <a:lnTo>
                    <a:pt x="4020" y="30"/>
                  </a:lnTo>
                  <a:lnTo>
                    <a:pt x="38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32"/>
            <p:cNvSpPr/>
            <p:nvPr/>
          </p:nvSpPr>
          <p:spPr>
            <a:xfrm>
              <a:off x="-639118" y="2997295"/>
              <a:ext cx="137382" cy="166793"/>
            </a:xfrm>
            <a:custGeom>
              <a:avLst/>
              <a:gdLst/>
              <a:ahLst/>
              <a:cxnLst/>
              <a:rect l="l" t="t" r="r" b="b"/>
              <a:pathLst>
                <a:path w="4886" h="5932" extrusionOk="0">
                  <a:moveTo>
                    <a:pt x="3959" y="1"/>
                  </a:moveTo>
                  <a:lnTo>
                    <a:pt x="3795" y="16"/>
                  </a:lnTo>
                  <a:lnTo>
                    <a:pt x="3646" y="46"/>
                  </a:lnTo>
                  <a:lnTo>
                    <a:pt x="3496" y="90"/>
                  </a:lnTo>
                  <a:lnTo>
                    <a:pt x="3347" y="165"/>
                  </a:lnTo>
                  <a:lnTo>
                    <a:pt x="3227" y="270"/>
                  </a:lnTo>
                  <a:lnTo>
                    <a:pt x="3108" y="404"/>
                  </a:lnTo>
                  <a:lnTo>
                    <a:pt x="180" y="4363"/>
                  </a:lnTo>
                  <a:lnTo>
                    <a:pt x="135" y="4453"/>
                  </a:lnTo>
                  <a:lnTo>
                    <a:pt x="90" y="4542"/>
                  </a:lnTo>
                  <a:lnTo>
                    <a:pt x="45" y="4632"/>
                  </a:lnTo>
                  <a:lnTo>
                    <a:pt x="15" y="4722"/>
                  </a:lnTo>
                  <a:lnTo>
                    <a:pt x="0" y="4811"/>
                  </a:lnTo>
                  <a:lnTo>
                    <a:pt x="0" y="4901"/>
                  </a:lnTo>
                  <a:lnTo>
                    <a:pt x="0" y="5005"/>
                  </a:lnTo>
                  <a:lnTo>
                    <a:pt x="0" y="5095"/>
                  </a:lnTo>
                  <a:lnTo>
                    <a:pt x="15" y="5185"/>
                  </a:lnTo>
                  <a:lnTo>
                    <a:pt x="45" y="5274"/>
                  </a:lnTo>
                  <a:lnTo>
                    <a:pt x="90" y="5364"/>
                  </a:lnTo>
                  <a:lnTo>
                    <a:pt x="135" y="5454"/>
                  </a:lnTo>
                  <a:lnTo>
                    <a:pt x="180" y="5528"/>
                  </a:lnTo>
                  <a:lnTo>
                    <a:pt x="239" y="5603"/>
                  </a:lnTo>
                  <a:lnTo>
                    <a:pt x="314" y="5678"/>
                  </a:lnTo>
                  <a:lnTo>
                    <a:pt x="389" y="5737"/>
                  </a:lnTo>
                  <a:lnTo>
                    <a:pt x="478" y="5797"/>
                  </a:lnTo>
                  <a:lnTo>
                    <a:pt x="568" y="5842"/>
                  </a:lnTo>
                  <a:lnTo>
                    <a:pt x="658" y="5872"/>
                  </a:lnTo>
                  <a:lnTo>
                    <a:pt x="747" y="5902"/>
                  </a:lnTo>
                  <a:lnTo>
                    <a:pt x="837" y="5917"/>
                  </a:lnTo>
                  <a:lnTo>
                    <a:pt x="927" y="5932"/>
                  </a:lnTo>
                  <a:lnTo>
                    <a:pt x="1031" y="5932"/>
                  </a:lnTo>
                  <a:lnTo>
                    <a:pt x="1121" y="5917"/>
                  </a:lnTo>
                  <a:lnTo>
                    <a:pt x="1210" y="5902"/>
                  </a:lnTo>
                  <a:lnTo>
                    <a:pt x="1300" y="5872"/>
                  </a:lnTo>
                  <a:lnTo>
                    <a:pt x="1390" y="5842"/>
                  </a:lnTo>
                  <a:lnTo>
                    <a:pt x="1479" y="5797"/>
                  </a:lnTo>
                  <a:lnTo>
                    <a:pt x="1554" y="5737"/>
                  </a:lnTo>
                  <a:lnTo>
                    <a:pt x="1629" y="5678"/>
                  </a:lnTo>
                  <a:lnTo>
                    <a:pt x="1703" y="5618"/>
                  </a:lnTo>
                  <a:lnTo>
                    <a:pt x="1763" y="5528"/>
                  </a:lnTo>
                  <a:lnTo>
                    <a:pt x="4691" y="1569"/>
                  </a:lnTo>
                  <a:lnTo>
                    <a:pt x="4751" y="1480"/>
                  </a:lnTo>
                  <a:lnTo>
                    <a:pt x="4796" y="1405"/>
                  </a:lnTo>
                  <a:lnTo>
                    <a:pt x="4841" y="1315"/>
                  </a:lnTo>
                  <a:lnTo>
                    <a:pt x="4856" y="1211"/>
                  </a:lnTo>
                  <a:lnTo>
                    <a:pt x="4886" y="1121"/>
                  </a:lnTo>
                  <a:lnTo>
                    <a:pt x="4886" y="1032"/>
                  </a:lnTo>
                  <a:lnTo>
                    <a:pt x="4886" y="927"/>
                  </a:lnTo>
                  <a:lnTo>
                    <a:pt x="4871" y="837"/>
                  </a:lnTo>
                  <a:lnTo>
                    <a:pt x="4856" y="748"/>
                  </a:lnTo>
                  <a:lnTo>
                    <a:pt x="4826" y="658"/>
                  </a:lnTo>
                  <a:lnTo>
                    <a:pt x="4796" y="568"/>
                  </a:lnTo>
                  <a:lnTo>
                    <a:pt x="4751" y="479"/>
                  </a:lnTo>
                  <a:lnTo>
                    <a:pt x="4691" y="404"/>
                  </a:lnTo>
                  <a:lnTo>
                    <a:pt x="4632" y="329"/>
                  </a:lnTo>
                  <a:lnTo>
                    <a:pt x="4572" y="255"/>
                  </a:lnTo>
                  <a:lnTo>
                    <a:pt x="4482" y="195"/>
                  </a:lnTo>
                  <a:lnTo>
                    <a:pt x="4378" y="120"/>
                  </a:lnTo>
                  <a:lnTo>
                    <a:pt x="4273" y="75"/>
                  </a:lnTo>
                  <a:lnTo>
                    <a:pt x="4124" y="31"/>
                  </a:lnTo>
                  <a:lnTo>
                    <a:pt x="39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32"/>
            <p:cNvSpPr/>
            <p:nvPr/>
          </p:nvSpPr>
          <p:spPr>
            <a:xfrm>
              <a:off x="-598797" y="3059885"/>
              <a:ext cx="141178" cy="164291"/>
            </a:xfrm>
            <a:custGeom>
              <a:avLst/>
              <a:gdLst/>
              <a:ahLst/>
              <a:cxnLst/>
              <a:rect l="l" t="t" r="r" b="b"/>
              <a:pathLst>
                <a:path w="5021" h="5843" extrusionOk="0">
                  <a:moveTo>
                    <a:pt x="3945" y="1"/>
                  </a:moveTo>
                  <a:lnTo>
                    <a:pt x="3780" y="31"/>
                  </a:lnTo>
                  <a:lnTo>
                    <a:pt x="3631" y="90"/>
                  </a:lnTo>
                  <a:lnTo>
                    <a:pt x="3496" y="165"/>
                  </a:lnTo>
                  <a:lnTo>
                    <a:pt x="3377" y="255"/>
                  </a:lnTo>
                  <a:lnTo>
                    <a:pt x="3257" y="374"/>
                  </a:lnTo>
                  <a:lnTo>
                    <a:pt x="210" y="4244"/>
                  </a:lnTo>
                  <a:lnTo>
                    <a:pt x="150" y="4333"/>
                  </a:lnTo>
                  <a:lnTo>
                    <a:pt x="105" y="4408"/>
                  </a:lnTo>
                  <a:lnTo>
                    <a:pt x="60" y="4497"/>
                  </a:lnTo>
                  <a:lnTo>
                    <a:pt x="30" y="4587"/>
                  </a:lnTo>
                  <a:lnTo>
                    <a:pt x="15" y="4692"/>
                  </a:lnTo>
                  <a:lnTo>
                    <a:pt x="1" y="4781"/>
                  </a:lnTo>
                  <a:lnTo>
                    <a:pt x="1" y="4871"/>
                  </a:lnTo>
                  <a:lnTo>
                    <a:pt x="1" y="4976"/>
                  </a:lnTo>
                  <a:lnTo>
                    <a:pt x="15" y="5065"/>
                  </a:lnTo>
                  <a:lnTo>
                    <a:pt x="45" y="5155"/>
                  </a:lnTo>
                  <a:lnTo>
                    <a:pt x="75" y="5244"/>
                  </a:lnTo>
                  <a:lnTo>
                    <a:pt x="120" y="5334"/>
                  </a:lnTo>
                  <a:lnTo>
                    <a:pt x="165" y="5409"/>
                  </a:lnTo>
                  <a:lnTo>
                    <a:pt x="225" y="5483"/>
                  </a:lnTo>
                  <a:lnTo>
                    <a:pt x="299" y="5558"/>
                  </a:lnTo>
                  <a:lnTo>
                    <a:pt x="374" y="5633"/>
                  </a:lnTo>
                  <a:lnTo>
                    <a:pt x="449" y="5693"/>
                  </a:lnTo>
                  <a:lnTo>
                    <a:pt x="538" y="5737"/>
                  </a:lnTo>
                  <a:lnTo>
                    <a:pt x="628" y="5767"/>
                  </a:lnTo>
                  <a:lnTo>
                    <a:pt x="718" y="5797"/>
                  </a:lnTo>
                  <a:lnTo>
                    <a:pt x="807" y="5827"/>
                  </a:lnTo>
                  <a:lnTo>
                    <a:pt x="897" y="5842"/>
                  </a:lnTo>
                  <a:lnTo>
                    <a:pt x="1001" y="5842"/>
                  </a:lnTo>
                  <a:lnTo>
                    <a:pt x="1091" y="5827"/>
                  </a:lnTo>
                  <a:lnTo>
                    <a:pt x="1181" y="5812"/>
                  </a:lnTo>
                  <a:lnTo>
                    <a:pt x="1270" y="5797"/>
                  </a:lnTo>
                  <a:lnTo>
                    <a:pt x="1360" y="5752"/>
                  </a:lnTo>
                  <a:lnTo>
                    <a:pt x="1450" y="5723"/>
                  </a:lnTo>
                  <a:lnTo>
                    <a:pt x="1539" y="5663"/>
                  </a:lnTo>
                  <a:lnTo>
                    <a:pt x="1614" y="5603"/>
                  </a:lnTo>
                  <a:lnTo>
                    <a:pt x="1689" y="5543"/>
                  </a:lnTo>
                  <a:lnTo>
                    <a:pt x="1748" y="5469"/>
                  </a:lnTo>
                  <a:lnTo>
                    <a:pt x="4796" y="1599"/>
                  </a:lnTo>
                  <a:lnTo>
                    <a:pt x="4856" y="1510"/>
                  </a:lnTo>
                  <a:lnTo>
                    <a:pt x="4916" y="1420"/>
                  </a:lnTo>
                  <a:lnTo>
                    <a:pt x="4946" y="1345"/>
                  </a:lnTo>
                  <a:lnTo>
                    <a:pt x="4975" y="1241"/>
                  </a:lnTo>
                  <a:lnTo>
                    <a:pt x="5005" y="1151"/>
                  </a:lnTo>
                  <a:lnTo>
                    <a:pt x="5005" y="1061"/>
                  </a:lnTo>
                  <a:lnTo>
                    <a:pt x="5020" y="972"/>
                  </a:lnTo>
                  <a:lnTo>
                    <a:pt x="5005" y="867"/>
                  </a:lnTo>
                  <a:lnTo>
                    <a:pt x="4990" y="778"/>
                  </a:lnTo>
                  <a:lnTo>
                    <a:pt x="4960" y="688"/>
                  </a:lnTo>
                  <a:lnTo>
                    <a:pt x="4931" y="598"/>
                  </a:lnTo>
                  <a:lnTo>
                    <a:pt x="4886" y="509"/>
                  </a:lnTo>
                  <a:lnTo>
                    <a:pt x="4841" y="434"/>
                  </a:lnTo>
                  <a:lnTo>
                    <a:pt x="4781" y="359"/>
                  </a:lnTo>
                  <a:lnTo>
                    <a:pt x="4721" y="285"/>
                  </a:lnTo>
                  <a:lnTo>
                    <a:pt x="4632" y="210"/>
                  </a:lnTo>
                  <a:lnTo>
                    <a:pt x="4527" y="135"/>
                  </a:lnTo>
                  <a:lnTo>
                    <a:pt x="4393" y="75"/>
                  </a:lnTo>
                  <a:lnTo>
                    <a:pt x="4243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32"/>
            <p:cNvSpPr/>
            <p:nvPr/>
          </p:nvSpPr>
          <p:spPr>
            <a:xfrm>
              <a:off x="-1202427" y="3395524"/>
              <a:ext cx="431013" cy="371770"/>
            </a:xfrm>
            <a:custGeom>
              <a:avLst/>
              <a:gdLst/>
              <a:ahLst/>
              <a:cxnLst/>
              <a:rect l="l" t="t" r="r" b="b"/>
              <a:pathLst>
                <a:path w="15329" h="13222" extrusionOk="0">
                  <a:moveTo>
                    <a:pt x="8949" y="0"/>
                  </a:moveTo>
                  <a:lnTo>
                    <a:pt x="8830" y="15"/>
                  </a:lnTo>
                  <a:lnTo>
                    <a:pt x="8725" y="45"/>
                  </a:lnTo>
                  <a:lnTo>
                    <a:pt x="8620" y="105"/>
                  </a:lnTo>
                  <a:lnTo>
                    <a:pt x="8516" y="165"/>
                  </a:lnTo>
                  <a:lnTo>
                    <a:pt x="8426" y="239"/>
                  </a:lnTo>
                  <a:lnTo>
                    <a:pt x="8337" y="344"/>
                  </a:lnTo>
                  <a:lnTo>
                    <a:pt x="5289" y="4437"/>
                  </a:lnTo>
                  <a:lnTo>
                    <a:pt x="4049" y="6096"/>
                  </a:lnTo>
                  <a:lnTo>
                    <a:pt x="0" y="11549"/>
                  </a:lnTo>
                  <a:lnTo>
                    <a:pt x="299" y="11773"/>
                  </a:lnTo>
                  <a:lnTo>
                    <a:pt x="628" y="11967"/>
                  </a:lnTo>
                  <a:lnTo>
                    <a:pt x="956" y="12161"/>
                  </a:lnTo>
                  <a:lnTo>
                    <a:pt x="1285" y="12340"/>
                  </a:lnTo>
                  <a:lnTo>
                    <a:pt x="1614" y="12490"/>
                  </a:lnTo>
                  <a:lnTo>
                    <a:pt x="1957" y="12639"/>
                  </a:lnTo>
                  <a:lnTo>
                    <a:pt x="2301" y="12759"/>
                  </a:lnTo>
                  <a:lnTo>
                    <a:pt x="2645" y="12878"/>
                  </a:lnTo>
                  <a:lnTo>
                    <a:pt x="3003" y="12968"/>
                  </a:lnTo>
                  <a:lnTo>
                    <a:pt x="3347" y="13058"/>
                  </a:lnTo>
                  <a:lnTo>
                    <a:pt x="3705" y="13117"/>
                  </a:lnTo>
                  <a:lnTo>
                    <a:pt x="4064" y="13162"/>
                  </a:lnTo>
                  <a:lnTo>
                    <a:pt x="4422" y="13207"/>
                  </a:lnTo>
                  <a:lnTo>
                    <a:pt x="4781" y="13222"/>
                  </a:lnTo>
                  <a:lnTo>
                    <a:pt x="5498" y="13222"/>
                  </a:lnTo>
                  <a:lnTo>
                    <a:pt x="5857" y="13192"/>
                  </a:lnTo>
                  <a:lnTo>
                    <a:pt x="6200" y="13147"/>
                  </a:lnTo>
                  <a:lnTo>
                    <a:pt x="6559" y="13087"/>
                  </a:lnTo>
                  <a:lnTo>
                    <a:pt x="6902" y="13028"/>
                  </a:lnTo>
                  <a:lnTo>
                    <a:pt x="7261" y="12938"/>
                  </a:lnTo>
                  <a:lnTo>
                    <a:pt x="7605" y="12833"/>
                  </a:lnTo>
                  <a:lnTo>
                    <a:pt x="7933" y="12729"/>
                  </a:lnTo>
                  <a:lnTo>
                    <a:pt x="8277" y="12594"/>
                  </a:lnTo>
                  <a:lnTo>
                    <a:pt x="8605" y="12460"/>
                  </a:lnTo>
                  <a:lnTo>
                    <a:pt x="8934" y="12296"/>
                  </a:lnTo>
                  <a:lnTo>
                    <a:pt x="9248" y="12131"/>
                  </a:lnTo>
                  <a:lnTo>
                    <a:pt x="9562" y="11937"/>
                  </a:lnTo>
                  <a:lnTo>
                    <a:pt x="9860" y="11743"/>
                  </a:lnTo>
                  <a:lnTo>
                    <a:pt x="10159" y="11534"/>
                  </a:lnTo>
                  <a:lnTo>
                    <a:pt x="10443" y="11310"/>
                  </a:lnTo>
                  <a:lnTo>
                    <a:pt x="10727" y="11071"/>
                  </a:lnTo>
                  <a:lnTo>
                    <a:pt x="11041" y="10772"/>
                  </a:lnTo>
                  <a:lnTo>
                    <a:pt x="11325" y="10473"/>
                  </a:lnTo>
                  <a:lnTo>
                    <a:pt x="11608" y="10144"/>
                  </a:lnTo>
                  <a:lnTo>
                    <a:pt x="11877" y="9801"/>
                  </a:lnTo>
                  <a:lnTo>
                    <a:pt x="12968" y="8337"/>
                  </a:lnTo>
                  <a:lnTo>
                    <a:pt x="15164" y="5394"/>
                  </a:lnTo>
                  <a:lnTo>
                    <a:pt x="15224" y="5289"/>
                  </a:lnTo>
                  <a:lnTo>
                    <a:pt x="15284" y="5169"/>
                  </a:lnTo>
                  <a:lnTo>
                    <a:pt x="15313" y="5065"/>
                  </a:lnTo>
                  <a:lnTo>
                    <a:pt x="15328" y="4945"/>
                  </a:lnTo>
                  <a:lnTo>
                    <a:pt x="15328" y="4826"/>
                  </a:lnTo>
                  <a:lnTo>
                    <a:pt x="15313" y="4721"/>
                  </a:lnTo>
                  <a:lnTo>
                    <a:pt x="15284" y="4602"/>
                  </a:lnTo>
                  <a:lnTo>
                    <a:pt x="15239" y="4497"/>
                  </a:lnTo>
                  <a:lnTo>
                    <a:pt x="15179" y="4408"/>
                  </a:lnTo>
                  <a:lnTo>
                    <a:pt x="15119" y="4318"/>
                  </a:lnTo>
                  <a:lnTo>
                    <a:pt x="15030" y="4228"/>
                  </a:lnTo>
                  <a:lnTo>
                    <a:pt x="14940" y="4154"/>
                  </a:lnTo>
                  <a:lnTo>
                    <a:pt x="14835" y="4109"/>
                  </a:lnTo>
                  <a:lnTo>
                    <a:pt x="14731" y="4064"/>
                  </a:lnTo>
                  <a:lnTo>
                    <a:pt x="14596" y="4034"/>
                  </a:lnTo>
                  <a:lnTo>
                    <a:pt x="14477" y="4019"/>
                  </a:lnTo>
                  <a:lnTo>
                    <a:pt x="14029" y="4004"/>
                  </a:lnTo>
                  <a:lnTo>
                    <a:pt x="13610" y="3959"/>
                  </a:lnTo>
                  <a:lnTo>
                    <a:pt x="13222" y="3885"/>
                  </a:lnTo>
                  <a:lnTo>
                    <a:pt x="12833" y="3795"/>
                  </a:lnTo>
                  <a:lnTo>
                    <a:pt x="12475" y="3661"/>
                  </a:lnTo>
                  <a:lnTo>
                    <a:pt x="12146" y="3511"/>
                  </a:lnTo>
                  <a:lnTo>
                    <a:pt x="11818" y="3347"/>
                  </a:lnTo>
                  <a:lnTo>
                    <a:pt x="11519" y="3138"/>
                  </a:lnTo>
                  <a:lnTo>
                    <a:pt x="11250" y="2914"/>
                  </a:lnTo>
                  <a:lnTo>
                    <a:pt x="10981" y="2660"/>
                  </a:lnTo>
                  <a:lnTo>
                    <a:pt x="10742" y="2376"/>
                  </a:lnTo>
                  <a:lnTo>
                    <a:pt x="10518" y="2077"/>
                  </a:lnTo>
                  <a:lnTo>
                    <a:pt x="10324" y="1748"/>
                  </a:lnTo>
                  <a:lnTo>
                    <a:pt x="10144" y="1390"/>
                  </a:lnTo>
                  <a:lnTo>
                    <a:pt x="9980" y="1001"/>
                  </a:lnTo>
                  <a:lnTo>
                    <a:pt x="9845" y="598"/>
                  </a:lnTo>
                  <a:lnTo>
                    <a:pt x="9801" y="478"/>
                  </a:lnTo>
                  <a:lnTo>
                    <a:pt x="9741" y="359"/>
                  </a:lnTo>
                  <a:lnTo>
                    <a:pt x="9666" y="269"/>
                  </a:lnTo>
                  <a:lnTo>
                    <a:pt x="9577" y="195"/>
                  </a:lnTo>
                  <a:lnTo>
                    <a:pt x="9487" y="120"/>
                  </a:lnTo>
                  <a:lnTo>
                    <a:pt x="9382" y="75"/>
                  </a:lnTo>
                  <a:lnTo>
                    <a:pt x="9278" y="3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32"/>
            <p:cNvSpPr/>
            <p:nvPr/>
          </p:nvSpPr>
          <p:spPr>
            <a:xfrm>
              <a:off x="-844545" y="3068292"/>
              <a:ext cx="304597" cy="316744"/>
            </a:xfrm>
            <a:custGeom>
              <a:avLst/>
              <a:gdLst/>
              <a:ahLst/>
              <a:cxnLst/>
              <a:rect l="l" t="t" r="r" b="b"/>
              <a:pathLst>
                <a:path w="10833" h="11265" extrusionOk="0">
                  <a:moveTo>
                    <a:pt x="6559" y="0"/>
                  </a:moveTo>
                  <a:lnTo>
                    <a:pt x="6365" y="15"/>
                  </a:lnTo>
                  <a:lnTo>
                    <a:pt x="6156" y="30"/>
                  </a:lnTo>
                  <a:lnTo>
                    <a:pt x="5947" y="45"/>
                  </a:lnTo>
                  <a:lnTo>
                    <a:pt x="5753" y="90"/>
                  </a:lnTo>
                  <a:lnTo>
                    <a:pt x="5543" y="135"/>
                  </a:lnTo>
                  <a:lnTo>
                    <a:pt x="5349" y="195"/>
                  </a:lnTo>
                  <a:lnTo>
                    <a:pt x="5155" y="254"/>
                  </a:lnTo>
                  <a:lnTo>
                    <a:pt x="4961" y="329"/>
                  </a:lnTo>
                  <a:lnTo>
                    <a:pt x="4767" y="404"/>
                  </a:lnTo>
                  <a:lnTo>
                    <a:pt x="4587" y="508"/>
                  </a:lnTo>
                  <a:lnTo>
                    <a:pt x="4408" y="598"/>
                  </a:lnTo>
                  <a:lnTo>
                    <a:pt x="4229" y="718"/>
                  </a:lnTo>
                  <a:lnTo>
                    <a:pt x="4064" y="837"/>
                  </a:lnTo>
                  <a:lnTo>
                    <a:pt x="3900" y="972"/>
                  </a:lnTo>
                  <a:lnTo>
                    <a:pt x="3736" y="1106"/>
                  </a:lnTo>
                  <a:lnTo>
                    <a:pt x="3571" y="1255"/>
                  </a:lnTo>
                  <a:lnTo>
                    <a:pt x="3437" y="1405"/>
                  </a:lnTo>
                  <a:lnTo>
                    <a:pt x="3288" y="1584"/>
                  </a:lnTo>
                  <a:lnTo>
                    <a:pt x="3153" y="1748"/>
                  </a:lnTo>
                  <a:lnTo>
                    <a:pt x="165" y="5872"/>
                  </a:lnTo>
                  <a:lnTo>
                    <a:pt x="90" y="5976"/>
                  </a:lnTo>
                  <a:lnTo>
                    <a:pt x="46" y="6081"/>
                  </a:lnTo>
                  <a:lnTo>
                    <a:pt x="16" y="6185"/>
                  </a:lnTo>
                  <a:lnTo>
                    <a:pt x="1" y="6290"/>
                  </a:lnTo>
                  <a:lnTo>
                    <a:pt x="1" y="6410"/>
                  </a:lnTo>
                  <a:lnTo>
                    <a:pt x="16" y="6514"/>
                  </a:lnTo>
                  <a:lnTo>
                    <a:pt x="46" y="6619"/>
                  </a:lnTo>
                  <a:lnTo>
                    <a:pt x="90" y="6708"/>
                  </a:lnTo>
                  <a:lnTo>
                    <a:pt x="150" y="6798"/>
                  </a:lnTo>
                  <a:lnTo>
                    <a:pt x="225" y="6888"/>
                  </a:lnTo>
                  <a:lnTo>
                    <a:pt x="300" y="6962"/>
                  </a:lnTo>
                  <a:lnTo>
                    <a:pt x="389" y="7022"/>
                  </a:lnTo>
                  <a:lnTo>
                    <a:pt x="494" y="7067"/>
                  </a:lnTo>
                  <a:lnTo>
                    <a:pt x="598" y="7112"/>
                  </a:lnTo>
                  <a:lnTo>
                    <a:pt x="703" y="7127"/>
                  </a:lnTo>
                  <a:lnTo>
                    <a:pt x="1301" y="7127"/>
                  </a:lnTo>
                  <a:lnTo>
                    <a:pt x="1734" y="7142"/>
                  </a:lnTo>
                  <a:lnTo>
                    <a:pt x="2152" y="7201"/>
                  </a:lnTo>
                  <a:lnTo>
                    <a:pt x="2556" y="7291"/>
                  </a:lnTo>
                  <a:lnTo>
                    <a:pt x="2929" y="7396"/>
                  </a:lnTo>
                  <a:lnTo>
                    <a:pt x="3108" y="7470"/>
                  </a:lnTo>
                  <a:lnTo>
                    <a:pt x="3273" y="7545"/>
                  </a:lnTo>
                  <a:lnTo>
                    <a:pt x="3452" y="7635"/>
                  </a:lnTo>
                  <a:lnTo>
                    <a:pt x="3601" y="7724"/>
                  </a:lnTo>
                  <a:lnTo>
                    <a:pt x="3766" y="7829"/>
                  </a:lnTo>
                  <a:lnTo>
                    <a:pt x="3915" y="7933"/>
                  </a:lnTo>
                  <a:lnTo>
                    <a:pt x="4064" y="8038"/>
                  </a:lnTo>
                  <a:lnTo>
                    <a:pt x="4199" y="8172"/>
                  </a:lnTo>
                  <a:lnTo>
                    <a:pt x="4333" y="8292"/>
                  </a:lnTo>
                  <a:lnTo>
                    <a:pt x="4453" y="8441"/>
                  </a:lnTo>
                  <a:lnTo>
                    <a:pt x="4587" y="8576"/>
                  </a:lnTo>
                  <a:lnTo>
                    <a:pt x="4692" y="8725"/>
                  </a:lnTo>
                  <a:lnTo>
                    <a:pt x="4916" y="9054"/>
                  </a:lnTo>
                  <a:lnTo>
                    <a:pt x="5110" y="9412"/>
                  </a:lnTo>
                  <a:lnTo>
                    <a:pt x="5275" y="9801"/>
                  </a:lnTo>
                  <a:lnTo>
                    <a:pt x="5424" y="10219"/>
                  </a:lnTo>
                  <a:lnTo>
                    <a:pt x="5558" y="10667"/>
                  </a:lnTo>
                  <a:lnTo>
                    <a:pt x="5603" y="10787"/>
                  </a:lnTo>
                  <a:lnTo>
                    <a:pt x="5648" y="10891"/>
                  </a:lnTo>
                  <a:lnTo>
                    <a:pt x="5708" y="10981"/>
                  </a:lnTo>
                  <a:lnTo>
                    <a:pt x="5782" y="11071"/>
                  </a:lnTo>
                  <a:lnTo>
                    <a:pt x="5872" y="11130"/>
                  </a:lnTo>
                  <a:lnTo>
                    <a:pt x="5962" y="11190"/>
                  </a:lnTo>
                  <a:lnTo>
                    <a:pt x="6066" y="11235"/>
                  </a:lnTo>
                  <a:lnTo>
                    <a:pt x="6171" y="11250"/>
                  </a:lnTo>
                  <a:lnTo>
                    <a:pt x="6275" y="11265"/>
                  </a:lnTo>
                  <a:lnTo>
                    <a:pt x="6380" y="11265"/>
                  </a:lnTo>
                  <a:lnTo>
                    <a:pt x="6485" y="11250"/>
                  </a:lnTo>
                  <a:lnTo>
                    <a:pt x="6589" y="11220"/>
                  </a:lnTo>
                  <a:lnTo>
                    <a:pt x="6694" y="11175"/>
                  </a:lnTo>
                  <a:lnTo>
                    <a:pt x="6798" y="11115"/>
                  </a:lnTo>
                  <a:lnTo>
                    <a:pt x="6888" y="11041"/>
                  </a:lnTo>
                  <a:lnTo>
                    <a:pt x="6963" y="10951"/>
                  </a:lnTo>
                  <a:lnTo>
                    <a:pt x="10025" y="6753"/>
                  </a:lnTo>
                  <a:lnTo>
                    <a:pt x="10145" y="6574"/>
                  </a:lnTo>
                  <a:lnTo>
                    <a:pt x="10249" y="6395"/>
                  </a:lnTo>
                  <a:lnTo>
                    <a:pt x="10354" y="6200"/>
                  </a:lnTo>
                  <a:lnTo>
                    <a:pt x="10459" y="6006"/>
                  </a:lnTo>
                  <a:lnTo>
                    <a:pt x="10533" y="5827"/>
                  </a:lnTo>
                  <a:lnTo>
                    <a:pt x="10608" y="5618"/>
                  </a:lnTo>
                  <a:lnTo>
                    <a:pt x="10668" y="5424"/>
                  </a:lnTo>
                  <a:lnTo>
                    <a:pt x="10727" y="5229"/>
                  </a:lnTo>
                  <a:lnTo>
                    <a:pt x="10757" y="5020"/>
                  </a:lnTo>
                  <a:lnTo>
                    <a:pt x="10802" y="4826"/>
                  </a:lnTo>
                  <a:lnTo>
                    <a:pt x="10817" y="4617"/>
                  </a:lnTo>
                  <a:lnTo>
                    <a:pt x="10832" y="4423"/>
                  </a:lnTo>
                  <a:lnTo>
                    <a:pt x="10832" y="4213"/>
                  </a:lnTo>
                  <a:lnTo>
                    <a:pt x="10832" y="4019"/>
                  </a:lnTo>
                  <a:lnTo>
                    <a:pt x="10817" y="3810"/>
                  </a:lnTo>
                  <a:lnTo>
                    <a:pt x="10787" y="3616"/>
                  </a:lnTo>
                  <a:lnTo>
                    <a:pt x="10757" y="3407"/>
                  </a:lnTo>
                  <a:lnTo>
                    <a:pt x="10713" y="3212"/>
                  </a:lnTo>
                  <a:lnTo>
                    <a:pt x="10653" y="3018"/>
                  </a:lnTo>
                  <a:lnTo>
                    <a:pt x="10593" y="2824"/>
                  </a:lnTo>
                  <a:lnTo>
                    <a:pt x="10518" y="2645"/>
                  </a:lnTo>
                  <a:lnTo>
                    <a:pt x="10429" y="2451"/>
                  </a:lnTo>
                  <a:lnTo>
                    <a:pt x="10339" y="2271"/>
                  </a:lnTo>
                  <a:lnTo>
                    <a:pt x="10249" y="2092"/>
                  </a:lnTo>
                  <a:lnTo>
                    <a:pt x="10130" y="1913"/>
                  </a:lnTo>
                  <a:lnTo>
                    <a:pt x="10010" y="1748"/>
                  </a:lnTo>
                  <a:lnTo>
                    <a:pt x="9891" y="1584"/>
                  </a:lnTo>
                  <a:lnTo>
                    <a:pt x="9756" y="1420"/>
                  </a:lnTo>
                  <a:lnTo>
                    <a:pt x="9607" y="1270"/>
                  </a:lnTo>
                  <a:lnTo>
                    <a:pt x="9458" y="1121"/>
                  </a:lnTo>
                  <a:lnTo>
                    <a:pt x="9293" y="972"/>
                  </a:lnTo>
                  <a:lnTo>
                    <a:pt x="9129" y="852"/>
                  </a:lnTo>
                  <a:lnTo>
                    <a:pt x="8950" y="718"/>
                  </a:lnTo>
                  <a:lnTo>
                    <a:pt x="8755" y="598"/>
                  </a:lnTo>
                  <a:lnTo>
                    <a:pt x="8576" y="493"/>
                  </a:lnTo>
                  <a:lnTo>
                    <a:pt x="8382" y="404"/>
                  </a:lnTo>
                  <a:lnTo>
                    <a:pt x="8188" y="314"/>
                  </a:lnTo>
                  <a:lnTo>
                    <a:pt x="7994" y="240"/>
                  </a:lnTo>
                  <a:lnTo>
                    <a:pt x="7784" y="180"/>
                  </a:lnTo>
                  <a:lnTo>
                    <a:pt x="7590" y="120"/>
                  </a:lnTo>
                  <a:lnTo>
                    <a:pt x="7381" y="75"/>
                  </a:lnTo>
                  <a:lnTo>
                    <a:pt x="7172" y="45"/>
                  </a:lnTo>
                  <a:lnTo>
                    <a:pt x="6978" y="15"/>
                  </a:lnTo>
                  <a:lnTo>
                    <a:pt x="67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32"/>
            <p:cNvSpPr/>
            <p:nvPr/>
          </p:nvSpPr>
          <p:spPr>
            <a:xfrm>
              <a:off x="-926874" y="3266970"/>
              <a:ext cx="240320" cy="240320"/>
            </a:xfrm>
            <a:custGeom>
              <a:avLst/>
              <a:gdLst/>
              <a:ahLst/>
              <a:cxnLst/>
              <a:rect l="l" t="t" r="r" b="b"/>
              <a:pathLst>
                <a:path w="8547" h="8547" extrusionOk="0">
                  <a:moveTo>
                    <a:pt x="4064" y="1"/>
                  </a:moveTo>
                  <a:lnTo>
                    <a:pt x="3855" y="16"/>
                  </a:lnTo>
                  <a:lnTo>
                    <a:pt x="3646" y="46"/>
                  </a:lnTo>
                  <a:lnTo>
                    <a:pt x="3452" y="76"/>
                  </a:lnTo>
                  <a:lnTo>
                    <a:pt x="3243" y="120"/>
                  </a:lnTo>
                  <a:lnTo>
                    <a:pt x="3048" y="180"/>
                  </a:lnTo>
                  <a:lnTo>
                    <a:pt x="2854" y="240"/>
                  </a:lnTo>
                  <a:lnTo>
                    <a:pt x="2660" y="315"/>
                  </a:lnTo>
                  <a:lnTo>
                    <a:pt x="2466" y="404"/>
                  </a:lnTo>
                  <a:lnTo>
                    <a:pt x="2286" y="494"/>
                  </a:lnTo>
                  <a:lnTo>
                    <a:pt x="2107" y="584"/>
                  </a:lnTo>
                  <a:lnTo>
                    <a:pt x="1928" y="703"/>
                  </a:lnTo>
                  <a:lnTo>
                    <a:pt x="1749" y="823"/>
                  </a:lnTo>
                  <a:lnTo>
                    <a:pt x="1584" y="942"/>
                  </a:lnTo>
                  <a:lnTo>
                    <a:pt x="1420" y="1091"/>
                  </a:lnTo>
                  <a:lnTo>
                    <a:pt x="1271" y="1226"/>
                  </a:lnTo>
                  <a:lnTo>
                    <a:pt x="1121" y="1390"/>
                  </a:lnTo>
                  <a:lnTo>
                    <a:pt x="972" y="1555"/>
                  </a:lnTo>
                  <a:lnTo>
                    <a:pt x="837" y="1719"/>
                  </a:lnTo>
                  <a:lnTo>
                    <a:pt x="718" y="1898"/>
                  </a:lnTo>
                  <a:lnTo>
                    <a:pt x="598" y="2092"/>
                  </a:lnTo>
                  <a:lnTo>
                    <a:pt x="494" y="2272"/>
                  </a:lnTo>
                  <a:lnTo>
                    <a:pt x="389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65" y="3063"/>
                  </a:lnTo>
                  <a:lnTo>
                    <a:pt x="120" y="3258"/>
                  </a:lnTo>
                  <a:lnTo>
                    <a:pt x="75" y="3467"/>
                  </a:lnTo>
                  <a:lnTo>
                    <a:pt x="31" y="3661"/>
                  </a:lnTo>
                  <a:lnTo>
                    <a:pt x="16" y="3870"/>
                  </a:lnTo>
                  <a:lnTo>
                    <a:pt x="1" y="4079"/>
                  </a:lnTo>
                  <a:lnTo>
                    <a:pt x="1" y="4289"/>
                  </a:lnTo>
                  <a:lnTo>
                    <a:pt x="1" y="4483"/>
                  </a:lnTo>
                  <a:lnTo>
                    <a:pt x="16" y="4692"/>
                  </a:lnTo>
                  <a:lnTo>
                    <a:pt x="45" y="4901"/>
                  </a:lnTo>
                  <a:lnTo>
                    <a:pt x="75" y="5095"/>
                  </a:lnTo>
                  <a:lnTo>
                    <a:pt x="120" y="5304"/>
                  </a:lnTo>
                  <a:lnTo>
                    <a:pt x="165" y="5499"/>
                  </a:lnTo>
                  <a:lnTo>
                    <a:pt x="240" y="5693"/>
                  </a:lnTo>
                  <a:lnTo>
                    <a:pt x="314" y="5887"/>
                  </a:lnTo>
                  <a:lnTo>
                    <a:pt x="389" y="6081"/>
                  </a:lnTo>
                  <a:lnTo>
                    <a:pt x="479" y="6261"/>
                  </a:lnTo>
                  <a:lnTo>
                    <a:pt x="583" y="6440"/>
                  </a:lnTo>
                  <a:lnTo>
                    <a:pt x="688" y="6619"/>
                  </a:lnTo>
                  <a:lnTo>
                    <a:pt x="807" y="6798"/>
                  </a:lnTo>
                  <a:lnTo>
                    <a:pt x="942" y="6963"/>
                  </a:lnTo>
                  <a:lnTo>
                    <a:pt x="1076" y="7127"/>
                  </a:lnTo>
                  <a:lnTo>
                    <a:pt x="1226" y="7276"/>
                  </a:lnTo>
                  <a:lnTo>
                    <a:pt x="1375" y="7426"/>
                  </a:lnTo>
                  <a:lnTo>
                    <a:pt x="1539" y="7575"/>
                  </a:lnTo>
                  <a:lnTo>
                    <a:pt x="1719" y="7710"/>
                  </a:lnTo>
                  <a:lnTo>
                    <a:pt x="1898" y="7829"/>
                  </a:lnTo>
                  <a:lnTo>
                    <a:pt x="2077" y="7949"/>
                  </a:lnTo>
                  <a:lnTo>
                    <a:pt x="2271" y="8053"/>
                  </a:lnTo>
                  <a:lnTo>
                    <a:pt x="2466" y="8158"/>
                  </a:lnTo>
                  <a:lnTo>
                    <a:pt x="2660" y="8233"/>
                  </a:lnTo>
                  <a:lnTo>
                    <a:pt x="2854" y="8307"/>
                  </a:lnTo>
                  <a:lnTo>
                    <a:pt x="3048" y="8382"/>
                  </a:lnTo>
                  <a:lnTo>
                    <a:pt x="3257" y="8427"/>
                  </a:lnTo>
                  <a:lnTo>
                    <a:pt x="3452" y="8472"/>
                  </a:lnTo>
                  <a:lnTo>
                    <a:pt x="3661" y="8516"/>
                  </a:lnTo>
                  <a:lnTo>
                    <a:pt x="3870" y="8531"/>
                  </a:lnTo>
                  <a:lnTo>
                    <a:pt x="4064" y="8546"/>
                  </a:lnTo>
                  <a:lnTo>
                    <a:pt x="4483" y="8546"/>
                  </a:lnTo>
                  <a:lnTo>
                    <a:pt x="4677" y="8531"/>
                  </a:lnTo>
                  <a:lnTo>
                    <a:pt x="4886" y="8501"/>
                  </a:lnTo>
                  <a:lnTo>
                    <a:pt x="5095" y="8472"/>
                  </a:lnTo>
                  <a:lnTo>
                    <a:pt x="5289" y="8427"/>
                  </a:lnTo>
                  <a:lnTo>
                    <a:pt x="5484" y="8382"/>
                  </a:lnTo>
                  <a:lnTo>
                    <a:pt x="5678" y="8307"/>
                  </a:lnTo>
                  <a:lnTo>
                    <a:pt x="5872" y="8233"/>
                  </a:lnTo>
                  <a:lnTo>
                    <a:pt x="6066" y="8158"/>
                  </a:lnTo>
                  <a:lnTo>
                    <a:pt x="6245" y="8068"/>
                  </a:lnTo>
                  <a:lnTo>
                    <a:pt x="6440" y="7964"/>
                  </a:lnTo>
                  <a:lnTo>
                    <a:pt x="6604" y="7859"/>
                  </a:lnTo>
                  <a:lnTo>
                    <a:pt x="6783" y="7740"/>
                  </a:lnTo>
                  <a:lnTo>
                    <a:pt x="6948" y="7605"/>
                  </a:lnTo>
                  <a:lnTo>
                    <a:pt x="7112" y="7471"/>
                  </a:lnTo>
                  <a:lnTo>
                    <a:pt x="7261" y="7321"/>
                  </a:lnTo>
                  <a:lnTo>
                    <a:pt x="7426" y="7172"/>
                  </a:lnTo>
                  <a:lnTo>
                    <a:pt x="7560" y="7008"/>
                  </a:lnTo>
                  <a:lnTo>
                    <a:pt x="7695" y="6828"/>
                  </a:lnTo>
                  <a:lnTo>
                    <a:pt x="7829" y="6649"/>
                  </a:lnTo>
                  <a:lnTo>
                    <a:pt x="7934" y="6470"/>
                  </a:lnTo>
                  <a:lnTo>
                    <a:pt x="8053" y="6275"/>
                  </a:lnTo>
                  <a:lnTo>
                    <a:pt x="8143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9"/>
                  </a:lnTo>
                  <a:lnTo>
                    <a:pt x="8427" y="5289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77"/>
                  </a:lnTo>
                  <a:lnTo>
                    <a:pt x="8546" y="4483"/>
                  </a:lnTo>
                  <a:lnTo>
                    <a:pt x="8546" y="4274"/>
                  </a:lnTo>
                  <a:lnTo>
                    <a:pt x="8531" y="4064"/>
                  </a:lnTo>
                  <a:lnTo>
                    <a:pt x="8516" y="3855"/>
                  </a:lnTo>
                  <a:lnTo>
                    <a:pt x="8501" y="3661"/>
                  </a:lnTo>
                  <a:lnTo>
                    <a:pt x="8456" y="3452"/>
                  </a:lnTo>
                  <a:lnTo>
                    <a:pt x="8427" y="3258"/>
                  </a:lnTo>
                  <a:lnTo>
                    <a:pt x="8367" y="3063"/>
                  </a:lnTo>
                  <a:lnTo>
                    <a:pt x="8307" y="2869"/>
                  </a:lnTo>
                  <a:lnTo>
                    <a:pt x="8232" y="2675"/>
                  </a:lnTo>
                  <a:lnTo>
                    <a:pt x="8143" y="2481"/>
                  </a:lnTo>
                  <a:lnTo>
                    <a:pt x="8053" y="2287"/>
                  </a:lnTo>
                  <a:lnTo>
                    <a:pt x="7949" y="2107"/>
                  </a:lnTo>
                  <a:lnTo>
                    <a:pt x="7844" y="1928"/>
                  </a:lnTo>
                  <a:lnTo>
                    <a:pt x="7724" y="1764"/>
                  </a:lnTo>
                  <a:lnTo>
                    <a:pt x="7605" y="1599"/>
                  </a:lnTo>
                  <a:lnTo>
                    <a:pt x="7456" y="1435"/>
                  </a:lnTo>
                  <a:lnTo>
                    <a:pt x="7321" y="1271"/>
                  </a:lnTo>
                  <a:lnTo>
                    <a:pt x="7157" y="1121"/>
                  </a:lnTo>
                  <a:lnTo>
                    <a:pt x="6992" y="987"/>
                  </a:lnTo>
                  <a:lnTo>
                    <a:pt x="6828" y="852"/>
                  </a:lnTo>
                  <a:lnTo>
                    <a:pt x="6649" y="718"/>
                  </a:lnTo>
                  <a:lnTo>
                    <a:pt x="6455" y="598"/>
                  </a:lnTo>
                  <a:lnTo>
                    <a:pt x="6275" y="494"/>
                  </a:lnTo>
                  <a:lnTo>
                    <a:pt x="6081" y="404"/>
                  </a:lnTo>
                  <a:lnTo>
                    <a:pt x="5887" y="315"/>
                  </a:lnTo>
                  <a:lnTo>
                    <a:pt x="5693" y="240"/>
                  </a:lnTo>
                  <a:lnTo>
                    <a:pt x="5484" y="180"/>
                  </a:lnTo>
                  <a:lnTo>
                    <a:pt x="5289" y="120"/>
                  </a:lnTo>
                  <a:lnTo>
                    <a:pt x="5080" y="76"/>
                  </a:lnTo>
                  <a:lnTo>
                    <a:pt x="4886" y="46"/>
                  </a:lnTo>
                  <a:lnTo>
                    <a:pt x="4677" y="16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32"/>
            <p:cNvSpPr/>
            <p:nvPr/>
          </p:nvSpPr>
          <p:spPr>
            <a:xfrm>
              <a:off x="-871848" y="3322418"/>
              <a:ext cx="129847" cy="129847"/>
            </a:xfrm>
            <a:custGeom>
              <a:avLst/>
              <a:gdLst/>
              <a:ahLst/>
              <a:cxnLst/>
              <a:rect l="l" t="t" r="r" b="b"/>
              <a:pathLst>
                <a:path w="4618" h="4618" extrusionOk="0">
                  <a:moveTo>
                    <a:pt x="2197" y="1"/>
                  </a:moveTo>
                  <a:lnTo>
                    <a:pt x="1973" y="16"/>
                  </a:lnTo>
                  <a:lnTo>
                    <a:pt x="1764" y="61"/>
                  </a:lnTo>
                  <a:lnTo>
                    <a:pt x="1554" y="135"/>
                  </a:lnTo>
                  <a:lnTo>
                    <a:pt x="1345" y="210"/>
                  </a:lnTo>
                  <a:lnTo>
                    <a:pt x="1136" y="315"/>
                  </a:lnTo>
                  <a:lnTo>
                    <a:pt x="957" y="434"/>
                  </a:lnTo>
                  <a:lnTo>
                    <a:pt x="778" y="584"/>
                  </a:lnTo>
                  <a:lnTo>
                    <a:pt x="613" y="748"/>
                  </a:lnTo>
                  <a:lnTo>
                    <a:pt x="464" y="927"/>
                  </a:lnTo>
                  <a:lnTo>
                    <a:pt x="329" y="1121"/>
                  </a:lnTo>
                  <a:lnTo>
                    <a:pt x="225" y="1331"/>
                  </a:lnTo>
                  <a:lnTo>
                    <a:pt x="135" y="1540"/>
                  </a:lnTo>
                  <a:lnTo>
                    <a:pt x="75" y="1749"/>
                  </a:lnTo>
                  <a:lnTo>
                    <a:pt x="31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31" y="2645"/>
                  </a:lnTo>
                  <a:lnTo>
                    <a:pt x="75" y="2854"/>
                  </a:lnTo>
                  <a:lnTo>
                    <a:pt x="135" y="3063"/>
                  </a:lnTo>
                  <a:lnTo>
                    <a:pt x="225" y="3273"/>
                  </a:lnTo>
                  <a:lnTo>
                    <a:pt x="329" y="3482"/>
                  </a:lnTo>
                  <a:lnTo>
                    <a:pt x="449" y="3661"/>
                  </a:lnTo>
                  <a:lnTo>
                    <a:pt x="583" y="3840"/>
                  </a:lnTo>
                  <a:lnTo>
                    <a:pt x="748" y="4005"/>
                  </a:lnTo>
                  <a:lnTo>
                    <a:pt x="927" y="4154"/>
                  </a:lnTo>
                  <a:lnTo>
                    <a:pt x="1136" y="4289"/>
                  </a:lnTo>
                  <a:lnTo>
                    <a:pt x="1330" y="4393"/>
                  </a:lnTo>
                  <a:lnTo>
                    <a:pt x="1540" y="4483"/>
                  </a:lnTo>
                  <a:lnTo>
                    <a:pt x="1764" y="4543"/>
                  </a:lnTo>
                  <a:lnTo>
                    <a:pt x="1988" y="4587"/>
                  </a:lnTo>
                  <a:lnTo>
                    <a:pt x="2197" y="4617"/>
                  </a:lnTo>
                  <a:lnTo>
                    <a:pt x="2421" y="4602"/>
                  </a:lnTo>
                  <a:lnTo>
                    <a:pt x="2645" y="4587"/>
                  </a:lnTo>
                  <a:lnTo>
                    <a:pt x="2869" y="4543"/>
                  </a:lnTo>
                  <a:lnTo>
                    <a:pt x="3078" y="4483"/>
                  </a:lnTo>
                  <a:lnTo>
                    <a:pt x="3287" y="4393"/>
                  </a:lnTo>
                  <a:lnTo>
                    <a:pt x="3482" y="4289"/>
                  </a:lnTo>
                  <a:lnTo>
                    <a:pt x="3676" y="4169"/>
                  </a:lnTo>
                  <a:lnTo>
                    <a:pt x="3840" y="4035"/>
                  </a:lnTo>
                  <a:lnTo>
                    <a:pt x="4020" y="3870"/>
                  </a:lnTo>
                  <a:lnTo>
                    <a:pt x="4169" y="3691"/>
                  </a:lnTo>
                  <a:lnTo>
                    <a:pt x="4288" y="3482"/>
                  </a:lnTo>
                  <a:lnTo>
                    <a:pt x="4408" y="3288"/>
                  </a:lnTo>
                  <a:lnTo>
                    <a:pt x="4483" y="3078"/>
                  </a:lnTo>
                  <a:lnTo>
                    <a:pt x="4557" y="2854"/>
                  </a:lnTo>
                  <a:lnTo>
                    <a:pt x="4602" y="2630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49"/>
                  </a:lnTo>
                  <a:lnTo>
                    <a:pt x="4483" y="1540"/>
                  </a:lnTo>
                  <a:lnTo>
                    <a:pt x="4408" y="1331"/>
                  </a:lnTo>
                  <a:lnTo>
                    <a:pt x="4303" y="1136"/>
                  </a:lnTo>
                  <a:lnTo>
                    <a:pt x="4184" y="942"/>
                  </a:lnTo>
                  <a:lnTo>
                    <a:pt x="4034" y="763"/>
                  </a:lnTo>
                  <a:lnTo>
                    <a:pt x="3870" y="598"/>
                  </a:lnTo>
                  <a:lnTo>
                    <a:pt x="3691" y="449"/>
                  </a:lnTo>
                  <a:lnTo>
                    <a:pt x="3497" y="330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1"/>
                  </a:lnTo>
                  <a:lnTo>
                    <a:pt x="2645" y="16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32"/>
            <p:cNvSpPr/>
            <p:nvPr/>
          </p:nvSpPr>
          <p:spPr>
            <a:xfrm>
              <a:off x="-1215445" y="3622770"/>
              <a:ext cx="240714" cy="240714"/>
            </a:xfrm>
            <a:custGeom>
              <a:avLst/>
              <a:gdLst/>
              <a:ahLst/>
              <a:cxnLst/>
              <a:rect l="l" t="t" r="r" b="b"/>
              <a:pathLst>
                <a:path w="8561" h="8561" extrusionOk="0">
                  <a:moveTo>
                    <a:pt x="4273" y="1"/>
                  </a:moveTo>
                  <a:lnTo>
                    <a:pt x="4079" y="16"/>
                  </a:lnTo>
                  <a:lnTo>
                    <a:pt x="3870" y="31"/>
                  </a:lnTo>
                  <a:lnTo>
                    <a:pt x="3660" y="45"/>
                  </a:lnTo>
                  <a:lnTo>
                    <a:pt x="3466" y="90"/>
                  </a:lnTo>
                  <a:lnTo>
                    <a:pt x="3257" y="135"/>
                  </a:lnTo>
                  <a:lnTo>
                    <a:pt x="3063" y="180"/>
                  </a:lnTo>
                  <a:lnTo>
                    <a:pt x="2869" y="240"/>
                  </a:lnTo>
                  <a:lnTo>
                    <a:pt x="2674" y="314"/>
                  </a:lnTo>
                  <a:lnTo>
                    <a:pt x="2480" y="404"/>
                  </a:lnTo>
                  <a:lnTo>
                    <a:pt x="2301" y="494"/>
                  </a:lnTo>
                  <a:lnTo>
                    <a:pt x="2122" y="598"/>
                  </a:lnTo>
                  <a:lnTo>
                    <a:pt x="1942" y="703"/>
                  </a:lnTo>
                  <a:lnTo>
                    <a:pt x="1763" y="822"/>
                  </a:lnTo>
                  <a:lnTo>
                    <a:pt x="1599" y="957"/>
                  </a:lnTo>
                  <a:lnTo>
                    <a:pt x="1434" y="1091"/>
                  </a:lnTo>
                  <a:lnTo>
                    <a:pt x="1285" y="1241"/>
                  </a:lnTo>
                  <a:lnTo>
                    <a:pt x="1136" y="1390"/>
                  </a:lnTo>
                  <a:lnTo>
                    <a:pt x="986" y="1554"/>
                  </a:lnTo>
                  <a:lnTo>
                    <a:pt x="852" y="1734"/>
                  </a:lnTo>
                  <a:lnTo>
                    <a:pt x="732" y="1913"/>
                  </a:lnTo>
                  <a:lnTo>
                    <a:pt x="613" y="2092"/>
                  </a:lnTo>
                  <a:lnTo>
                    <a:pt x="508" y="2271"/>
                  </a:lnTo>
                  <a:lnTo>
                    <a:pt x="404" y="2466"/>
                  </a:lnTo>
                  <a:lnTo>
                    <a:pt x="329" y="2660"/>
                  </a:lnTo>
                  <a:lnTo>
                    <a:pt x="254" y="2854"/>
                  </a:lnTo>
                  <a:lnTo>
                    <a:pt x="179" y="3063"/>
                  </a:lnTo>
                  <a:lnTo>
                    <a:pt x="135" y="3257"/>
                  </a:lnTo>
                  <a:lnTo>
                    <a:pt x="90" y="3467"/>
                  </a:lnTo>
                  <a:lnTo>
                    <a:pt x="45" y="3676"/>
                  </a:lnTo>
                  <a:lnTo>
                    <a:pt x="30" y="3870"/>
                  </a:lnTo>
                  <a:lnTo>
                    <a:pt x="15" y="4079"/>
                  </a:lnTo>
                  <a:lnTo>
                    <a:pt x="0" y="4288"/>
                  </a:lnTo>
                  <a:lnTo>
                    <a:pt x="15" y="4497"/>
                  </a:lnTo>
                  <a:lnTo>
                    <a:pt x="30" y="4692"/>
                  </a:lnTo>
                  <a:lnTo>
                    <a:pt x="60" y="4901"/>
                  </a:lnTo>
                  <a:lnTo>
                    <a:pt x="90" y="5095"/>
                  </a:lnTo>
                  <a:lnTo>
                    <a:pt x="135" y="5304"/>
                  </a:lnTo>
                  <a:lnTo>
                    <a:pt x="179" y="5498"/>
                  </a:lnTo>
                  <a:lnTo>
                    <a:pt x="254" y="5693"/>
                  </a:lnTo>
                  <a:lnTo>
                    <a:pt x="314" y="5887"/>
                  </a:lnTo>
                  <a:lnTo>
                    <a:pt x="404" y="6081"/>
                  </a:lnTo>
                  <a:lnTo>
                    <a:pt x="493" y="6260"/>
                  </a:lnTo>
                  <a:lnTo>
                    <a:pt x="598" y="6440"/>
                  </a:lnTo>
                  <a:lnTo>
                    <a:pt x="702" y="6619"/>
                  </a:lnTo>
                  <a:lnTo>
                    <a:pt x="822" y="6798"/>
                  </a:lnTo>
                  <a:lnTo>
                    <a:pt x="956" y="6962"/>
                  </a:lnTo>
                  <a:lnTo>
                    <a:pt x="1091" y="7127"/>
                  </a:lnTo>
                  <a:lnTo>
                    <a:pt x="1240" y="7276"/>
                  </a:lnTo>
                  <a:lnTo>
                    <a:pt x="1390" y="7426"/>
                  </a:lnTo>
                  <a:lnTo>
                    <a:pt x="1554" y="7575"/>
                  </a:lnTo>
                  <a:lnTo>
                    <a:pt x="1733" y="7709"/>
                  </a:lnTo>
                  <a:lnTo>
                    <a:pt x="1912" y="7829"/>
                  </a:lnTo>
                  <a:lnTo>
                    <a:pt x="2092" y="7948"/>
                  </a:lnTo>
                  <a:lnTo>
                    <a:pt x="2286" y="8053"/>
                  </a:lnTo>
                  <a:lnTo>
                    <a:pt x="2465" y="8158"/>
                  </a:lnTo>
                  <a:lnTo>
                    <a:pt x="2659" y="8232"/>
                  </a:lnTo>
                  <a:lnTo>
                    <a:pt x="2869" y="8307"/>
                  </a:lnTo>
                  <a:lnTo>
                    <a:pt x="3063" y="8382"/>
                  </a:lnTo>
                  <a:lnTo>
                    <a:pt x="3272" y="8427"/>
                  </a:lnTo>
                  <a:lnTo>
                    <a:pt x="3466" y="8471"/>
                  </a:lnTo>
                  <a:lnTo>
                    <a:pt x="3675" y="8516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288" y="8561"/>
                  </a:lnTo>
                  <a:lnTo>
                    <a:pt x="4497" y="8546"/>
                  </a:lnTo>
                  <a:lnTo>
                    <a:pt x="4691" y="8531"/>
                  </a:lnTo>
                  <a:lnTo>
                    <a:pt x="4900" y="8516"/>
                  </a:lnTo>
                  <a:lnTo>
                    <a:pt x="5109" y="8471"/>
                  </a:lnTo>
                  <a:lnTo>
                    <a:pt x="5304" y="8427"/>
                  </a:lnTo>
                  <a:lnTo>
                    <a:pt x="5498" y="8382"/>
                  </a:lnTo>
                  <a:lnTo>
                    <a:pt x="5692" y="8307"/>
                  </a:lnTo>
                  <a:lnTo>
                    <a:pt x="5886" y="8247"/>
                  </a:lnTo>
                  <a:lnTo>
                    <a:pt x="6081" y="8158"/>
                  </a:lnTo>
                  <a:lnTo>
                    <a:pt x="6260" y="8068"/>
                  </a:lnTo>
                  <a:lnTo>
                    <a:pt x="6454" y="7963"/>
                  </a:lnTo>
                  <a:lnTo>
                    <a:pt x="6618" y="7859"/>
                  </a:lnTo>
                  <a:lnTo>
                    <a:pt x="6798" y="7739"/>
                  </a:lnTo>
                  <a:lnTo>
                    <a:pt x="6962" y="7605"/>
                  </a:lnTo>
                  <a:lnTo>
                    <a:pt x="7126" y="7470"/>
                  </a:lnTo>
                  <a:lnTo>
                    <a:pt x="7276" y="7321"/>
                  </a:lnTo>
                  <a:lnTo>
                    <a:pt x="7425" y="7172"/>
                  </a:lnTo>
                  <a:lnTo>
                    <a:pt x="7575" y="7007"/>
                  </a:lnTo>
                  <a:lnTo>
                    <a:pt x="7709" y="6828"/>
                  </a:lnTo>
                  <a:lnTo>
                    <a:pt x="7843" y="6649"/>
                  </a:lnTo>
                  <a:lnTo>
                    <a:pt x="7948" y="6469"/>
                  </a:lnTo>
                  <a:lnTo>
                    <a:pt x="8068" y="6275"/>
                  </a:lnTo>
                  <a:lnTo>
                    <a:pt x="8157" y="6096"/>
                  </a:lnTo>
                  <a:lnTo>
                    <a:pt x="8247" y="5902"/>
                  </a:lnTo>
                  <a:lnTo>
                    <a:pt x="8322" y="5693"/>
                  </a:lnTo>
                  <a:lnTo>
                    <a:pt x="8381" y="5498"/>
                  </a:lnTo>
                  <a:lnTo>
                    <a:pt x="8441" y="5304"/>
                  </a:lnTo>
                  <a:lnTo>
                    <a:pt x="8486" y="5095"/>
                  </a:lnTo>
                  <a:lnTo>
                    <a:pt x="8516" y="4886"/>
                  </a:lnTo>
                  <a:lnTo>
                    <a:pt x="8546" y="4692"/>
                  </a:lnTo>
                  <a:lnTo>
                    <a:pt x="8546" y="4483"/>
                  </a:lnTo>
                  <a:lnTo>
                    <a:pt x="8561" y="4273"/>
                  </a:lnTo>
                  <a:lnTo>
                    <a:pt x="8546" y="4064"/>
                  </a:lnTo>
                  <a:lnTo>
                    <a:pt x="8531" y="3870"/>
                  </a:lnTo>
                  <a:lnTo>
                    <a:pt x="8516" y="3661"/>
                  </a:lnTo>
                  <a:lnTo>
                    <a:pt x="8471" y="3452"/>
                  </a:lnTo>
                  <a:lnTo>
                    <a:pt x="8426" y="3257"/>
                  </a:lnTo>
                  <a:lnTo>
                    <a:pt x="8381" y="3063"/>
                  </a:lnTo>
                  <a:lnTo>
                    <a:pt x="8322" y="2869"/>
                  </a:lnTo>
                  <a:lnTo>
                    <a:pt x="8247" y="2675"/>
                  </a:lnTo>
                  <a:lnTo>
                    <a:pt x="8157" y="2481"/>
                  </a:lnTo>
                  <a:lnTo>
                    <a:pt x="8068" y="2301"/>
                  </a:lnTo>
                  <a:lnTo>
                    <a:pt x="7963" y="2107"/>
                  </a:lnTo>
                  <a:lnTo>
                    <a:pt x="7858" y="1943"/>
                  </a:lnTo>
                  <a:lnTo>
                    <a:pt x="7739" y="1764"/>
                  </a:lnTo>
                  <a:lnTo>
                    <a:pt x="7604" y="1599"/>
                  </a:lnTo>
                  <a:lnTo>
                    <a:pt x="7470" y="1435"/>
                  </a:lnTo>
                  <a:lnTo>
                    <a:pt x="7321" y="1285"/>
                  </a:lnTo>
                  <a:lnTo>
                    <a:pt x="7171" y="1136"/>
                  </a:lnTo>
                  <a:lnTo>
                    <a:pt x="7007" y="987"/>
                  </a:lnTo>
                  <a:lnTo>
                    <a:pt x="6842" y="852"/>
                  </a:lnTo>
                  <a:lnTo>
                    <a:pt x="6648" y="718"/>
                  </a:lnTo>
                  <a:lnTo>
                    <a:pt x="6469" y="613"/>
                  </a:lnTo>
                  <a:lnTo>
                    <a:pt x="6290" y="509"/>
                  </a:lnTo>
                  <a:lnTo>
                    <a:pt x="6096" y="404"/>
                  </a:lnTo>
                  <a:lnTo>
                    <a:pt x="5901" y="314"/>
                  </a:lnTo>
                  <a:lnTo>
                    <a:pt x="5707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0" y="45"/>
                  </a:lnTo>
                  <a:lnTo>
                    <a:pt x="4691" y="31"/>
                  </a:lnTo>
                  <a:lnTo>
                    <a:pt x="4482" y="16"/>
                  </a:lnTo>
                  <a:lnTo>
                    <a:pt x="42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32"/>
            <p:cNvSpPr/>
            <p:nvPr/>
          </p:nvSpPr>
          <p:spPr>
            <a:xfrm>
              <a:off x="-1159997" y="3678218"/>
              <a:ext cx="129818" cy="129818"/>
            </a:xfrm>
            <a:custGeom>
              <a:avLst/>
              <a:gdLst/>
              <a:ahLst/>
              <a:cxnLst/>
              <a:rect l="l" t="t" r="r" b="b"/>
              <a:pathLst>
                <a:path w="4617" h="4617" extrusionOk="0">
                  <a:moveTo>
                    <a:pt x="2196" y="1"/>
                  </a:moveTo>
                  <a:lnTo>
                    <a:pt x="1972" y="31"/>
                  </a:lnTo>
                  <a:lnTo>
                    <a:pt x="1763" y="75"/>
                  </a:lnTo>
                  <a:lnTo>
                    <a:pt x="1539" y="135"/>
                  </a:lnTo>
                  <a:lnTo>
                    <a:pt x="1345" y="210"/>
                  </a:lnTo>
                  <a:lnTo>
                    <a:pt x="1136" y="314"/>
                  </a:lnTo>
                  <a:lnTo>
                    <a:pt x="956" y="449"/>
                  </a:lnTo>
                  <a:lnTo>
                    <a:pt x="777" y="583"/>
                  </a:lnTo>
                  <a:lnTo>
                    <a:pt x="613" y="748"/>
                  </a:lnTo>
                  <a:lnTo>
                    <a:pt x="463" y="927"/>
                  </a:lnTo>
                  <a:lnTo>
                    <a:pt x="329" y="1121"/>
                  </a:lnTo>
                  <a:lnTo>
                    <a:pt x="224" y="1330"/>
                  </a:lnTo>
                  <a:lnTo>
                    <a:pt x="135" y="1539"/>
                  </a:lnTo>
                  <a:lnTo>
                    <a:pt x="75" y="1764"/>
                  </a:lnTo>
                  <a:lnTo>
                    <a:pt x="30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54"/>
                  </a:lnTo>
                  <a:lnTo>
                    <a:pt x="135" y="3078"/>
                  </a:lnTo>
                  <a:lnTo>
                    <a:pt x="224" y="3272"/>
                  </a:lnTo>
                  <a:lnTo>
                    <a:pt x="314" y="3482"/>
                  </a:lnTo>
                  <a:lnTo>
                    <a:pt x="448" y="3661"/>
                  </a:lnTo>
                  <a:lnTo>
                    <a:pt x="583" y="3840"/>
                  </a:lnTo>
                  <a:lnTo>
                    <a:pt x="747" y="4004"/>
                  </a:lnTo>
                  <a:lnTo>
                    <a:pt x="926" y="4154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63" y="4542"/>
                  </a:lnTo>
                  <a:lnTo>
                    <a:pt x="1987" y="4587"/>
                  </a:lnTo>
                  <a:lnTo>
                    <a:pt x="2196" y="4617"/>
                  </a:lnTo>
                  <a:lnTo>
                    <a:pt x="2420" y="4617"/>
                  </a:lnTo>
                  <a:lnTo>
                    <a:pt x="2644" y="4587"/>
                  </a:lnTo>
                  <a:lnTo>
                    <a:pt x="2869" y="4542"/>
                  </a:lnTo>
                  <a:lnTo>
                    <a:pt x="3078" y="4483"/>
                  </a:lnTo>
                  <a:lnTo>
                    <a:pt x="3287" y="4408"/>
                  </a:lnTo>
                  <a:lnTo>
                    <a:pt x="3481" y="4303"/>
                  </a:lnTo>
                  <a:lnTo>
                    <a:pt x="3675" y="4169"/>
                  </a:lnTo>
                  <a:lnTo>
                    <a:pt x="3840" y="4034"/>
                  </a:lnTo>
                  <a:lnTo>
                    <a:pt x="4004" y="3870"/>
                  </a:lnTo>
                  <a:lnTo>
                    <a:pt x="4168" y="3691"/>
                  </a:lnTo>
                  <a:lnTo>
                    <a:pt x="4288" y="3497"/>
                  </a:lnTo>
                  <a:lnTo>
                    <a:pt x="4407" y="3287"/>
                  </a:lnTo>
                  <a:lnTo>
                    <a:pt x="4482" y="3078"/>
                  </a:lnTo>
                  <a:lnTo>
                    <a:pt x="4557" y="2854"/>
                  </a:lnTo>
                  <a:lnTo>
                    <a:pt x="4587" y="2645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64"/>
                  </a:lnTo>
                  <a:lnTo>
                    <a:pt x="4482" y="1539"/>
                  </a:lnTo>
                  <a:lnTo>
                    <a:pt x="4407" y="1330"/>
                  </a:lnTo>
                  <a:lnTo>
                    <a:pt x="4303" y="1136"/>
                  </a:lnTo>
                  <a:lnTo>
                    <a:pt x="4183" y="957"/>
                  </a:lnTo>
                  <a:lnTo>
                    <a:pt x="4034" y="778"/>
                  </a:lnTo>
                  <a:lnTo>
                    <a:pt x="3870" y="613"/>
                  </a:lnTo>
                  <a:lnTo>
                    <a:pt x="3690" y="464"/>
                  </a:lnTo>
                  <a:lnTo>
                    <a:pt x="3496" y="329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0"/>
                  </a:lnTo>
                  <a:lnTo>
                    <a:pt x="2644" y="31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32"/>
            <p:cNvSpPr/>
            <p:nvPr/>
          </p:nvSpPr>
          <p:spPr>
            <a:xfrm>
              <a:off x="-820589" y="3348483"/>
              <a:ext cx="139913" cy="171404"/>
            </a:xfrm>
            <a:custGeom>
              <a:avLst/>
              <a:gdLst/>
              <a:ahLst/>
              <a:cxnLst/>
              <a:rect l="l" t="t" r="r" b="b"/>
              <a:pathLst>
                <a:path w="4976" h="6096" extrusionOk="0">
                  <a:moveTo>
                    <a:pt x="4632" y="0"/>
                  </a:moveTo>
                  <a:lnTo>
                    <a:pt x="3765" y="1434"/>
                  </a:lnTo>
                  <a:lnTo>
                    <a:pt x="3287" y="1210"/>
                  </a:lnTo>
                  <a:lnTo>
                    <a:pt x="3033" y="1106"/>
                  </a:lnTo>
                  <a:lnTo>
                    <a:pt x="2749" y="1016"/>
                  </a:lnTo>
                  <a:lnTo>
                    <a:pt x="2480" y="941"/>
                  </a:lnTo>
                  <a:lnTo>
                    <a:pt x="2211" y="882"/>
                  </a:lnTo>
                  <a:lnTo>
                    <a:pt x="1957" y="837"/>
                  </a:lnTo>
                  <a:lnTo>
                    <a:pt x="1704" y="837"/>
                  </a:lnTo>
                  <a:lnTo>
                    <a:pt x="1629" y="852"/>
                  </a:lnTo>
                  <a:lnTo>
                    <a:pt x="1569" y="867"/>
                  </a:lnTo>
                  <a:lnTo>
                    <a:pt x="1524" y="897"/>
                  </a:lnTo>
                  <a:lnTo>
                    <a:pt x="1509" y="926"/>
                  </a:lnTo>
                  <a:lnTo>
                    <a:pt x="1494" y="971"/>
                  </a:lnTo>
                  <a:lnTo>
                    <a:pt x="1509" y="1016"/>
                  </a:lnTo>
                  <a:lnTo>
                    <a:pt x="1524" y="1076"/>
                  </a:lnTo>
                  <a:lnTo>
                    <a:pt x="1554" y="1136"/>
                  </a:lnTo>
                  <a:lnTo>
                    <a:pt x="1659" y="1270"/>
                  </a:lnTo>
                  <a:lnTo>
                    <a:pt x="1793" y="1419"/>
                  </a:lnTo>
                  <a:lnTo>
                    <a:pt x="1957" y="1584"/>
                  </a:lnTo>
                  <a:lnTo>
                    <a:pt x="2152" y="1748"/>
                  </a:lnTo>
                  <a:lnTo>
                    <a:pt x="2555" y="2077"/>
                  </a:lnTo>
                  <a:lnTo>
                    <a:pt x="2943" y="2361"/>
                  </a:lnTo>
                  <a:lnTo>
                    <a:pt x="3407" y="2674"/>
                  </a:lnTo>
                  <a:lnTo>
                    <a:pt x="3407" y="2674"/>
                  </a:lnTo>
                  <a:lnTo>
                    <a:pt x="2914" y="2405"/>
                  </a:lnTo>
                  <a:lnTo>
                    <a:pt x="2450" y="2181"/>
                  </a:lnTo>
                  <a:lnTo>
                    <a:pt x="1928" y="1942"/>
                  </a:lnTo>
                  <a:lnTo>
                    <a:pt x="1659" y="1823"/>
                  </a:lnTo>
                  <a:lnTo>
                    <a:pt x="1390" y="1718"/>
                  </a:lnTo>
                  <a:lnTo>
                    <a:pt x="1136" y="1629"/>
                  </a:lnTo>
                  <a:lnTo>
                    <a:pt x="882" y="1569"/>
                  </a:lnTo>
                  <a:lnTo>
                    <a:pt x="658" y="1524"/>
                  </a:lnTo>
                  <a:lnTo>
                    <a:pt x="464" y="1509"/>
                  </a:lnTo>
                  <a:lnTo>
                    <a:pt x="374" y="1524"/>
                  </a:lnTo>
                  <a:lnTo>
                    <a:pt x="299" y="1539"/>
                  </a:lnTo>
                  <a:lnTo>
                    <a:pt x="239" y="1569"/>
                  </a:lnTo>
                  <a:lnTo>
                    <a:pt x="180" y="1599"/>
                  </a:lnTo>
                  <a:lnTo>
                    <a:pt x="135" y="1643"/>
                  </a:lnTo>
                  <a:lnTo>
                    <a:pt x="120" y="1703"/>
                  </a:lnTo>
                  <a:lnTo>
                    <a:pt x="120" y="1763"/>
                  </a:lnTo>
                  <a:lnTo>
                    <a:pt x="135" y="1823"/>
                  </a:lnTo>
                  <a:lnTo>
                    <a:pt x="165" y="1897"/>
                  </a:lnTo>
                  <a:lnTo>
                    <a:pt x="210" y="1972"/>
                  </a:lnTo>
                  <a:lnTo>
                    <a:pt x="344" y="2122"/>
                  </a:lnTo>
                  <a:lnTo>
                    <a:pt x="523" y="2286"/>
                  </a:lnTo>
                  <a:lnTo>
                    <a:pt x="747" y="2465"/>
                  </a:lnTo>
                  <a:lnTo>
                    <a:pt x="986" y="2644"/>
                  </a:lnTo>
                  <a:lnTo>
                    <a:pt x="1240" y="2824"/>
                  </a:lnTo>
                  <a:lnTo>
                    <a:pt x="1763" y="3152"/>
                  </a:lnTo>
                  <a:lnTo>
                    <a:pt x="2241" y="3436"/>
                  </a:lnTo>
                  <a:lnTo>
                    <a:pt x="2719" y="3690"/>
                  </a:lnTo>
                  <a:lnTo>
                    <a:pt x="2376" y="3556"/>
                  </a:lnTo>
                  <a:lnTo>
                    <a:pt x="2017" y="3421"/>
                  </a:lnTo>
                  <a:lnTo>
                    <a:pt x="1584" y="3272"/>
                  </a:lnTo>
                  <a:lnTo>
                    <a:pt x="1136" y="3137"/>
                  </a:lnTo>
                  <a:lnTo>
                    <a:pt x="927" y="3093"/>
                  </a:lnTo>
                  <a:lnTo>
                    <a:pt x="717" y="3048"/>
                  </a:lnTo>
                  <a:lnTo>
                    <a:pt x="538" y="3018"/>
                  </a:lnTo>
                  <a:lnTo>
                    <a:pt x="374" y="3018"/>
                  </a:lnTo>
                  <a:lnTo>
                    <a:pt x="239" y="3033"/>
                  </a:lnTo>
                  <a:lnTo>
                    <a:pt x="180" y="3048"/>
                  </a:lnTo>
                  <a:lnTo>
                    <a:pt x="135" y="3078"/>
                  </a:lnTo>
                  <a:lnTo>
                    <a:pt x="105" y="3108"/>
                  </a:lnTo>
                  <a:lnTo>
                    <a:pt x="90" y="3152"/>
                  </a:lnTo>
                  <a:lnTo>
                    <a:pt x="75" y="3197"/>
                  </a:lnTo>
                  <a:lnTo>
                    <a:pt x="90" y="3242"/>
                  </a:lnTo>
                  <a:lnTo>
                    <a:pt x="150" y="3347"/>
                  </a:lnTo>
                  <a:lnTo>
                    <a:pt x="269" y="3481"/>
                  </a:lnTo>
                  <a:lnTo>
                    <a:pt x="404" y="3616"/>
                  </a:lnTo>
                  <a:lnTo>
                    <a:pt x="583" y="3750"/>
                  </a:lnTo>
                  <a:lnTo>
                    <a:pt x="971" y="4049"/>
                  </a:lnTo>
                  <a:lnTo>
                    <a:pt x="1390" y="4333"/>
                  </a:lnTo>
                  <a:lnTo>
                    <a:pt x="1763" y="4572"/>
                  </a:lnTo>
                  <a:lnTo>
                    <a:pt x="2137" y="4811"/>
                  </a:lnTo>
                  <a:lnTo>
                    <a:pt x="2137" y="4811"/>
                  </a:lnTo>
                  <a:lnTo>
                    <a:pt x="1823" y="4691"/>
                  </a:lnTo>
                  <a:lnTo>
                    <a:pt x="1509" y="4587"/>
                  </a:lnTo>
                  <a:lnTo>
                    <a:pt x="1136" y="4482"/>
                  </a:lnTo>
                  <a:lnTo>
                    <a:pt x="747" y="4392"/>
                  </a:lnTo>
                  <a:lnTo>
                    <a:pt x="568" y="4377"/>
                  </a:lnTo>
                  <a:lnTo>
                    <a:pt x="404" y="4362"/>
                  </a:lnTo>
                  <a:lnTo>
                    <a:pt x="269" y="4377"/>
                  </a:lnTo>
                  <a:lnTo>
                    <a:pt x="150" y="4407"/>
                  </a:lnTo>
                  <a:lnTo>
                    <a:pt x="90" y="4437"/>
                  </a:lnTo>
                  <a:lnTo>
                    <a:pt x="60" y="4467"/>
                  </a:lnTo>
                  <a:lnTo>
                    <a:pt x="30" y="4497"/>
                  </a:lnTo>
                  <a:lnTo>
                    <a:pt x="0" y="4557"/>
                  </a:lnTo>
                  <a:lnTo>
                    <a:pt x="0" y="4602"/>
                  </a:lnTo>
                  <a:lnTo>
                    <a:pt x="0" y="4646"/>
                  </a:lnTo>
                  <a:lnTo>
                    <a:pt x="15" y="4706"/>
                  </a:lnTo>
                  <a:lnTo>
                    <a:pt x="30" y="4751"/>
                  </a:lnTo>
                  <a:lnTo>
                    <a:pt x="120" y="4870"/>
                  </a:lnTo>
                  <a:lnTo>
                    <a:pt x="224" y="4975"/>
                  </a:lnTo>
                  <a:lnTo>
                    <a:pt x="374" y="5080"/>
                  </a:lnTo>
                  <a:lnTo>
                    <a:pt x="538" y="5199"/>
                  </a:lnTo>
                  <a:lnTo>
                    <a:pt x="717" y="5304"/>
                  </a:lnTo>
                  <a:lnTo>
                    <a:pt x="927" y="5408"/>
                  </a:lnTo>
                  <a:lnTo>
                    <a:pt x="1360" y="5602"/>
                  </a:lnTo>
                  <a:lnTo>
                    <a:pt x="1808" y="5782"/>
                  </a:lnTo>
                  <a:lnTo>
                    <a:pt x="2226" y="5946"/>
                  </a:lnTo>
                  <a:lnTo>
                    <a:pt x="2585" y="6051"/>
                  </a:lnTo>
                  <a:lnTo>
                    <a:pt x="2719" y="6081"/>
                  </a:lnTo>
                  <a:lnTo>
                    <a:pt x="2839" y="6095"/>
                  </a:lnTo>
                  <a:lnTo>
                    <a:pt x="2958" y="6066"/>
                  </a:lnTo>
                  <a:lnTo>
                    <a:pt x="3048" y="6021"/>
                  </a:lnTo>
                  <a:lnTo>
                    <a:pt x="3123" y="5961"/>
                  </a:lnTo>
                  <a:lnTo>
                    <a:pt x="3197" y="5871"/>
                  </a:lnTo>
                  <a:lnTo>
                    <a:pt x="3257" y="5797"/>
                  </a:lnTo>
                  <a:lnTo>
                    <a:pt x="3302" y="5692"/>
                  </a:lnTo>
                  <a:lnTo>
                    <a:pt x="3362" y="5498"/>
                  </a:lnTo>
                  <a:lnTo>
                    <a:pt x="3392" y="5319"/>
                  </a:lnTo>
                  <a:lnTo>
                    <a:pt x="3407" y="5139"/>
                  </a:lnTo>
                  <a:lnTo>
                    <a:pt x="3481" y="5035"/>
                  </a:lnTo>
                  <a:lnTo>
                    <a:pt x="3646" y="4751"/>
                  </a:lnTo>
                  <a:lnTo>
                    <a:pt x="3720" y="4587"/>
                  </a:lnTo>
                  <a:lnTo>
                    <a:pt x="3795" y="4407"/>
                  </a:lnTo>
                  <a:lnTo>
                    <a:pt x="3840" y="4243"/>
                  </a:lnTo>
                  <a:lnTo>
                    <a:pt x="3855" y="4168"/>
                  </a:lnTo>
                  <a:lnTo>
                    <a:pt x="3870" y="4109"/>
                  </a:lnTo>
                  <a:lnTo>
                    <a:pt x="3930" y="4049"/>
                  </a:lnTo>
                  <a:lnTo>
                    <a:pt x="3989" y="3974"/>
                  </a:lnTo>
                  <a:lnTo>
                    <a:pt x="4079" y="3869"/>
                  </a:lnTo>
                  <a:lnTo>
                    <a:pt x="4154" y="3750"/>
                  </a:lnTo>
                  <a:lnTo>
                    <a:pt x="4243" y="3616"/>
                  </a:lnTo>
                  <a:lnTo>
                    <a:pt x="4303" y="3451"/>
                  </a:lnTo>
                  <a:lnTo>
                    <a:pt x="4348" y="3272"/>
                  </a:lnTo>
                  <a:lnTo>
                    <a:pt x="4467" y="3137"/>
                  </a:lnTo>
                  <a:lnTo>
                    <a:pt x="4587" y="2988"/>
                  </a:lnTo>
                  <a:lnTo>
                    <a:pt x="4691" y="2809"/>
                  </a:lnTo>
                  <a:lnTo>
                    <a:pt x="4736" y="2704"/>
                  </a:lnTo>
                  <a:lnTo>
                    <a:pt x="4781" y="2600"/>
                  </a:lnTo>
                  <a:lnTo>
                    <a:pt x="4811" y="2495"/>
                  </a:lnTo>
                  <a:lnTo>
                    <a:pt x="4826" y="2376"/>
                  </a:lnTo>
                  <a:lnTo>
                    <a:pt x="4811" y="2271"/>
                  </a:lnTo>
                  <a:lnTo>
                    <a:pt x="4781" y="2151"/>
                  </a:lnTo>
                  <a:lnTo>
                    <a:pt x="4721" y="2047"/>
                  </a:lnTo>
                  <a:lnTo>
                    <a:pt x="4647" y="1942"/>
                  </a:lnTo>
                  <a:lnTo>
                    <a:pt x="4676" y="1897"/>
                  </a:lnTo>
                  <a:lnTo>
                    <a:pt x="4751" y="1763"/>
                  </a:lnTo>
                  <a:lnTo>
                    <a:pt x="4841" y="1554"/>
                  </a:lnTo>
                  <a:lnTo>
                    <a:pt x="4886" y="1434"/>
                  </a:lnTo>
                  <a:lnTo>
                    <a:pt x="4916" y="1300"/>
                  </a:lnTo>
                  <a:lnTo>
                    <a:pt x="4945" y="1150"/>
                  </a:lnTo>
                  <a:lnTo>
                    <a:pt x="4975" y="1001"/>
                  </a:lnTo>
                  <a:lnTo>
                    <a:pt x="4975" y="837"/>
                  </a:lnTo>
                  <a:lnTo>
                    <a:pt x="4960" y="672"/>
                  </a:lnTo>
                  <a:lnTo>
                    <a:pt x="4916" y="508"/>
                  </a:lnTo>
                  <a:lnTo>
                    <a:pt x="4856" y="329"/>
                  </a:lnTo>
                  <a:lnTo>
                    <a:pt x="4766" y="1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32"/>
            <p:cNvSpPr/>
            <p:nvPr/>
          </p:nvSpPr>
          <p:spPr>
            <a:xfrm>
              <a:off x="-1829168" y="3041411"/>
              <a:ext cx="719583" cy="785125"/>
            </a:xfrm>
            <a:custGeom>
              <a:avLst/>
              <a:gdLst/>
              <a:ahLst/>
              <a:cxnLst/>
              <a:rect l="l" t="t" r="r" b="b"/>
              <a:pathLst>
                <a:path w="25592" h="27923" extrusionOk="0">
                  <a:moveTo>
                    <a:pt x="5827" y="0"/>
                  </a:moveTo>
                  <a:lnTo>
                    <a:pt x="5528" y="15"/>
                  </a:lnTo>
                  <a:lnTo>
                    <a:pt x="5229" y="60"/>
                  </a:lnTo>
                  <a:lnTo>
                    <a:pt x="4930" y="135"/>
                  </a:lnTo>
                  <a:lnTo>
                    <a:pt x="4647" y="239"/>
                  </a:lnTo>
                  <a:lnTo>
                    <a:pt x="4363" y="359"/>
                  </a:lnTo>
                  <a:lnTo>
                    <a:pt x="4094" y="508"/>
                  </a:lnTo>
                  <a:lnTo>
                    <a:pt x="3855" y="688"/>
                  </a:lnTo>
                  <a:lnTo>
                    <a:pt x="3616" y="897"/>
                  </a:lnTo>
                  <a:lnTo>
                    <a:pt x="3407" y="1121"/>
                  </a:lnTo>
                  <a:lnTo>
                    <a:pt x="3212" y="1375"/>
                  </a:lnTo>
                  <a:lnTo>
                    <a:pt x="3048" y="1644"/>
                  </a:lnTo>
                  <a:lnTo>
                    <a:pt x="2899" y="1928"/>
                  </a:lnTo>
                  <a:lnTo>
                    <a:pt x="2824" y="2137"/>
                  </a:lnTo>
                  <a:lnTo>
                    <a:pt x="2749" y="2301"/>
                  </a:lnTo>
                  <a:lnTo>
                    <a:pt x="2615" y="2630"/>
                  </a:lnTo>
                  <a:lnTo>
                    <a:pt x="2361" y="3287"/>
                  </a:lnTo>
                  <a:lnTo>
                    <a:pt x="2122" y="3929"/>
                  </a:lnTo>
                  <a:lnTo>
                    <a:pt x="1913" y="4587"/>
                  </a:lnTo>
                  <a:lnTo>
                    <a:pt x="1689" y="5229"/>
                  </a:lnTo>
                  <a:lnTo>
                    <a:pt x="1494" y="5887"/>
                  </a:lnTo>
                  <a:lnTo>
                    <a:pt x="1315" y="6544"/>
                  </a:lnTo>
                  <a:lnTo>
                    <a:pt x="1136" y="7201"/>
                  </a:lnTo>
                  <a:lnTo>
                    <a:pt x="957" y="7873"/>
                  </a:lnTo>
                  <a:lnTo>
                    <a:pt x="807" y="8546"/>
                  </a:lnTo>
                  <a:lnTo>
                    <a:pt x="658" y="9218"/>
                  </a:lnTo>
                  <a:lnTo>
                    <a:pt x="538" y="9890"/>
                  </a:lnTo>
                  <a:lnTo>
                    <a:pt x="419" y="10578"/>
                  </a:lnTo>
                  <a:lnTo>
                    <a:pt x="314" y="11265"/>
                  </a:lnTo>
                  <a:lnTo>
                    <a:pt x="224" y="11952"/>
                  </a:lnTo>
                  <a:lnTo>
                    <a:pt x="135" y="12654"/>
                  </a:lnTo>
                  <a:lnTo>
                    <a:pt x="75" y="13356"/>
                  </a:lnTo>
                  <a:lnTo>
                    <a:pt x="30" y="14073"/>
                  </a:lnTo>
                  <a:lnTo>
                    <a:pt x="15" y="14776"/>
                  </a:lnTo>
                  <a:lnTo>
                    <a:pt x="0" y="15493"/>
                  </a:lnTo>
                  <a:lnTo>
                    <a:pt x="15" y="16225"/>
                  </a:lnTo>
                  <a:lnTo>
                    <a:pt x="45" y="16957"/>
                  </a:lnTo>
                  <a:lnTo>
                    <a:pt x="105" y="17689"/>
                  </a:lnTo>
                  <a:lnTo>
                    <a:pt x="195" y="18421"/>
                  </a:lnTo>
                  <a:lnTo>
                    <a:pt x="314" y="19168"/>
                  </a:lnTo>
                  <a:lnTo>
                    <a:pt x="449" y="19900"/>
                  </a:lnTo>
                  <a:lnTo>
                    <a:pt x="628" y="20647"/>
                  </a:lnTo>
                  <a:lnTo>
                    <a:pt x="822" y="21394"/>
                  </a:lnTo>
                  <a:lnTo>
                    <a:pt x="1076" y="22126"/>
                  </a:lnTo>
                  <a:lnTo>
                    <a:pt x="1210" y="22499"/>
                  </a:lnTo>
                  <a:lnTo>
                    <a:pt x="1345" y="22858"/>
                  </a:lnTo>
                  <a:lnTo>
                    <a:pt x="1494" y="23216"/>
                  </a:lnTo>
                  <a:lnTo>
                    <a:pt x="1659" y="23590"/>
                  </a:lnTo>
                  <a:lnTo>
                    <a:pt x="1838" y="23948"/>
                  </a:lnTo>
                  <a:lnTo>
                    <a:pt x="2017" y="24292"/>
                  </a:lnTo>
                  <a:lnTo>
                    <a:pt x="2196" y="24591"/>
                  </a:lnTo>
                  <a:lnTo>
                    <a:pt x="2361" y="24845"/>
                  </a:lnTo>
                  <a:lnTo>
                    <a:pt x="2540" y="25069"/>
                  </a:lnTo>
                  <a:lnTo>
                    <a:pt x="2749" y="25263"/>
                  </a:lnTo>
                  <a:lnTo>
                    <a:pt x="2973" y="25442"/>
                  </a:lnTo>
                  <a:lnTo>
                    <a:pt x="3212" y="25592"/>
                  </a:lnTo>
                  <a:lnTo>
                    <a:pt x="3466" y="25711"/>
                  </a:lnTo>
                  <a:lnTo>
                    <a:pt x="3720" y="25801"/>
                  </a:lnTo>
                  <a:lnTo>
                    <a:pt x="3989" y="25876"/>
                  </a:lnTo>
                  <a:lnTo>
                    <a:pt x="4318" y="25935"/>
                  </a:lnTo>
                  <a:lnTo>
                    <a:pt x="4632" y="25995"/>
                  </a:lnTo>
                  <a:lnTo>
                    <a:pt x="5244" y="26115"/>
                  </a:lnTo>
                  <a:lnTo>
                    <a:pt x="6469" y="26324"/>
                  </a:lnTo>
                  <a:lnTo>
                    <a:pt x="7679" y="26533"/>
                  </a:lnTo>
                  <a:lnTo>
                    <a:pt x="8904" y="26727"/>
                  </a:lnTo>
                  <a:lnTo>
                    <a:pt x="10129" y="26906"/>
                  </a:lnTo>
                  <a:lnTo>
                    <a:pt x="11354" y="27086"/>
                  </a:lnTo>
                  <a:lnTo>
                    <a:pt x="12580" y="27235"/>
                  </a:lnTo>
                  <a:lnTo>
                    <a:pt x="13820" y="27385"/>
                  </a:lnTo>
                  <a:lnTo>
                    <a:pt x="15045" y="27519"/>
                  </a:lnTo>
                  <a:lnTo>
                    <a:pt x="16285" y="27638"/>
                  </a:lnTo>
                  <a:lnTo>
                    <a:pt x="17525" y="27743"/>
                  </a:lnTo>
                  <a:lnTo>
                    <a:pt x="18765" y="27818"/>
                  </a:lnTo>
                  <a:lnTo>
                    <a:pt x="20019" y="27892"/>
                  </a:lnTo>
                  <a:lnTo>
                    <a:pt x="21274" y="27922"/>
                  </a:lnTo>
                  <a:lnTo>
                    <a:pt x="23172" y="27922"/>
                  </a:lnTo>
                  <a:lnTo>
                    <a:pt x="23814" y="27892"/>
                  </a:lnTo>
                  <a:lnTo>
                    <a:pt x="24008" y="27878"/>
                  </a:lnTo>
                  <a:lnTo>
                    <a:pt x="24188" y="27848"/>
                  </a:lnTo>
                  <a:lnTo>
                    <a:pt x="24367" y="27788"/>
                  </a:lnTo>
                  <a:lnTo>
                    <a:pt x="24531" y="27728"/>
                  </a:lnTo>
                  <a:lnTo>
                    <a:pt x="24681" y="27638"/>
                  </a:lnTo>
                  <a:lnTo>
                    <a:pt x="24830" y="27549"/>
                  </a:lnTo>
                  <a:lnTo>
                    <a:pt x="24964" y="27429"/>
                  </a:lnTo>
                  <a:lnTo>
                    <a:pt x="25099" y="27310"/>
                  </a:lnTo>
                  <a:lnTo>
                    <a:pt x="25204" y="27175"/>
                  </a:lnTo>
                  <a:lnTo>
                    <a:pt x="25308" y="27026"/>
                  </a:lnTo>
                  <a:lnTo>
                    <a:pt x="25398" y="26877"/>
                  </a:lnTo>
                  <a:lnTo>
                    <a:pt x="25472" y="26712"/>
                  </a:lnTo>
                  <a:lnTo>
                    <a:pt x="25517" y="26533"/>
                  </a:lnTo>
                  <a:lnTo>
                    <a:pt x="25562" y="26354"/>
                  </a:lnTo>
                  <a:lnTo>
                    <a:pt x="25577" y="26174"/>
                  </a:lnTo>
                  <a:lnTo>
                    <a:pt x="25592" y="25980"/>
                  </a:lnTo>
                  <a:lnTo>
                    <a:pt x="25577" y="25816"/>
                  </a:lnTo>
                  <a:lnTo>
                    <a:pt x="25547" y="25637"/>
                  </a:lnTo>
                  <a:lnTo>
                    <a:pt x="25502" y="25487"/>
                  </a:lnTo>
                  <a:lnTo>
                    <a:pt x="25443" y="25323"/>
                  </a:lnTo>
                  <a:lnTo>
                    <a:pt x="25368" y="25173"/>
                  </a:lnTo>
                  <a:lnTo>
                    <a:pt x="25278" y="25039"/>
                  </a:lnTo>
                  <a:lnTo>
                    <a:pt x="25189" y="24905"/>
                  </a:lnTo>
                  <a:lnTo>
                    <a:pt x="25084" y="24785"/>
                  </a:lnTo>
                  <a:lnTo>
                    <a:pt x="24964" y="24680"/>
                  </a:lnTo>
                  <a:lnTo>
                    <a:pt x="24845" y="24576"/>
                  </a:lnTo>
                  <a:lnTo>
                    <a:pt x="24710" y="24486"/>
                  </a:lnTo>
                  <a:lnTo>
                    <a:pt x="24561" y="24397"/>
                  </a:lnTo>
                  <a:lnTo>
                    <a:pt x="24412" y="24337"/>
                  </a:lnTo>
                  <a:lnTo>
                    <a:pt x="24262" y="24277"/>
                  </a:lnTo>
                  <a:lnTo>
                    <a:pt x="24098" y="24247"/>
                  </a:lnTo>
                  <a:lnTo>
                    <a:pt x="23934" y="24217"/>
                  </a:lnTo>
                  <a:lnTo>
                    <a:pt x="23904" y="24217"/>
                  </a:lnTo>
                  <a:lnTo>
                    <a:pt x="22753" y="24083"/>
                  </a:lnTo>
                  <a:lnTo>
                    <a:pt x="21618" y="23919"/>
                  </a:lnTo>
                  <a:lnTo>
                    <a:pt x="20468" y="23724"/>
                  </a:lnTo>
                  <a:lnTo>
                    <a:pt x="19317" y="23500"/>
                  </a:lnTo>
                  <a:lnTo>
                    <a:pt x="18167" y="23261"/>
                  </a:lnTo>
                  <a:lnTo>
                    <a:pt x="17017" y="23007"/>
                  </a:lnTo>
                  <a:lnTo>
                    <a:pt x="15866" y="22723"/>
                  </a:lnTo>
                  <a:lnTo>
                    <a:pt x="14716" y="22440"/>
                  </a:lnTo>
                  <a:lnTo>
                    <a:pt x="13580" y="22141"/>
                  </a:lnTo>
                  <a:lnTo>
                    <a:pt x="12430" y="21827"/>
                  </a:lnTo>
                  <a:lnTo>
                    <a:pt x="11295" y="21498"/>
                  </a:lnTo>
                  <a:lnTo>
                    <a:pt x="10159" y="21170"/>
                  </a:lnTo>
                  <a:lnTo>
                    <a:pt x="9024" y="20811"/>
                  </a:lnTo>
                  <a:lnTo>
                    <a:pt x="7888" y="20468"/>
                  </a:lnTo>
                  <a:lnTo>
                    <a:pt x="7156" y="20228"/>
                  </a:lnTo>
                  <a:lnTo>
                    <a:pt x="7082" y="19989"/>
                  </a:lnTo>
                  <a:lnTo>
                    <a:pt x="6947" y="19586"/>
                  </a:lnTo>
                  <a:lnTo>
                    <a:pt x="6932" y="19541"/>
                  </a:lnTo>
                  <a:lnTo>
                    <a:pt x="6798" y="19078"/>
                  </a:lnTo>
                  <a:lnTo>
                    <a:pt x="6693" y="18585"/>
                  </a:lnTo>
                  <a:lnTo>
                    <a:pt x="6589" y="18092"/>
                  </a:lnTo>
                  <a:lnTo>
                    <a:pt x="6514" y="17584"/>
                  </a:lnTo>
                  <a:lnTo>
                    <a:pt x="6454" y="17061"/>
                  </a:lnTo>
                  <a:lnTo>
                    <a:pt x="6409" y="16538"/>
                  </a:lnTo>
                  <a:lnTo>
                    <a:pt x="6395" y="16016"/>
                  </a:lnTo>
                  <a:lnTo>
                    <a:pt x="6380" y="15478"/>
                  </a:lnTo>
                  <a:lnTo>
                    <a:pt x="6380" y="14925"/>
                  </a:lnTo>
                  <a:lnTo>
                    <a:pt x="6409" y="14387"/>
                  </a:lnTo>
                  <a:lnTo>
                    <a:pt x="6439" y="13834"/>
                  </a:lnTo>
                  <a:lnTo>
                    <a:pt x="6484" y="13282"/>
                  </a:lnTo>
                  <a:lnTo>
                    <a:pt x="6604" y="12057"/>
                  </a:lnTo>
                  <a:lnTo>
                    <a:pt x="6753" y="10727"/>
                  </a:lnTo>
                  <a:lnTo>
                    <a:pt x="6843" y="10040"/>
                  </a:lnTo>
                  <a:lnTo>
                    <a:pt x="6947" y="9382"/>
                  </a:lnTo>
                  <a:lnTo>
                    <a:pt x="7067" y="8740"/>
                  </a:lnTo>
                  <a:lnTo>
                    <a:pt x="7201" y="8157"/>
                  </a:lnTo>
                  <a:lnTo>
                    <a:pt x="7321" y="7679"/>
                  </a:lnTo>
                  <a:lnTo>
                    <a:pt x="7440" y="7321"/>
                  </a:lnTo>
                  <a:lnTo>
                    <a:pt x="7605" y="6962"/>
                  </a:lnTo>
                  <a:lnTo>
                    <a:pt x="7829" y="6484"/>
                  </a:lnTo>
                  <a:lnTo>
                    <a:pt x="8098" y="6006"/>
                  </a:lnTo>
                  <a:lnTo>
                    <a:pt x="8232" y="5767"/>
                  </a:lnTo>
                  <a:lnTo>
                    <a:pt x="8337" y="5513"/>
                  </a:lnTo>
                  <a:lnTo>
                    <a:pt x="8546" y="4990"/>
                  </a:lnTo>
                  <a:lnTo>
                    <a:pt x="8635" y="4736"/>
                  </a:lnTo>
                  <a:lnTo>
                    <a:pt x="8725" y="4527"/>
                  </a:lnTo>
                  <a:lnTo>
                    <a:pt x="8770" y="4422"/>
                  </a:lnTo>
                  <a:lnTo>
                    <a:pt x="8875" y="4124"/>
                  </a:lnTo>
                  <a:lnTo>
                    <a:pt x="8964" y="3810"/>
                  </a:lnTo>
                  <a:lnTo>
                    <a:pt x="9009" y="3496"/>
                  </a:lnTo>
                  <a:lnTo>
                    <a:pt x="9024" y="3182"/>
                  </a:lnTo>
                  <a:lnTo>
                    <a:pt x="9009" y="2884"/>
                  </a:lnTo>
                  <a:lnTo>
                    <a:pt x="8964" y="2570"/>
                  </a:lnTo>
                  <a:lnTo>
                    <a:pt x="8889" y="2271"/>
                  </a:lnTo>
                  <a:lnTo>
                    <a:pt x="8785" y="1987"/>
                  </a:lnTo>
                  <a:lnTo>
                    <a:pt x="8650" y="1703"/>
                  </a:lnTo>
                  <a:lnTo>
                    <a:pt x="8501" y="1449"/>
                  </a:lnTo>
                  <a:lnTo>
                    <a:pt x="8322" y="1196"/>
                  </a:lnTo>
                  <a:lnTo>
                    <a:pt x="8113" y="971"/>
                  </a:lnTo>
                  <a:lnTo>
                    <a:pt x="7888" y="747"/>
                  </a:lnTo>
                  <a:lnTo>
                    <a:pt x="7635" y="568"/>
                  </a:lnTo>
                  <a:lnTo>
                    <a:pt x="7366" y="389"/>
                  </a:lnTo>
                  <a:lnTo>
                    <a:pt x="7067" y="254"/>
                  </a:lnTo>
                  <a:lnTo>
                    <a:pt x="6768" y="135"/>
                  </a:lnTo>
                  <a:lnTo>
                    <a:pt x="6454" y="60"/>
                  </a:lnTo>
                  <a:lnTo>
                    <a:pt x="6141" y="15"/>
                  </a:lnTo>
                  <a:lnTo>
                    <a:pt x="5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32"/>
            <p:cNvSpPr/>
            <p:nvPr/>
          </p:nvSpPr>
          <p:spPr>
            <a:xfrm>
              <a:off x="-1170513" y="3700908"/>
              <a:ext cx="234022" cy="152509"/>
            </a:xfrm>
            <a:custGeom>
              <a:avLst/>
              <a:gdLst/>
              <a:ahLst/>
              <a:cxnLst/>
              <a:rect l="l" t="t" r="r" b="b"/>
              <a:pathLst>
                <a:path w="8323" h="5424" extrusionOk="0">
                  <a:moveTo>
                    <a:pt x="3526" y="0"/>
                  </a:moveTo>
                  <a:lnTo>
                    <a:pt x="3347" y="30"/>
                  </a:lnTo>
                  <a:lnTo>
                    <a:pt x="3138" y="75"/>
                  </a:lnTo>
                  <a:lnTo>
                    <a:pt x="2914" y="135"/>
                  </a:lnTo>
                  <a:lnTo>
                    <a:pt x="2451" y="284"/>
                  </a:lnTo>
                  <a:lnTo>
                    <a:pt x="1973" y="464"/>
                  </a:lnTo>
                  <a:lnTo>
                    <a:pt x="1539" y="658"/>
                  </a:lnTo>
                  <a:lnTo>
                    <a:pt x="1196" y="822"/>
                  </a:lnTo>
                  <a:lnTo>
                    <a:pt x="867" y="971"/>
                  </a:lnTo>
                  <a:lnTo>
                    <a:pt x="703" y="1166"/>
                  </a:lnTo>
                  <a:lnTo>
                    <a:pt x="568" y="1360"/>
                  </a:lnTo>
                  <a:lnTo>
                    <a:pt x="449" y="1539"/>
                  </a:lnTo>
                  <a:lnTo>
                    <a:pt x="344" y="1733"/>
                  </a:lnTo>
                  <a:lnTo>
                    <a:pt x="270" y="1913"/>
                  </a:lnTo>
                  <a:lnTo>
                    <a:pt x="195" y="2092"/>
                  </a:lnTo>
                  <a:lnTo>
                    <a:pt x="135" y="2271"/>
                  </a:lnTo>
                  <a:lnTo>
                    <a:pt x="75" y="2436"/>
                  </a:lnTo>
                  <a:lnTo>
                    <a:pt x="46" y="2615"/>
                  </a:lnTo>
                  <a:lnTo>
                    <a:pt x="16" y="2779"/>
                  </a:lnTo>
                  <a:lnTo>
                    <a:pt x="1" y="3093"/>
                  </a:lnTo>
                  <a:lnTo>
                    <a:pt x="1" y="3377"/>
                  </a:lnTo>
                  <a:lnTo>
                    <a:pt x="31" y="3646"/>
                  </a:lnTo>
                  <a:lnTo>
                    <a:pt x="75" y="3825"/>
                  </a:lnTo>
                  <a:lnTo>
                    <a:pt x="135" y="3989"/>
                  </a:lnTo>
                  <a:lnTo>
                    <a:pt x="225" y="4139"/>
                  </a:lnTo>
                  <a:lnTo>
                    <a:pt x="329" y="4273"/>
                  </a:lnTo>
                  <a:lnTo>
                    <a:pt x="449" y="4393"/>
                  </a:lnTo>
                  <a:lnTo>
                    <a:pt x="598" y="4497"/>
                  </a:lnTo>
                  <a:lnTo>
                    <a:pt x="748" y="4587"/>
                  </a:lnTo>
                  <a:lnTo>
                    <a:pt x="912" y="4647"/>
                  </a:lnTo>
                  <a:lnTo>
                    <a:pt x="2212" y="5020"/>
                  </a:lnTo>
                  <a:lnTo>
                    <a:pt x="3168" y="5289"/>
                  </a:lnTo>
                  <a:lnTo>
                    <a:pt x="3377" y="5349"/>
                  </a:lnTo>
                  <a:lnTo>
                    <a:pt x="3631" y="5379"/>
                  </a:lnTo>
                  <a:lnTo>
                    <a:pt x="3930" y="5409"/>
                  </a:lnTo>
                  <a:lnTo>
                    <a:pt x="4273" y="5423"/>
                  </a:lnTo>
                  <a:lnTo>
                    <a:pt x="4438" y="5409"/>
                  </a:lnTo>
                  <a:lnTo>
                    <a:pt x="4617" y="5379"/>
                  </a:lnTo>
                  <a:lnTo>
                    <a:pt x="4796" y="5349"/>
                  </a:lnTo>
                  <a:lnTo>
                    <a:pt x="4976" y="5289"/>
                  </a:lnTo>
                  <a:lnTo>
                    <a:pt x="5155" y="5229"/>
                  </a:lnTo>
                  <a:lnTo>
                    <a:pt x="5319" y="5140"/>
                  </a:lnTo>
                  <a:lnTo>
                    <a:pt x="5484" y="5050"/>
                  </a:lnTo>
                  <a:lnTo>
                    <a:pt x="5648" y="4930"/>
                  </a:lnTo>
                  <a:lnTo>
                    <a:pt x="5737" y="4901"/>
                  </a:lnTo>
                  <a:lnTo>
                    <a:pt x="5962" y="4826"/>
                  </a:lnTo>
                  <a:lnTo>
                    <a:pt x="6260" y="4691"/>
                  </a:lnTo>
                  <a:lnTo>
                    <a:pt x="6410" y="4617"/>
                  </a:lnTo>
                  <a:lnTo>
                    <a:pt x="6559" y="4542"/>
                  </a:lnTo>
                  <a:lnTo>
                    <a:pt x="6709" y="4437"/>
                  </a:lnTo>
                  <a:lnTo>
                    <a:pt x="6828" y="4333"/>
                  </a:lnTo>
                  <a:lnTo>
                    <a:pt x="6933" y="4213"/>
                  </a:lnTo>
                  <a:lnTo>
                    <a:pt x="7022" y="4109"/>
                  </a:lnTo>
                  <a:lnTo>
                    <a:pt x="7142" y="3915"/>
                  </a:lnTo>
                  <a:lnTo>
                    <a:pt x="7187" y="3840"/>
                  </a:lnTo>
                  <a:lnTo>
                    <a:pt x="7007" y="3870"/>
                  </a:lnTo>
                  <a:lnTo>
                    <a:pt x="6992" y="3870"/>
                  </a:lnTo>
                  <a:lnTo>
                    <a:pt x="7007" y="3855"/>
                  </a:lnTo>
                  <a:lnTo>
                    <a:pt x="7261" y="3780"/>
                  </a:lnTo>
                  <a:lnTo>
                    <a:pt x="7366" y="3750"/>
                  </a:lnTo>
                  <a:lnTo>
                    <a:pt x="7456" y="3720"/>
                  </a:lnTo>
                  <a:lnTo>
                    <a:pt x="7605" y="3631"/>
                  </a:lnTo>
                  <a:lnTo>
                    <a:pt x="7724" y="3526"/>
                  </a:lnTo>
                  <a:lnTo>
                    <a:pt x="7814" y="3422"/>
                  </a:lnTo>
                  <a:lnTo>
                    <a:pt x="7874" y="3332"/>
                  </a:lnTo>
                  <a:lnTo>
                    <a:pt x="7904" y="3257"/>
                  </a:lnTo>
                  <a:lnTo>
                    <a:pt x="7934" y="3168"/>
                  </a:lnTo>
                  <a:lnTo>
                    <a:pt x="7291" y="3257"/>
                  </a:lnTo>
                  <a:lnTo>
                    <a:pt x="6738" y="3302"/>
                  </a:lnTo>
                  <a:lnTo>
                    <a:pt x="6305" y="3317"/>
                  </a:lnTo>
                  <a:lnTo>
                    <a:pt x="5947" y="3317"/>
                  </a:lnTo>
                  <a:lnTo>
                    <a:pt x="5678" y="3302"/>
                  </a:lnTo>
                  <a:lnTo>
                    <a:pt x="5484" y="3287"/>
                  </a:lnTo>
                  <a:lnTo>
                    <a:pt x="5349" y="3272"/>
                  </a:lnTo>
                  <a:lnTo>
                    <a:pt x="5558" y="3272"/>
                  </a:lnTo>
                  <a:lnTo>
                    <a:pt x="5782" y="3287"/>
                  </a:lnTo>
                  <a:lnTo>
                    <a:pt x="6066" y="3287"/>
                  </a:lnTo>
                  <a:lnTo>
                    <a:pt x="6395" y="3257"/>
                  </a:lnTo>
                  <a:lnTo>
                    <a:pt x="6738" y="3227"/>
                  </a:lnTo>
                  <a:lnTo>
                    <a:pt x="7067" y="3168"/>
                  </a:lnTo>
                  <a:lnTo>
                    <a:pt x="7231" y="3123"/>
                  </a:lnTo>
                  <a:lnTo>
                    <a:pt x="7396" y="3078"/>
                  </a:lnTo>
                  <a:lnTo>
                    <a:pt x="7680" y="2958"/>
                  </a:lnTo>
                  <a:lnTo>
                    <a:pt x="7934" y="2824"/>
                  </a:lnTo>
                  <a:lnTo>
                    <a:pt x="8143" y="2690"/>
                  </a:lnTo>
                  <a:lnTo>
                    <a:pt x="8217" y="2630"/>
                  </a:lnTo>
                  <a:lnTo>
                    <a:pt x="8277" y="2555"/>
                  </a:lnTo>
                  <a:lnTo>
                    <a:pt x="8307" y="2495"/>
                  </a:lnTo>
                  <a:lnTo>
                    <a:pt x="8322" y="2450"/>
                  </a:lnTo>
                  <a:lnTo>
                    <a:pt x="8307" y="2391"/>
                  </a:lnTo>
                  <a:lnTo>
                    <a:pt x="8247" y="2346"/>
                  </a:lnTo>
                  <a:lnTo>
                    <a:pt x="8173" y="2316"/>
                  </a:lnTo>
                  <a:lnTo>
                    <a:pt x="8053" y="2286"/>
                  </a:lnTo>
                  <a:lnTo>
                    <a:pt x="7904" y="2271"/>
                  </a:lnTo>
                  <a:lnTo>
                    <a:pt x="7321" y="2271"/>
                  </a:lnTo>
                  <a:lnTo>
                    <a:pt x="7007" y="2286"/>
                  </a:lnTo>
                  <a:lnTo>
                    <a:pt x="6470" y="2316"/>
                  </a:lnTo>
                  <a:lnTo>
                    <a:pt x="6216" y="2316"/>
                  </a:lnTo>
                  <a:lnTo>
                    <a:pt x="5932" y="2286"/>
                  </a:lnTo>
                  <a:lnTo>
                    <a:pt x="5588" y="2241"/>
                  </a:lnTo>
                  <a:lnTo>
                    <a:pt x="5185" y="2152"/>
                  </a:lnTo>
                  <a:lnTo>
                    <a:pt x="4333" y="1928"/>
                  </a:lnTo>
                  <a:lnTo>
                    <a:pt x="3975" y="1838"/>
                  </a:lnTo>
                  <a:lnTo>
                    <a:pt x="3676" y="1733"/>
                  </a:lnTo>
                  <a:lnTo>
                    <a:pt x="3452" y="1629"/>
                  </a:lnTo>
                  <a:lnTo>
                    <a:pt x="3377" y="1584"/>
                  </a:lnTo>
                  <a:lnTo>
                    <a:pt x="3302" y="1539"/>
                  </a:lnTo>
                  <a:lnTo>
                    <a:pt x="3258" y="1494"/>
                  </a:lnTo>
                  <a:lnTo>
                    <a:pt x="3243" y="1435"/>
                  </a:lnTo>
                  <a:lnTo>
                    <a:pt x="3243" y="1390"/>
                  </a:lnTo>
                  <a:lnTo>
                    <a:pt x="3272" y="1345"/>
                  </a:lnTo>
                  <a:lnTo>
                    <a:pt x="3332" y="1300"/>
                  </a:lnTo>
                  <a:lnTo>
                    <a:pt x="3392" y="1255"/>
                  </a:lnTo>
                  <a:lnTo>
                    <a:pt x="3526" y="1181"/>
                  </a:lnTo>
                  <a:lnTo>
                    <a:pt x="3691" y="1136"/>
                  </a:lnTo>
                  <a:lnTo>
                    <a:pt x="3900" y="1121"/>
                  </a:lnTo>
                  <a:lnTo>
                    <a:pt x="4109" y="1121"/>
                  </a:lnTo>
                  <a:lnTo>
                    <a:pt x="4333" y="1151"/>
                  </a:lnTo>
                  <a:lnTo>
                    <a:pt x="4572" y="1211"/>
                  </a:lnTo>
                  <a:lnTo>
                    <a:pt x="4811" y="1315"/>
                  </a:lnTo>
                  <a:lnTo>
                    <a:pt x="4916" y="1360"/>
                  </a:lnTo>
                  <a:lnTo>
                    <a:pt x="5020" y="1405"/>
                  </a:lnTo>
                  <a:lnTo>
                    <a:pt x="5110" y="1420"/>
                  </a:lnTo>
                  <a:lnTo>
                    <a:pt x="5200" y="1435"/>
                  </a:lnTo>
                  <a:lnTo>
                    <a:pt x="5334" y="1435"/>
                  </a:lnTo>
                  <a:lnTo>
                    <a:pt x="5394" y="1405"/>
                  </a:lnTo>
                  <a:lnTo>
                    <a:pt x="5439" y="1390"/>
                  </a:lnTo>
                  <a:lnTo>
                    <a:pt x="5469" y="1360"/>
                  </a:lnTo>
                  <a:lnTo>
                    <a:pt x="5498" y="1315"/>
                  </a:lnTo>
                  <a:lnTo>
                    <a:pt x="5528" y="1225"/>
                  </a:lnTo>
                  <a:lnTo>
                    <a:pt x="5543" y="1121"/>
                  </a:lnTo>
                  <a:lnTo>
                    <a:pt x="5513" y="1016"/>
                  </a:lnTo>
                  <a:lnTo>
                    <a:pt x="5484" y="957"/>
                  </a:lnTo>
                  <a:lnTo>
                    <a:pt x="5439" y="897"/>
                  </a:lnTo>
                  <a:lnTo>
                    <a:pt x="5304" y="747"/>
                  </a:lnTo>
                  <a:lnTo>
                    <a:pt x="5110" y="598"/>
                  </a:lnTo>
                  <a:lnTo>
                    <a:pt x="4871" y="434"/>
                  </a:lnTo>
                  <a:lnTo>
                    <a:pt x="4602" y="284"/>
                  </a:lnTo>
                  <a:lnTo>
                    <a:pt x="4303" y="150"/>
                  </a:lnTo>
                  <a:lnTo>
                    <a:pt x="4154" y="105"/>
                  </a:lnTo>
                  <a:lnTo>
                    <a:pt x="4005" y="60"/>
                  </a:lnTo>
                  <a:lnTo>
                    <a:pt x="3855" y="30"/>
                  </a:lnTo>
                  <a:lnTo>
                    <a:pt x="3691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" name="Google Shape;1564;p33">
            <a:extLst>
              <a:ext uri="{FF2B5EF4-FFF2-40B4-BE49-F238E27FC236}">
                <a16:creationId xmlns:a16="http://schemas.microsoft.com/office/drawing/2014/main" id="{C3FBBB63-765D-B74C-8831-BD05609E1920}"/>
              </a:ext>
            </a:extLst>
          </p:cNvPr>
          <p:cNvGrpSpPr/>
          <p:nvPr/>
        </p:nvGrpSpPr>
        <p:grpSpPr>
          <a:xfrm>
            <a:off x="9956629" y="694981"/>
            <a:ext cx="1954204" cy="3705886"/>
            <a:chOff x="3161760" y="1088175"/>
            <a:chExt cx="1931905" cy="3643804"/>
          </a:xfrm>
        </p:grpSpPr>
        <p:sp>
          <p:nvSpPr>
            <p:cNvPr id="3" name="Google Shape;1565;p33">
              <a:extLst>
                <a:ext uri="{FF2B5EF4-FFF2-40B4-BE49-F238E27FC236}">
                  <a16:creationId xmlns:a16="http://schemas.microsoft.com/office/drawing/2014/main" id="{71EDB546-6269-E0C3-320F-308B40C2F507}"/>
                </a:ext>
              </a:extLst>
            </p:cNvPr>
            <p:cNvSpPr/>
            <p:nvPr/>
          </p:nvSpPr>
          <p:spPr>
            <a:xfrm>
              <a:off x="3482626" y="4612138"/>
              <a:ext cx="1422734" cy="119841"/>
            </a:xfrm>
            <a:custGeom>
              <a:avLst/>
              <a:gdLst/>
              <a:ahLst/>
              <a:cxnLst/>
              <a:rect l="l" t="t" r="r" b="b"/>
              <a:pathLst>
                <a:path w="51797" h="4363" extrusionOk="0">
                  <a:moveTo>
                    <a:pt x="25891" y="1"/>
                  </a:moveTo>
                  <a:lnTo>
                    <a:pt x="23247" y="16"/>
                  </a:lnTo>
                  <a:lnTo>
                    <a:pt x="20677" y="45"/>
                  </a:lnTo>
                  <a:lnTo>
                    <a:pt x="18197" y="105"/>
                  </a:lnTo>
                  <a:lnTo>
                    <a:pt x="15822" y="180"/>
                  </a:lnTo>
                  <a:lnTo>
                    <a:pt x="13551" y="270"/>
                  </a:lnTo>
                  <a:lnTo>
                    <a:pt x="11415" y="374"/>
                  </a:lnTo>
                  <a:lnTo>
                    <a:pt x="9428" y="509"/>
                  </a:lnTo>
                  <a:lnTo>
                    <a:pt x="7590" y="643"/>
                  </a:lnTo>
                  <a:lnTo>
                    <a:pt x="5917" y="792"/>
                  </a:lnTo>
                  <a:lnTo>
                    <a:pt x="4423" y="972"/>
                  </a:lnTo>
                  <a:lnTo>
                    <a:pt x="3751" y="1061"/>
                  </a:lnTo>
                  <a:lnTo>
                    <a:pt x="3123" y="1151"/>
                  </a:lnTo>
                  <a:lnTo>
                    <a:pt x="2555" y="1241"/>
                  </a:lnTo>
                  <a:lnTo>
                    <a:pt x="2033" y="1330"/>
                  </a:lnTo>
                  <a:lnTo>
                    <a:pt x="1569" y="1435"/>
                  </a:lnTo>
                  <a:lnTo>
                    <a:pt x="1166" y="1539"/>
                  </a:lnTo>
                  <a:lnTo>
                    <a:pt x="808" y="1644"/>
                  </a:lnTo>
                  <a:lnTo>
                    <a:pt x="524" y="1749"/>
                  </a:lnTo>
                  <a:lnTo>
                    <a:pt x="300" y="1853"/>
                  </a:lnTo>
                  <a:lnTo>
                    <a:pt x="210" y="1913"/>
                  </a:lnTo>
                  <a:lnTo>
                    <a:pt x="135" y="1958"/>
                  </a:lnTo>
                  <a:lnTo>
                    <a:pt x="75" y="2018"/>
                  </a:lnTo>
                  <a:lnTo>
                    <a:pt x="31" y="2077"/>
                  </a:lnTo>
                  <a:lnTo>
                    <a:pt x="1" y="2122"/>
                  </a:lnTo>
                  <a:lnTo>
                    <a:pt x="1" y="2182"/>
                  </a:lnTo>
                  <a:lnTo>
                    <a:pt x="1" y="2242"/>
                  </a:lnTo>
                  <a:lnTo>
                    <a:pt x="31" y="2301"/>
                  </a:lnTo>
                  <a:lnTo>
                    <a:pt x="75" y="2346"/>
                  </a:lnTo>
                  <a:lnTo>
                    <a:pt x="135" y="2406"/>
                  </a:lnTo>
                  <a:lnTo>
                    <a:pt x="210" y="2466"/>
                  </a:lnTo>
                  <a:lnTo>
                    <a:pt x="300" y="2511"/>
                  </a:lnTo>
                  <a:lnTo>
                    <a:pt x="524" y="2630"/>
                  </a:lnTo>
                  <a:lnTo>
                    <a:pt x="808" y="2735"/>
                  </a:lnTo>
                  <a:lnTo>
                    <a:pt x="1166" y="2839"/>
                  </a:lnTo>
                  <a:lnTo>
                    <a:pt x="1569" y="2929"/>
                  </a:lnTo>
                  <a:lnTo>
                    <a:pt x="2033" y="3033"/>
                  </a:lnTo>
                  <a:lnTo>
                    <a:pt x="2555" y="3123"/>
                  </a:lnTo>
                  <a:lnTo>
                    <a:pt x="3123" y="3228"/>
                  </a:lnTo>
                  <a:lnTo>
                    <a:pt x="3751" y="3317"/>
                  </a:lnTo>
                  <a:lnTo>
                    <a:pt x="4423" y="3407"/>
                  </a:lnTo>
                  <a:lnTo>
                    <a:pt x="5917" y="3571"/>
                  </a:lnTo>
                  <a:lnTo>
                    <a:pt x="7590" y="3721"/>
                  </a:lnTo>
                  <a:lnTo>
                    <a:pt x="9428" y="3870"/>
                  </a:lnTo>
                  <a:lnTo>
                    <a:pt x="11415" y="3990"/>
                  </a:lnTo>
                  <a:lnTo>
                    <a:pt x="13551" y="4094"/>
                  </a:lnTo>
                  <a:lnTo>
                    <a:pt x="15822" y="4184"/>
                  </a:lnTo>
                  <a:lnTo>
                    <a:pt x="18197" y="4258"/>
                  </a:lnTo>
                  <a:lnTo>
                    <a:pt x="20677" y="4318"/>
                  </a:lnTo>
                  <a:lnTo>
                    <a:pt x="23247" y="4348"/>
                  </a:lnTo>
                  <a:lnTo>
                    <a:pt x="25891" y="4363"/>
                  </a:lnTo>
                  <a:lnTo>
                    <a:pt x="28550" y="4348"/>
                  </a:lnTo>
                  <a:lnTo>
                    <a:pt x="31120" y="4318"/>
                  </a:lnTo>
                  <a:lnTo>
                    <a:pt x="33600" y="4258"/>
                  </a:lnTo>
                  <a:lnTo>
                    <a:pt x="35975" y="4184"/>
                  </a:lnTo>
                  <a:lnTo>
                    <a:pt x="38246" y="4094"/>
                  </a:lnTo>
                  <a:lnTo>
                    <a:pt x="40383" y="3990"/>
                  </a:lnTo>
                  <a:lnTo>
                    <a:pt x="42370" y="3870"/>
                  </a:lnTo>
                  <a:lnTo>
                    <a:pt x="44207" y="3721"/>
                  </a:lnTo>
                  <a:lnTo>
                    <a:pt x="45880" y="3571"/>
                  </a:lnTo>
                  <a:lnTo>
                    <a:pt x="47374" y="3407"/>
                  </a:lnTo>
                  <a:lnTo>
                    <a:pt x="48047" y="3317"/>
                  </a:lnTo>
                  <a:lnTo>
                    <a:pt x="48674" y="3228"/>
                  </a:lnTo>
                  <a:lnTo>
                    <a:pt x="49242" y="3123"/>
                  </a:lnTo>
                  <a:lnTo>
                    <a:pt x="49765" y="3033"/>
                  </a:lnTo>
                  <a:lnTo>
                    <a:pt x="50228" y="2929"/>
                  </a:lnTo>
                  <a:lnTo>
                    <a:pt x="50631" y="2839"/>
                  </a:lnTo>
                  <a:lnTo>
                    <a:pt x="50975" y="2735"/>
                  </a:lnTo>
                  <a:lnTo>
                    <a:pt x="51274" y="2630"/>
                  </a:lnTo>
                  <a:lnTo>
                    <a:pt x="51498" y="2511"/>
                  </a:lnTo>
                  <a:lnTo>
                    <a:pt x="51587" y="2466"/>
                  </a:lnTo>
                  <a:lnTo>
                    <a:pt x="51662" y="2406"/>
                  </a:lnTo>
                  <a:lnTo>
                    <a:pt x="51722" y="2346"/>
                  </a:lnTo>
                  <a:lnTo>
                    <a:pt x="51767" y="2301"/>
                  </a:lnTo>
                  <a:lnTo>
                    <a:pt x="51781" y="2242"/>
                  </a:lnTo>
                  <a:lnTo>
                    <a:pt x="51796" y="2182"/>
                  </a:lnTo>
                  <a:lnTo>
                    <a:pt x="51781" y="2122"/>
                  </a:lnTo>
                  <a:lnTo>
                    <a:pt x="51767" y="2077"/>
                  </a:lnTo>
                  <a:lnTo>
                    <a:pt x="51722" y="2018"/>
                  </a:lnTo>
                  <a:lnTo>
                    <a:pt x="51662" y="1958"/>
                  </a:lnTo>
                  <a:lnTo>
                    <a:pt x="51587" y="1913"/>
                  </a:lnTo>
                  <a:lnTo>
                    <a:pt x="51498" y="1853"/>
                  </a:lnTo>
                  <a:lnTo>
                    <a:pt x="51274" y="1749"/>
                  </a:lnTo>
                  <a:lnTo>
                    <a:pt x="50975" y="1644"/>
                  </a:lnTo>
                  <a:lnTo>
                    <a:pt x="50631" y="1539"/>
                  </a:lnTo>
                  <a:lnTo>
                    <a:pt x="50228" y="1435"/>
                  </a:lnTo>
                  <a:lnTo>
                    <a:pt x="49765" y="1330"/>
                  </a:lnTo>
                  <a:lnTo>
                    <a:pt x="49242" y="1241"/>
                  </a:lnTo>
                  <a:lnTo>
                    <a:pt x="48674" y="1151"/>
                  </a:lnTo>
                  <a:lnTo>
                    <a:pt x="48047" y="1061"/>
                  </a:lnTo>
                  <a:lnTo>
                    <a:pt x="47374" y="972"/>
                  </a:lnTo>
                  <a:lnTo>
                    <a:pt x="45880" y="792"/>
                  </a:lnTo>
                  <a:lnTo>
                    <a:pt x="44207" y="643"/>
                  </a:lnTo>
                  <a:lnTo>
                    <a:pt x="42370" y="509"/>
                  </a:lnTo>
                  <a:lnTo>
                    <a:pt x="40383" y="374"/>
                  </a:lnTo>
                  <a:lnTo>
                    <a:pt x="38246" y="270"/>
                  </a:lnTo>
                  <a:lnTo>
                    <a:pt x="35975" y="180"/>
                  </a:lnTo>
                  <a:lnTo>
                    <a:pt x="33600" y="105"/>
                  </a:lnTo>
                  <a:lnTo>
                    <a:pt x="31120" y="45"/>
                  </a:lnTo>
                  <a:lnTo>
                    <a:pt x="28550" y="16"/>
                  </a:lnTo>
                  <a:lnTo>
                    <a:pt x="25891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1566;p33">
              <a:extLst>
                <a:ext uri="{FF2B5EF4-FFF2-40B4-BE49-F238E27FC236}">
                  <a16:creationId xmlns:a16="http://schemas.microsoft.com/office/drawing/2014/main" id="{DB846CB6-5680-FC35-CCD3-5226BDF599AF}"/>
                </a:ext>
              </a:extLst>
            </p:cNvPr>
            <p:cNvSpPr/>
            <p:nvPr/>
          </p:nvSpPr>
          <p:spPr>
            <a:xfrm>
              <a:off x="3811319" y="2050000"/>
              <a:ext cx="695972" cy="569594"/>
            </a:xfrm>
            <a:custGeom>
              <a:avLst/>
              <a:gdLst/>
              <a:ahLst/>
              <a:cxnLst/>
              <a:rect l="l" t="t" r="r" b="b"/>
              <a:pathLst>
                <a:path w="25338" h="20737" extrusionOk="0">
                  <a:moveTo>
                    <a:pt x="2525" y="0"/>
                  </a:moveTo>
                  <a:lnTo>
                    <a:pt x="2256" y="15"/>
                  </a:lnTo>
                  <a:lnTo>
                    <a:pt x="2017" y="45"/>
                  </a:lnTo>
                  <a:lnTo>
                    <a:pt x="1778" y="105"/>
                  </a:lnTo>
                  <a:lnTo>
                    <a:pt x="1539" y="194"/>
                  </a:lnTo>
                  <a:lnTo>
                    <a:pt x="1315" y="299"/>
                  </a:lnTo>
                  <a:lnTo>
                    <a:pt x="1121" y="434"/>
                  </a:lnTo>
                  <a:lnTo>
                    <a:pt x="927" y="568"/>
                  </a:lnTo>
                  <a:lnTo>
                    <a:pt x="747" y="732"/>
                  </a:lnTo>
                  <a:lnTo>
                    <a:pt x="583" y="912"/>
                  </a:lnTo>
                  <a:lnTo>
                    <a:pt x="434" y="1106"/>
                  </a:lnTo>
                  <a:lnTo>
                    <a:pt x="314" y="1315"/>
                  </a:lnTo>
                  <a:lnTo>
                    <a:pt x="210" y="1539"/>
                  </a:lnTo>
                  <a:lnTo>
                    <a:pt x="120" y="1763"/>
                  </a:lnTo>
                  <a:lnTo>
                    <a:pt x="60" y="2002"/>
                  </a:lnTo>
                  <a:lnTo>
                    <a:pt x="15" y="2256"/>
                  </a:lnTo>
                  <a:lnTo>
                    <a:pt x="0" y="2510"/>
                  </a:lnTo>
                  <a:lnTo>
                    <a:pt x="0" y="18226"/>
                  </a:lnTo>
                  <a:lnTo>
                    <a:pt x="15" y="18480"/>
                  </a:lnTo>
                  <a:lnTo>
                    <a:pt x="60" y="18734"/>
                  </a:lnTo>
                  <a:lnTo>
                    <a:pt x="120" y="18973"/>
                  </a:lnTo>
                  <a:lnTo>
                    <a:pt x="210" y="19198"/>
                  </a:lnTo>
                  <a:lnTo>
                    <a:pt x="314" y="19422"/>
                  </a:lnTo>
                  <a:lnTo>
                    <a:pt x="434" y="19631"/>
                  </a:lnTo>
                  <a:lnTo>
                    <a:pt x="583" y="19825"/>
                  </a:lnTo>
                  <a:lnTo>
                    <a:pt x="747" y="20004"/>
                  </a:lnTo>
                  <a:lnTo>
                    <a:pt x="927" y="20154"/>
                  </a:lnTo>
                  <a:lnTo>
                    <a:pt x="1121" y="20303"/>
                  </a:lnTo>
                  <a:lnTo>
                    <a:pt x="1315" y="20438"/>
                  </a:lnTo>
                  <a:lnTo>
                    <a:pt x="1539" y="20542"/>
                  </a:lnTo>
                  <a:lnTo>
                    <a:pt x="1778" y="20617"/>
                  </a:lnTo>
                  <a:lnTo>
                    <a:pt x="2017" y="20677"/>
                  </a:lnTo>
                  <a:lnTo>
                    <a:pt x="2256" y="20721"/>
                  </a:lnTo>
                  <a:lnTo>
                    <a:pt x="2525" y="20736"/>
                  </a:lnTo>
                  <a:lnTo>
                    <a:pt x="22828" y="20736"/>
                  </a:lnTo>
                  <a:lnTo>
                    <a:pt x="23082" y="20721"/>
                  </a:lnTo>
                  <a:lnTo>
                    <a:pt x="23336" y="20677"/>
                  </a:lnTo>
                  <a:lnTo>
                    <a:pt x="23575" y="20617"/>
                  </a:lnTo>
                  <a:lnTo>
                    <a:pt x="23799" y="20542"/>
                  </a:lnTo>
                  <a:lnTo>
                    <a:pt x="24023" y="20438"/>
                  </a:lnTo>
                  <a:lnTo>
                    <a:pt x="24232" y="20303"/>
                  </a:lnTo>
                  <a:lnTo>
                    <a:pt x="24427" y="20154"/>
                  </a:lnTo>
                  <a:lnTo>
                    <a:pt x="24606" y="20004"/>
                  </a:lnTo>
                  <a:lnTo>
                    <a:pt x="24755" y="19825"/>
                  </a:lnTo>
                  <a:lnTo>
                    <a:pt x="24905" y="19631"/>
                  </a:lnTo>
                  <a:lnTo>
                    <a:pt x="25039" y="19422"/>
                  </a:lnTo>
                  <a:lnTo>
                    <a:pt x="25144" y="19198"/>
                  </a:lnTo>
                  <a:lnTo>
                    <a:pt x="25218" y="18973"/>
                  </a:lnTo>
                  <a:lnTo>
                    <a:pt x="25278" y="18734"/>
                  </a:lnTo>
                  <a:lnTo>
                    <a:pt x="25323" y="18480"/>
                  </a:lnTo>
                  <a:lnTo>
                    <a:pt x="25338" y="18226"/>
                  </a:lnTo>
                  <a:lnTo>
                    <a:pt x="25338" y="2510"/>
                  </a:lnTo>
                  <a:lnTo>
                    <a:pt x="25323" y="2256"/>
                  </a:lnTo>
                  <a:lnTo>
                    <a:pt x="25278" y="2002"/>
                  </a:lnTo>
                  <a:lnTo>
                    <a:pt x="25218" y="1763"/>
                  </a:lnTo>
                  <a:lnTo>
                    <a:pt x="25144" y="1539"/>
                  </a:lnTo>
                  <a:lnTo>
                    <a:pt x="25039" y="1315"/>
                  </a:lnTo>
                  <a:lnTo>
                    <a:pt x="24905" y="1106"/>
                  </a:lnTo>
                  <a:lnTo>
                    <a:pt x="24755" y="912"/>
                  </a:lnTo>
                  <a:lnTo>
                    <a:pt x="24606" y="732"/>
                  </a:lnTo>
                  <a:lnTo>
                    <a:pt x="24427" y="568"/>
                  </a:lnTo>
                  <a:lnTo>
                    <a:pt x="24232" y="434"/>
                  </a:lnTo>
                  <a:lnTo>
                    <a:pt x="24023" y="299"/>
                  </a:lnTo>
                  <a:lnTo>
                    <a:pt x="23799" y="194"/>
                  </a:lnTo>
                  <a:lnTo>
                    <a:pt x="23575" y="105"/>
                  </a:lnTo>
                  <a:lnTo>
                    <a:pt x="23336" y="45"/>
                  </a:lnTo>
                  <a:lnTo>
                    <a:pt x="23082" y="15"/>
                  </a:lnTo>
                  <a:lnTo>
                    <a:pt x="22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1567;p33">
              <a:extLst>
                <a:ext uri="{FF2B5EF4-FFF2-40B4-BE49-F238E27FC236}">
                  <a16:creationId xmlns:a16="http://schemas.microsoft.com/office/drawing/2014/main" id="{577706B3-86D8-52B7-75C9-3CA26FC8A966}"/>
                </a:ext>
              </a:extLst>
            </p:cNvPr>
            <p:cNvSpPr/>
            <p:nvPr/>
          </p:nvSpPr>
          <p:spPr>
            <a:xfrm>
              <a:off x="3686154" y="2309340"/>
              <a:ext cx="73091" cy="73064"/>
            </a:xfrm>
            <a:custGeom>
              <a:avLst/>
              <a:gdLst/>
              <a:ahLst/>
              <a:cxnLst/>
              <a:rect l="l" t="t" r="r" b="b"/>
              <a:pathLst>
                <a:path w="2661" h="2660" extrusionOk="0">
                  <a:moveTo>
                    <a:pt x="359" y="0"/>
                  </a:moveTo>
                  <a:lnTo>
                    <a:pt x="300" y="15"/>
                  </a:lnTo>
                  <a:lnTo>
                    <a:pt x="225" y="30"/>
                  </a:lnTo>
                  <a:lnTo>
                    <a:pt x="165" y="75"/>
                  </a:lnTo>
                  <a:lnTo>
                    <a:pt x="105" y="120"/>
                  </a:lnTo>
                  <a:lnTo>
                    <a:pt x="61" y="164"/>
                  </a:lnTo>
                  <a:lnTo>
                    <a:pt x="31" y="224"/>
                  </a:lnTo>
                  <a:lnTo>
                    <a:pt x="16" y="299"/>
                  </a:lnTo>
                  <a:lnTo>
                    <a:pt x="1" y="374"/>
                  </a:lnTo>
                  <a:lnTo>
                    <a:pt x="1" y="2301"/>
                  </a:lnTo>
                  <a:lnTo>
                    <a:pt x="16" y="2375"/>
                  </a:lnTo>
                  <a:lnTo>
                    <a:pt x="31" y="2435"/>
                  </a:lnTo>
                  <a:lnTo>
                    <a:pt x="61" y="2510"/>
                  </a:lnTo>
                  <a:lnTo>
                    <a:pt x="105" y="2555"/>
                  </a:lnTo>
                  <a:lnTo>
                    <a:pt x="165" y="2600"/>
                  </a:lnTo>
                  <a:lnTo>
                    <a:pt x="225" y="2629"/>
                  </a:lnTo>
                  <a:lnTo>
                    <a:pt x="300" y="2659"/>
                  </a:lnTo>
                  <a:lnTo>
                    <a:pt x="2615" y="2659"/>
                  </a:lnTo>
                  <a:lnTo>
                    <a:pt x="2645" y="2644"/>
                  </a:lnTo>
                  <a:lnTo>
                    <a:pt x="2660" y="2629"/>
                  </a:lnTo>
                  <a:lnTo>
                    <a:pt x="2660" y="2600"/>
                  </a:lnTo>
                  <a:lnTo>
                    <a:pt x="2660" y="75"/>
                  </a:lnTo>
                  <a:lnTo>
                    <a:pt x="2660" y="45"/>
                  </a:lnTo>
                  <a:lnTo>
                    <a:pt x="2645" y="30"/>
                  </a:lnTo>
                  <a:lnTo>
                    <a:pt x="2615" y="15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" name="Google Shape;1568;p33">
              <a:extLst>
                <a:ext uri="{FF2B5EF4-FFF2-40B4-BE49-F238E27FC236}">
                  <a16:creationId xmlns:a16="http://schemas.microsoft.com/office/drawing/2014/main" id="{A1A37F42-D527-8F00-144A-1B768D70E382}"/>
                </a:ext>
              </a:extLst>
            </p:cNvPr>
            <p:cNvSpPr/>
            <p:nvPr/>
          </p:nvSpPr>
          <p:spPr>
            <a:xfrm>
              <a:off x="4559374" y="2309340"/>
              <a:ext cx="73064" cy="73064"/>
            </a:xfrm>
            <a:custGeom>
              <a:avLst/>
              <a:gdLst/>
              <a:ahLst/>
              <a:cxnLst/>
              <a:rect l="l" t="t" r="r" b="b"/>
              <a:pathLst>
                <a:path w="2660" h="2660" extrusionOk="0">
                  <a:moveTo>
                    <a:pt x="75" y="0"/>
                  </a:moveTo>
                  <a:lnTo>
                    <a:pt x="45" y="15"/>
                  </a:lnTo>
                  <a:lnTo>
                    <a:pt x="30" y="30"/>
                  </a:lnTo>
                  <a:lnTo>
                    <a:pt x="15" y="45"/>
                  </a:lnTo>
                  <a:lnTo>
                    <a:pt x="0" y="75"/>
                  </a:lnTo>
                  <a:lnTo>
                    <a:pt x="0" y="2600"/>
                  </a:lnTo>
                  <a:lnTo>
                    <a:pt x="15" y="2629"/>
                  </a:lnTo>
                  <a:lnTo>
                    <a:pt x="30" y="2644"/>
                  </a:lnTo>
                  <a:lnTo>
                    <a:pt x="45" y="2659"/>
                  </a:lnTo>
                  <a:lnTo>
                    <a:pt x="2376" y="2659"/>
                  </a:lnTo>
                  <a:lnTo>
                    <a:pt x="2435" y="2629"/>
                  </a:lnTo>
                  <a:lnTo>
                    <a:pt x="2495" y="2600"/>
                  </a:lnTo>
                  <a:lnTo>
                    <a:pt x="2555" y="2555"/>
                  </a:lnTo>
                  <a:lnTo>
                    <a:pt x="2600" y="2510"/>
                  </a:lnTo>
                  <a:lnTo>
                    <a:pt x="2630" y="2435"/>
                  </a:lnTo>
                  <a:lnTo>
                    <a:pt x="2645" y="2375"/>
                  </a:lnTo>
                  <a:lnTo>
                    <a:pt x="2660" y="2301"/>
                  </a:lnTo>
                  <a:lnTo>
                    <a:pt x="2660" y="374"/>
                  </a:lnTo>
                  <a:lnTo>
                    <a:pt x="2645" y="299"/>
                  </a:lnTo>
                  <a:lnTo>
                    <a:pt x="2630" y="224"/>
                  </a:lnTo>
                  <a:lnTo>
                    <a:pt x="2600" y="164"/>
                  </a:lnTo>
                  <a:lnTo>
                    <a:pt x="2555" y="120"/>
                  </a:lnTo>
                  <a:lnTo>
                    <a:pt x="2495" y="75"/>
                  </a:lnTo>
                  <a:lnTo>
                    <a:pt x="2435" y="30"/>
                  </a:lnTo>
                  <a:lnTo>
                    <a:pt x="2376" y="15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1569;p33">
              <a:extLst>
                <a:ext uri="{FF2B5EF4-FFF2-40B4-BE49-F238E27FC236}">
                  <a16:creationId xmlns:a16="http://schemas.microsoft.com/office/drawing/2014/main" id="{62EE34D1-E74B-FB76-AC52-8FF9EC3C14CB}"/>
                </a:ext>
              </a:extLst>
            </p:cNvPr>
            <p:cNvSpPr/>
            <p:nvPr/>
          </p:nvSpPr>
          <p:spPr>
            <a:xfrm>
              <a:off x="4507242" y="2213728"/>
              <a:ext cx="104679" cy="261408"/>
            </a:xfrm>
            <a:custGeom>
              <a:avLst/>
              <a:gdLst/>
              <a:ahLst/>
              <a:cxnLst/>
              <a:rect l="l" t="t" r="r" b="b"/>
              <a:pathLst>
                <a:path w="3811" h="9517" extrusionOk="0">
                  <a:moveTo>
                    <a:pt x="1" y="0"/>
                  </a:moveTo>
                  <a:lnTo>
                    <a:pt x="1" y="9517"/>
                  </a:lnTo>
                  <a:lnTo>
                    <a:pt x="2765" y="9517"/>
                  </a:lnTo>
                  <a:lnTo>
                    <a:pt x="2869" y="9502"/>
                  </a:lnTo>
                  <a:lnTo>
                    <a:pt x="2974" y="9487"/>
                  </a:lnTo>
                  <a:lnTo>
                    <a:pt x="3079" y="9472"/>
                  </a:lnTo>
                  <a:lnTo>
                    <a:pt x="3168" y="9427"/>
                  </a:lnTo>
                  <a:lnTo>
                    <a:pt x="3258" y="9382"/>
                  </a:lnTo>
                  <a:lnTo>
                    <a:pt x="3347" y="9337"/>
                  </a:lnTo>
                  <a:lnTo>
                    <a:pt x="3422" y="9278"/>
                  </a:lnTo>
                  <a:lnTo>
                    <a:pt x="3497" y="9218"/>
                  </a:lnTo>
                  <a:lnTo>
                    <a:pt x="3572" y="9143"/>
                  </a:lnTo>
                  <a:lnTo>
                    <a:pt x="3631" y="9053"/>
                  </a:lnTo>
                  <a:lnTo>
                    <a:pt x="3676" y="8979"/>
                  </a:lnTo>
                  <a:lnTo>
                    <a:pt x="3721" y="8889"/>
                  </a:lnTo>
                  <a:lnTo>
                    <a:pt x="3751" y="8785"/>
                  </a:lnTo>
                  <a:lnTo>
                    <a:pt x="3781" y="8695"/>
                  </a:lnTo>
                  <a:lnTo>
                    <a:pt x="3796" y="8590"/>
                  </a:lnTo>
                  <a:lnTo>
                    <a:pt x="3811" y="8486"/>
                  </a:lnTo>
                  <a:lnTo>
                    <a:pt x="3811" y="1046"/>
                  </a:lnTo>
                  <a:lnTo>
                    <a:pt x="3796" y="926"/>
                  </a:lnTo>
                  <a:lnTo>
                    <a:pt x="3781" y="837"/>
                  </a:lnTo>
                  <a:lnTo>
                    <a:pt x="3751" y="732"/>
                  </a:lnTo>
                  <a:lnTo>
                    <a:pt x="3721" y="643"/>
                  </a:lnTo>
                  <a:lnTo>
                    <a:pt x="3676" y="553"/>
                  </a:lnTo>
                  <a:lnTo>
                    <a:pt x="3631" y="463"/>
                  </a:lnTo>
                  <a:lnTo>
                    <a:pt x="3572" y="389"/>
                  </a:lnTo>
                  <a:lnTo>
                    <a:pt x="3497" y="314"/>
                  </a:lnTo>
                  <a:lnTo>
                    <a:pt x="3422" y="239"/>
                  </a:lnTo>
                  <a:lnTo>
                    <a:pt x="3347" y="179"/>
                  </a:lnTo>
                  <a:lnTo>
                    <a:pt x="3258" y="135"/>
                  </a:lnTo>
                  <a:lnTo>
                    <a:pt x="3168" y="90"/>
                  </a:lnTo>
                  <a:lnTo>
                    <a:pt x="3079" y="45"/>
                  </a:lnTo>
                  <a:lnTo>
                    <a:pt x="2974" y="30"/>
                  </a:lnTo>
                  <a:lnTo>
                    <a:pt x="2869" y="15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1570;p33">
              <a:extLst>
                <a:ext uri="{FF2B5EF4-FFF2-40B4-BE49-F238E27FC236}">
                  <a16:creationId xmlns:a16="http://schemas.microsoft.com/office/drawing/2014/main" id="{1CFCFB84-198D-CA6E-642A-8C4D32D797CD}"/>
                </a:ext>
              </a:extLst>
            </p:cNvPr>
            <p:cNvSpPr/>
            <p:nvPr/>
          </p:nvSpPr>
          <p:spPr>
            <a:xfrm>
              <a:off x="3707083" y="2213728"/>
              <a:ext cx="104267" cy="261408"/>
            </a:xfrm>
            <a:custGeom>
              <a:avLst/>
              <a:gdLst/>
              <a:ahLst/>
              <a:cxnLst/>
              <a:rect l="l" t="t" r="r" b="b"/>
              <a:pathLst>
                <a:path w="3796" h="9517" extrusionOk="0">
                  <a:moveTo>
                    <a:pt x="3795" y="0"/>
                  </a:moveTo>
                  <a:lnTo>
                    <a:pt x="3556" y="15"/>
                  </a:lnTo>
                  <a:lnTo>
                    <a:pt x="3302" y="45"/>
                  </a:lnTo>
                  <a:lnTo>
                    <a:pt x="3063" y="75"/>
                  </a:lnTo>
                  <a:lnTo>
                    <a:pt x="2824" y="135"/>
                  </a:lnTo>
                  <a:lnTo>
                    <a:pt x="2585" y="209"/>
                  </a:lnTo>
                  <a:lnTo>
                    <a:pt x="2346" y="299"/>
                  </a:lnTo>
                  <a:lnTo>
                    <a:pt x="2122" y="403"/>
                  </a:lnTo>
                  <a:lnTo>
                    <a:pt x="1898" y="523"/>
                  </a:lnTo>
                  <a:lnTo>
                    <a:pt x="1689" y="643"/>
                  </a:lnTo>
                  <a:lnTo>
                    <a:pt x="1480" y="792"/>
                  </a:lnTo>
                  <a:lnTo>
                    <a:pt x="1286" y="956"/>
                  </a:lnTo>
                  <a:lnTo>
                    <a:pt x="1106" y="1121"/>
                  </a:lnTo>
                  <a:lnTo>
                    <a:pt x="867" y="1390"/>
                  </a:lnTo>
                  <a:lnTo>
                    <a:pt x="643" y="1688"/>
                  </a:lnTo>
                  <a:lnTo>
                    <a:pt x="464" y="2002"/>
                  </a:lnTo>
                  <a:lnTo>
                    <a:pt x="374" y="2166"/>
                  </a:lnTo>
                  <a:lnTo>
                    <a:pt x="300" y="2331"/>
                  </a:lnTo>
                  <a:lnTo>
                    <a:pt x="225" y="2495"/>
                  </a:lnTo>
                  <a:lnTo>
                    <a:pt x="165" y="2674"/>
                  </a:lnTo>
                  <a:lnTo>
                    <a:pt x="120" y="2854"/>
                  </a:lnTo>
                  <a:lnTo>
                    <a:pt x="75" y="3048"/>
                  </a:lnTo>
                  <a:lnTo>
                    <a:pt x="46" y="3227"/>
                  </a:lnTo>
                  <a:lnTo>
                    <a:pt x="16" y="3421"/>
                  </a:lnTo>
                  <a:lnTo>
                    <a:pt x="1" y="3615"/>
                  </a:lnTo>
                  <a:lnTo>
                    <a:pt x="1" y="3810"/>
                  </a:lnTo>
                  <a:lnTo>
                    <a:pt x="1" y="5707"/>
                  </a:lnTo>
                  <a:lnTo>
                    <a:pt x="16" y="6036"/>
                  </a:lnTo>
                  <a:lnTo>
                    <a:pt x="46" y="6349"/>
                  </a:lnTo>
                  <a:lnTo>
                    <a:pt x="120" y="6663"/>
                  </a:lnTo>
                  <a:lnTo>
                    <a:pt x="210" y="6962"/>
                  </a:lnTo>
                  <a:lnTo>
                    <a:pt x="329" y="7261"/>
                  </a:lnTo>
                  <a:lnTo>
                    <a:pt x="464" y="7530"/>
                  </a:lnTo>
                  <a:lnTo>
                    <a:pt x="628" y="7799"/>
                  </a:lnTo>
                  <a:lnTo>
                    <a:pt x="807" y="8053"/>
                  </a:lnTo>
                  <a:lnTo>
                    <a:pt x="1002" y="8277"/>
                  </a:lnTo>
                  <a:lnTo>
                    <a:pt x="1211" y="8501"/>
                  </a:lnTo>
                  <a:lnTo>
                    <a:pt x="1450" y="8695"/>
                  </a:lnTo>
                  <a:lnTo>
                    <a:pt x="1704" y="8874"/>
                  </a:lnTo>
                  <a:lnTo>
                    <a:pt x="1958" y="9039"/>
                  </a:lnTo>
                  <a:lnTo>
                    <a:pt x="2242" y="9173"/>
                  </a:lnTo>
                  <a:lnTo>
                    <a:pt x="2526" y="9293"/>
                  </a:lnTo>
                  <a:lnTo>
                    <a:pt x="2824" y="9382"/>
                  </a:lnTo>
                  <a:lnTo>
                    <a:pt x="3063" y="9442"/>
                  </a:lnTo>
                  <a:lnTo>
                    <a:pt x="3302" y="9487"/>
                  </a:lnTo>
                  <a:lnTo>
                    <a:pt x="3556" y="9502"/>
                  </a:lnTo>
                  <a:lnTo>
                    <a:pt x="3795" y="9517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1571;p33">
              <a:extLst>
                <a:ext uri="{FF2B5EF4-FFF2-40B4-BE49-F238E27FC236}">
                  <a16:creationId xmlns:a16="http://schemas.microsoft.com/office/drawing/2014/main" id="{66076E86-BFC0-87A5-73AC-C81227E23836}"/>
                </a:ext>
              </a:extLst>
            </p:cNvPr>
            <p:cNvSpPr/>
            <p:nvPr/>
          </p:nvSpPr>
          <p:spPr>
            <a:xfrm>
              <a:off x="3920472" y="2182938"/>
              <a:ext cx="125169" cy="157197"/>
            </a:xfrm>
            <a:custGeom>
              <a:avLst/>
              <a:gdLst/>
              <a:ahLst/>
              <a:cxnLst/>
              <a:rect l="l" t="t" r="r" b="b"/>
              <a:pathLst>
                <a:path w="4557" h="5723" extrusionOk="0">
                  <a:moveTo>
                    <a:pt x="2271" y="1"/>
                  </a:moveTo>
                  <a:lnTo>
                    <a:pt x="2047" y="16"/>
                  </a:lnTo>
                  <a:lnTo>
                    <a:pt x="1823" y="60"/>
                  </a:lnTo>
                  <a:lnTo>
                    <a:pt x="1599" y="105"/>
                  </a:lnTo>
                  <a:lnTo>
                    <a:pt x="1390" y="180"/>
                  </a:lnTo>
                  <a:lnTo>
                    <a:pt x="1196" y="285"/>
                  </a:lnTo>
                  <a:lnTo>
                    <a:pt x="1001" y="404"/>
                  </a:lnTo>
                  <a:lnTo>
                    <a:pt x="837" y="524"/>
                  </a:lnTo>
                  <a:lnTo>
                    <a:pt x="673" y="673"/>
                  </a:lnTo>
                  <a:lnTo>
                    <a:pt x="523" y="837"/>
                  </a:lnTo>
                  <a:lnTo>
                    <a:pt x="389" y="1017"/>
                  </a:lnTo>
                  <a:lnTo>
                    <a:pt x="284" y="1196"/>
                  </a:lnTo>
                  <a:lnTo>
                    <a:pt x="180" y="1405"/>
                  </a:lnTo>
                  <a:lnTo>
                    <a:pt x="105" y="1614"/>
                  </a:lnTo>
                  <a:lnTo>
                    <a:pt x="45" y="1823"/>
                  </a:lnTo>
                  <a:lnTo>
                    <a:pt x="15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15" y="3691"/>
                  </a:lnTo>
                  <a:lnTo>
                    <a:pt x="45" y="3915"/>
                  </a:lnTo>
                  <a:lnTo>
                    <a:pt x="105" y="4124"/>
                  </a:lnTo>
                  <a:lnTo>
                    <a:pt x="180" y="4333"/>
                  </a:lnTo>
                  <a:lnTo>
                    <a:pt x="284" y="4542"/>
                  </a:lnTo>
                  <a:lnTo>
                    <a:pt x="389" y="4722"/>
                  </a:lnTo>
                  <a:lnTo>
                    <a:pt x="523" y="4901"/>
                  </a:lnTo>
                  <a:lnTo>
                    <a:pt x="673" y="5065"/>
                  </a:lnTo>
                  <a:lnTo>
                    <a:pt x="837" y="5215"/>
                  </a:lnTo>
                  <a:lnTo>
                    <a:pt x="1001" y="5334"/>
                  </a:lnTo>
                  <a:lnTo>
                    <a:pt x="1196" y="5454"/>
                  </a:lnTo>
                  <a:lnTo>
                    <a:pt x="1390" y="5543"/>
                  </a:lnTo>
                  <a:lnTo>
                    <a:pt x="1599" y="5618"/>
                  </a:lnTo>
                  <a:lnTo>
                    <a:pt x="1823" y="5678"/>
                  </a:lnTo>
                  <a:lnTo>
                    <a:pt x="2047" y="5723"/>
                  </a:lnTo>
                  <a:lnTo>
                    <a:pt x="2510" y="5723"/>
                  </a:lnTo>
                  <a:lnTo>
                    <a:pt x="2734" y="5678"/>
                  </a:lnTo>
                  <a:lnTo>
                    <a:pt x="2958" y="5618"/>
                  </a:lnTo>
                  <a:lnTo>
                    <a:pt x="3168" y="5543"/>
                  </a:lnTo>
                  <a:lnTo>
                    <a:pt x="3362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85" y="5065"/>
                  </a:lnTo>
                  <a:lnTo>
                    <a:pt x="4034" y="4901"/>
                  </a:lnTo>
                  <a:lnTo>
                    <a:pt x="4169" y="4722"/>
                  </a:lnTo>
                  <a:lnTo>
                    <a:pt x="4273" y="4542"/>
                  </a:lnTo>
                  <a:lnTo>
                    <a:pt x="4378" y="4333"/>
                  </a:lnTo>
                  <a:lnTo>
                    <a:pt x="4452" y="4124"/>
                  </a:lnTo>
                  <a:lnTo>
                    <a:pt x="4512" y="3915"/>
                  </a:lnTo>
                  <a:lnTo>
                    <a:pt x="4542" y="3691"/>
                  </a:lnTo>
                  <a:lnTo>
                    <a:pt x="4557" y="3452"/>
                  </a:lnTo>
                  <a:lnTo>
                    <a:pt x="4557" y="2286"/>
                  </a:lnTo>
                  <a:lnTo>
                    <a:pt x="4542" y="2047"/>
                  </a:lnTo>
                  <a:lnTo>
                    <a:pt x="4512" y="1823"/>
                  </a:lnTo>
                  <a:lnTo>
                    <a:pt x="4452" y="1614"/>
                  </a:lnTo>
                  <a:lnTo>
                    <a:pt x="4378" y="1405"/>
                  </a:lnTo>
                  <a:lnTo>
                    <a:pt x="4273" y="1196"/>
                  </a:lnTo>
                  <a:lnTo>
                    <a:pt x="4169" y="1017"/>
                  </a:lnTo>
                  <a:lnTo>
                    <a:pt x="4034" y="837"/>
                  </a:lnTo>
                  <a:lnTo>
                    <a:pt x="3885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62" y="285"/>
                  </a:lnTo>
                  <a:lnTo>
                    <a:pt x="3168" y="180"/>
                  </a:lnTo>
                  <a:lnTo>
                    <a:pt x="2958" y="105"/>
                  </a:lnTo>
                  <a:lnTo>
                    <a:pt x="2734" y="60"/>
                  </a:lnTo>
                  <a:lnTo>
                    <a:pt x="2510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33">
              <a:extLst>
                <a:ext uri="{FF2B5EF4-FFF2-40B4-BE49-F238E27FC236}">
                  <a16:creationId xmlns:a16="http://schemas.microsoft.com/office/drawing/2014/main" id="{5F379A0B-8C56-0358-F091-4095EB98AEB6}"/>
                </a:ext>
              </a:extLst>
            </p:cNvPr>
            <p:cNvSpPr/>
            <p:nvPr/>
          </p:nvSpPr>
          <p:spPr>
            <a:xfrm>
              <a:off x="3936073" y="2198539"/>
              <a:ext cx="93994" cy="126405"/>
            </a:xfrm>
            <a:custGeom>
              <a:avLst/>
              <a:gdLst/>
              <a:ahLst/>
              <a:cxnLst/>
              <a:rect l="l" t="t" r="r" b="b"/>
              <a:pathLst>
                <a:path w="3422" h="4602" extrusionOk="0">
                  <a:moveTo>
                    <a:pt x="1703" y="0"/>
                  </a:moveTo>
                  <a:lnTo>
                    <a:pt x="1539" y="15"/>
                  </a:lnTo>
                  <a:lnTo>
                    <a:pt x="1360" y="30"/>
                  </a:lnTo>
                  <a:lnTo>
                    <a:pt x="1195" y="75"/>
                  </a:lnTo>
                  <a:lnTo>
                    <a:pt x="1046" y="135"/>
                  </a:lnTo>
                  <a:lnTo>
                    <a:pt x="896" y="210"/>
                  </a:lnTo>
                  <a:lnTo>
                    <a:pt x="747" y="299"/>
                  </a:lnTo>
                  <a:lnTo>
                    <a:pt x="613" y="389"/>
                  </a:lnTo>
                  <a:lnTo>
                    <a:pt x="493" y="508"/>
                  </a:lnTo>
                  <a:lnTo>
                    <a:pt x="388" y="628"/>
                  </a:lnTo>
                  <a:lnTo>
                    <a:pt x="284" y="762"/>
                  </a:lnTo>
                  <a:lnTo>
                    <a:pt x="194" y="897"/>
                  </a:lnTo>
                  <a:lnTo>
                    <a:pt x="135" y="1046"/>
                  </a:lnTo>
                  <a:lnTo>
                    <a:pt x="75" y="1210"/>
                  </a:lnTo>
                  <a:lnTo>
                    <a:pt x="30" y="1375"/>
                  </a:lnTo>
                  <a:lnTo>
                    <a:pt x="0" y="1539"/>
                  </a:lnTo>
                  <a:lnTo>
                    <a:pt x="0" y="1718"/>
                  </a:lnTo>
                  <a:lnTo>
                    <a:pt x="0" y="2884"/>
                  </a:lnTo>
                  <a:lnTo>
                    <a:pt x="0" y="3063"/>
                  </a:lnTo>
                  <a:lnTo>
                    <a:pt x="30" y="3227"/>
                  </a:lnTo>
                  <a:lnTo>
                    <a:pt x="75" y="3392"/>
                  </a:lnTo>
                  <a:lnTo>
                    <a:pt x="135" y="3556"/>
                  </a:lnTo>
                  <a:lnTo>
                    <a:pt x="194" y="3705"/>
                  </a:lnTo>
                  <a:lnTo>
                    <a:pt x="284" y="3840"/>
                  </a:lnTo>
                  <a:lnTo>
                    <a:pt x="388" y="3974"/>
                  </a:lnTo>
                  <a:lnTo>
                    <a:pt x="493" y="4094"/>
                  </a:lnTo>
                  <a:lnTo>
                    <a:pt x="613" y="4213"/>
                  </a:lnTo>
                  <a:lnTo>
                    <a:pt x="747" y="4303"/>
                  </a:lnTo>
                  <a:lnTo>
                    <a:pt x="896" y="4393"/>
                  </a:lnTo>
                  <a:lnTo>
                    <a:pt x="1046" y="4467"/>
                  </a:lnTo>
                  <a:lnTo>
                    <a:pt x="1195" y="4527"/>
                  </a:lnTo>
                  <a:lnTo>
                    <a:pt x="1360" y="4572"/>
                  </a:lnTo>
                  <a:lnTo>
                    <a:pt x="1539" y="4587"/>
                  </a:lnTo>
                  <a:lnTo>
                    <a:pt x="1703" y="4602"/>
                  </a:lnTo>
                  <a:lnTo>
                    <a:pt x="1882" y="4587"/>
                  </a:lnTo>
                  <a:lnTo>
                    <a:pt x="2047" y="4572"/>
                  </a:lnTo>
                  <a:lnTo>
                    <a:pt x="2211" y="4527"/>
                  </a:lnTo>
                  <a:lnTo>
                    <a:pt x="2375" y="4467"/>
                  </a:lnTo>
                  <a:lnTo>
                    <a:pt x="2525" y="4393"/>
                  </a:lnTo>
                  <a:lnTo>
                    <a:pt x="2674" y="4303"/>
                  </a:lnTo>
                  <a:lnTo>
                    <a:pt x="2794" y="4213"/>
                  </a:lnTo>
                  <a:lnTo>
                    <a:pt x="2928" y="4094"/>
                  </a:lnTo>
                  <a:lnTo>
                    <a:pt x="3033" y="3974"/>
                  </a:lnTo>
                  <a:lnTo>
                    <a:pt x="3137" y="3840"/>
                  </a:lnTo>
                  <a:lnTo>
                    <a:pt x="3212" y="3705"/>
                  </a:lnTo>
                  <a:lnTo>
                    <a:pt x="3287" y="3556"/>
                  </a:lnTo>
                  <a:lnTo>
                    <a:pt x="3347" y="3392"/>
                  </a:lnTo>
                  <a:lnTo>
                    <a:pt x="3391" y="3227"/>
                  </a:lnTo>
                  <a:lnTo>
                    <a:pt x="3421" y="3063"/>
                  </a:lnTo>
                  <a:lnTo>
                    <a:pt x="3421" y="2884"/>
                  </a:lnTo>
                  <a:lnTo>
                    <a:pt x="3421" y="1718"/>
                  </a:lnTo>
                  <a:lnTo>
                    <a:pt x="3421" y="1539"/>
                  </a:lnTo>
                  <a:lnTo>
                    <a:pt x="3391" y="1375"/>
                  </a:lnTo>
                  <a:lnTo>
                    <a:pt x="3347" y="1210"/>
                  </a:lnTo>
                  <a:lnTo>
                    <a:pt x="3287" y="1046"/>
                  </a:lnTo>
                  <a:lnTo>
                    <a:pt x="3212" y="897"/>
                  </a:lnTo>
                  <a:lnTo>
                    <a:pt x="3137" y="762"/>
                  </a:lnTo>
                  <a:lnTo>
                    <a:pt x="3033" y="628"/>
                  </a:lnTo>
                  <a:lnTo>
                    <a:pt x="2928" y="508"/>
                  </a:lnTo>
                  <a:lnTo>
                    <a:pt x="2794" y="389"/>
                  </a:lnTo>
                  <a:lnTo>
                    <a:pt x="2674" y="299"/>
                  </a:lnTo>
                  <a:lnTo>
                    <a:pt x="2525" y="210"/>
                  </a:lnTo>
                  <a:lnTo>
                    <a:pt x="2375" y="135"/>
                  </a:lnTo>
                  <a:lnTo>
                    <a:pt x="2211" y="75"/>
                  </a:lnTo>
                  <a:lnTo>
                    <a:pt x="2047" y="30"/>
                  </a:lnTo>
                  <a:lnTo>
                    <a:pt x="1882" y="15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33">
              <a:extLst>
                <a:ext uri="{FF2B5EF4-FFF2-40B4-BE49-F238E27FC236}">
                  <a16:creationId xmlns:a16="http://schemas.microsoft.com/office/drawing/2014/main" id="{4F134A57-D5BD-0AEB-5DF7-43EAF3A3DF3A}"/>
                </a:ext>
              </a:extLst>
            </p:cNvPr>
            <p:cNvSpPr/>
            <p:nvPr/>
          </p:nvSpPr>
          <p:spPr>
            <a:xfrm>
              <a:off x="3951235" y="2213728"/>
              <a:ext cx="63642" cy="95642"/>
            </a:xfrm>
            <a:custGeom>
              <a:avLst/>
              <a:gdLst/>
              <a:ahLst/>
              <a:cxnLst/>
              <a:rect l="l" t="t" r="r" b="b"/>
              <a:pathLst>
                <a:path w="2317" h="3482" extrusionOk="0">
                  <a:moveTo>
                    <a:pt x="1151" y="0"/>
                  </a:moveTo>
                  <a:lnTo>
                    <a:pt x="1032" y="15"/>
                  </a:lnTo>
                  <a:lnTo>
                    <a:pt x="927" y="30"/>
                  </a:lnTo>
                  <a:lnTo>
                    <a:pt x="808" y="60"/>
                  </a:lnTo>
                  <a:lnTo>
                    <a:pt x="703" y="90"/>
                  </a:lnTo>
                  <a:lnTo>
                    <a:pt x="613" y="150"/>
                  </a:lnTo>
                  <a:lnTo>
                    <a:pt x="509" y="209"/>
                  </a:lnTo>
                  <a:lnTo>
                    <a:pt x="419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195" y="523"/>
                  </a:lnTo>
                  <a:lnTo>
                    <a:pt x="135" y="613"/>
                  </a:lnTo>
                  <a:lnTo>
                    <a:pt x="90" y="717"/>
                  </a:lnTo>
                  <a:lnTo>
                    <a:pt x="46" y="822"/>
                  </a:lnTo>
                  <a:lnTo>
                    <a:pt x="31" y="926"/>
                  </a:lnTo>
                  <a:lnTo>
                    <a:pt x="1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6" y="2629"/>
                  </a:lnTo>
                  <a:lnTo>
                    <a:pt x="90" y="2779"/>
                  </a:lnTo>
                  <a:lnTo>
                    <a:pt x="150" y="2898"/>
                  </a:lnTo>
                  <a:lnTo>
                    <a:pt x="240" y="3033"/>
                  </a:lnTo>
                  <a:lnTo>
                    <a:pt x="329" y="3137"/>
                  </a:lnTo>
                  <a:lnTo>
                    <a:pt x="449" y="3242"/>
                  </a:lnTo>
                  <a:lnTo>
                    <a:pt x="569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71" y="3481"/>
                  </a:lnTo>
                  <a:lnTo>
                    <a:pt x="1390" y="3466"/>
                  </a:lnTo>
                  <a:lnTo>
                    <a:pt x="1495" y="3436"/>
                  </a:lnTo>
                  <a:lnTo>
                    <a:pt x="1599" y="3391"/>
                  </a:lnTo>
                  <a:lnTo>
                    <a:pt x="1704" y="3347"/>
                  </a:lnTo>
                  <a:lnTo>
                    <a:pt x="1809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8" y="3063"/>
                  </a:lnTo>
                  <a:lnTo>
                    <a:pt x="2107" y="2973"/>
                  </a:lnTo>
                  <a:lnTo>
                    <a:pt x="2167" y="2883"/>
                  </a:lnTo>
                  <a:lnTo>
                    <a:pt x="2227" y="2779"/>
                  </a:lnTo>
                  <a:lnTo>
                    <a:pt x="2257" y="2674"/>
                  </a:lnTo>
                  <a:lnTo>
                    <a:pt x="2287" y="2570"/>
                  </a:lnTo>
                  <a:lnTo>
                    <a:pt x="2302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2" y="986"/>
                  </a:lnTo>
                  <a:lnTo>
                    <a:pt x="2257" y="822"/>
                  </a:lnTo>
                  <a:lnTo>
                    <a:pt x="2212" y="672"/>
                  </a:lnTo>
                  <a:lnTo>
                    <a:pt x="2122" y="538"/>
                  </a:lnTo>
                  <a:lnTo>
                    <a:pt x="2048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9" y="209"/>
                  </a:lnTo>
                  <a:lnTo>
                    <a:pt x="1704" y="150"/>
                  </a:lnTo>
                  <a:lnTo>
                    <a:pt x="1599" y="90"/>
                  </a:lnTo>
                  <a:lnTo>
                    <a:pt x="1495" y="60"/>
                  </a:lnTo>
                  <a:lnTo>
                    <a:pt x="1390" y="30"/>
                  </a:lnTo>
                  <a:lnTo>
                    <a:pt x="1271" y="1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33">
              <a:extLst>
                <a:ext uri="{FF2B5EF4-FFF2-40B4-BE49-F238E27FC236}">
                  <a16:creationId xmlns:a16="http://schemas.microsoft.com/office/drawing/2014/main" id="{A5FCCFFE-C8EB-2A03-B5FE-4C09A3D38254}"/>
                </a:ext>
              </a:extLst>
            </p:cNvPr>
            <p:cNvSpPr/>
            <p:nvPr/>
          </p:nvSpPr>
          <p:spPr>
            <a:xfrm>
              <a:off x="3955355" y="2228478"/>
              <a:ext cx="59522" cy="80892"/>
            </a:xfrm>
            <a:custGeom>
              <a:avLst/>
              <a:gdLst/>
              <a:ahLst/>
              <a:cxnLst/>
              <a:rect l="l" t="t" r="r" b="b"/>
              <a:pathLst>
                <a:path w="2167" h="2945" extrusionOk="0">
                  <a:moveTo>
                    <a:pt x="1972" y="1"/>
                  </a:moveTo>
                  <a:lnTo>
                    <a:pt x="0" y="2361"/>
                  </a:lnTo>
                  <a:lnTo>
                    <a:pt x="90" y="2496"/>
                  </a:lnTo>
                  <a:lnTo>
                    <a:pt x="179" y="2600"/>
                  </a:lnTo>
                  <a:lnTo>
                    <a:pt x="299" y="2705"/>
                  </a:lnTo>
                  <a:lnTo>
                    <a:pt x="419" y="2795"/>
                  </a:lnTo>
                  <a:lnTo>
                    <a:pt x="553" y="2854"/>
                  </a:lnTo>
                  <a:lnTo>
                    <a:pt x="702" y="2914"/>
                  </a:lnTo>
                  <a:lnTo>
                    <a:pt x="852" y="2944"/>
                  </a:lnTo>
                  <a:lnTo>
                    <a:pt x="1121" y="2944"/>
                  </a:lnTo>
                  <a:lnTo>
                    <a:pt x="1240" y="2929"/>
                  </a:lnTo>
                  <a:lnTo>
                    <a:pt x="1345" y="2899"/>
                  </a:lnTo>
                  <a:lnTo>
                    <a:pt x="1449" y="2854"/>
                  </a:lnTo>
                  <a:lnTo>
                    <a:pt x="1554" y="2810"/>
                  </a:lnTo>
                  <a:lnTo>
                    <a:pt x="1659" y="2750"/>
                  </a:lnTo>
                  <a:lnTo>
                    <a:pt x="1748" y="2690"/>
                  </a:lnTo>
                  <a:lnTo>
                    <a:pt x="1823" y="2615"/>
                  </a:lnTo>
                  <a:lnTo>
                    <a:pt x="1898" y="2526"/>
                  </a:lnTo>
                  <a:lnTo>
                    <a:pt x="1957" y="2436"/>
                  </a:lnTo>
                  <a:lnTo>
                    <a:pt x="2017" y="2346"/>
                  </a:lnTo>
                  <a:lnTo>
                    <a:pt x="2077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66" y="1794"/>
                  </a:lnTo>
                  <a:lnTo>
                    <a:pt x="2166" y="628"/>
                  </a:lnTo>
                  <a:lnTo>
                    <a:pt x="2152" y="449"/>
                  </a:lnTo>
                  <a:lnTo>
                    <a:pt x="2107" y="285"/>
                  </a:lnTo>
                  <a:lnTo>
                    <a:pt x="2062" y="135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33">
              <a:extLst>
                <a:ext uri="{FF2B5EF4-FFF2-40B4-BE49-F238E27FC236}">
                  <a16:creationId xmlns:a16="http://schemas.microsoft.com/office/drawing/2014/main" id="{EF74ADB9-AA27-4682-6ECD-E3182075A8DF}"/>
                </a:ext>
              </a:extLst>
            </p:cNvPr>
            <p:cNvSpPr/>
            <p:nvPr/>
          </p:nvSpPr>
          <p:spPr>
            <a:xfrm>
              <a:off x="4275836" y="2182938"/>
              <a:ext cx="124757" cy="157197"/>
            </a:xfrm>
            <a:custGeom>
              <a:avLst/>
              <a:gdLst/>
              <a:ahLst/>
              <a:cxnLst/>
              <a:rect l="l" t="t" r="r" b="b"/>
              <a:pathLst>
                <a:path w="4542" h="5723" extrusionOk="0">
                  <a:moveTo>
                    <a:pt x="2271" y="1"/>
                  </a:moveTo>
                  <a:lnTo>
                    <a:pt x="2032" y="16"/>
                  </a:lnTo>
                  <a:lnTo>
                    <a:pt x="1808" y="60"/>
                  </a:lnTo>
                  <a:lnTo>
                    <a:pt x="1599" y="105"/>
                  </a:lnTo>
                  <a:lnTo>
                    <a:pt x="1389" y="180"/>
                  </a:lnTo>
                  <a:lnTo>
                    <a:pt x="1180" y="285"/>
                  </a:lnTo>
                  <a:lnTo>
                    <a:pt x="1001" y="404"/>
                  </a:lnTo>
                  <a:lnTo>
                    <a:pt x="822" y="524"/>
                  </a:lnTo>
                  <a:lnTo>
                    <a:pt x="657" y="673"/>
                  </a:lnTo>
                  <a:lnTo>
                    <a:pt x="508" y="837"/>
                  </a:lnTo>
                  <a:lnTo>
                    <a:pt x="388" y="1017"/>
                  </a:lnTo>
                  <a:lnTo>
                    <a:pt x="269" y="1196"/>
                  </a:lnTo>
                  <a:lnTo>
                    <a:pt x="164" y="1405"/>
                  </a:lnTo>
                  <a:lnTo>
                    <a:pt x="90" y="1614"/>
                  </a:lnTo>
                  <a:lnTo>
                    <a:pt x="45" y="1823"/>
                  </a:lnTo>
                  <a:lnTo>
                    <a:pt x="0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0" y="3691"/>
                  </a:lnTo>
                  <a:lnTo>
                    <a:pt x="45" y="3915"/>
                  </a:lnTo>
                  <a:lnTo>
                    <a:pt x="90" y="4124"/>
                  </a:lnTo>
                  <a:lnTo>
                    <a:pt x="164" y="4333"/>
                  </a:lnTo>
                  <a:lnTo>
                    <a:pt x="269" y="4542"/>
                  </a:lnTo>
                  <a:lnTo>
                    <a:pt x="388" y="4722"/>
                  </a:lnTo>
                  <a:lnTo>
                    <a:pt x="508" y="4901"/>
                  </a:lnTo>
                  <a:lnTo>
                    <a:pt x="657" y="5065"/>
                  </a:lnTo>
                  <a:lnTo>
                    <a:pt x="822" y="5215"/>
                  </a:lnTo>
                  <a:lnTo>
                    <a:pt x="1001" y="5334"/>
                  </a:lnTo>
                  <a:lnTo>
                    <a:pt x="1180" y="5454"/>
                  </a:lnTo>
                  <a:lnTo>
                    <a:pt x="1389" y="5543"/>
                  </a:lnTo>
                  <a:lnTo>
                    <a:pt x="1599" y="5618"/>
                  </a:lnTo>
                  <a:lnTo>
                    <a:pt x="1808" y="5678"/>
                  </a:lnTo>
                  <a:lnTo>
                    <a:pt x="2032" y="5723"/>
                  </a:lnTo>
                  <a:lnTo>
                    <a:pt x="2495" y="5723"/>
                  </a:lnTo>
                  <a:lnTo>
                    <a:pt x="2719" y="5678"/>
                  </a:lnTo>
                  <a:lnTo>
                    <a:pt x="2943" y="5618"/>
                  </a:lnTo>
                  <a:lnTo>
                    <a:pt x="3152" y="5543"/>
                  </a:lnTo>
                  <a:lnTo>
                    <a:pt x="3347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69" y="5065"/>
                  </a:lnTo>
                  <a:lnTo>
                    <a:pt x="4019" y="4901"/>
                  </a:lnTo>
                  <a:lnTo>
                    <a:pt x="4153" y="4722"/>
                  </a:lnTo>
                  <a:lnTo>
                    <a:pt x="4273" y="4542"/>
                  </a:lnTo>
                  <a:lnTo>
                    <a:pt x="4362" y="4333"/>
                  </a:lnTo>
                  <a:lnTo>
                    <a:pt x="4437" y="4124"/>
                  </a:lnTo>
                  <a:lnTo>
                    <a:pt x="4497" y="3915"/>
                  </a:lnTo>
                  <a:lnTo>
                    <a:pt x="4527" y="3691"/>
                  </a:lnTo>
                  <a:lnTo>
                    <a:pt x="4542" y="3452"/>
                  </a:lnTo>
                  <a:lnTo>
                    <a:pt x="4542" y="2286"/>
                  </a:lnTo>
                  <a:lnTo>
                    <a:pt x="4527" y="2047"/>
                  </a:lnTo>
                  <a:lnTo>
                    <a:pt x="4497" y="1823"/>
                  </a:lnTo>
                  <a:lnTo>
                    <a:pt x="4437" y="1614"/>
                  </a:lnTo>
                  <a:lnTo>
                    <a:pt x="4362" y="1405"/>
                  </a:lnTo>
                  <a:lnTo>
                    <a:pt x="4273" y="1196"/>
                  </a:lnTo>
                  <a:lnTo>
                    <a:pt x="4153" y="1017"/>
                  </a:lnTo>
                  <a:lnTo>
                    <a:pt x="4019" y="837"/>
                  </a:lnTo>
                  <a:lnTo>
                    <a:pt x="3869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47" y="285"/>
                  </a:lnTo>
                  <a:lnTo>
                    <a:pt x="3152" y="180"/>
                  </a:lnTo>
                  <a:lnTo>
                    <a:pt x="2943" y="105"/>
                  </a:lnTo>
                  <a:lnTo>
                    <a:pt x="2719" y="60"/>
                  </a:lnTo>
                  <a:lnTo>
                    <a:pt x="2495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33">
              <a:extLst>
                <a:ext uri="{FF2B5EF4-FFF2-40B4-BE49-F238E27FC236}">
                  <a16:creationId xmlns:a16="http://schemas.microsoft.com/office/drawing/2014/main" id="{B02373B4-5648-8E95-8FAC-F352A296B68C}"/>
                </a:ext>
              </a:extLst>
            </p:cNvPr>
            <p:cNvSpPr/>
            <p:nvPr/>
          </p:nvSpPr>
          <p:spPr>
            <a:xfrm>
              <a:off x="4290997" y="2198539"/>
              <a:ext cx="94406" cy="126405"/>
            </a:xfrm>
            <a:custGeom>
              <a:avLst/>
              <a:gdLst/>
              <a:ahLst/>
              <a:cxnLst/>
              <a:rect l="l" t="t" r="r" b="b"/>
              <a:pathLst>
                <a:path w="3437" h="4602" extrusionOk="0">
                  <a:moveTo>
                    <a:pt x="1719" y="0"/>
                  </a:moveTo>
                  <a:lnTo>
                    <a:pt x="1540" y="15"/>
                  </a:lnTo>
                  <a:lnTo>
                    <a:pt x="1375" y="30"/>
                  </a:lnTo>
                  <a:lnTo>
                    <a:pt x="1211" y="75"/>
                  </a:lnTo>
                  <a:lnTo>
                    <a:pt x="1047" y="135"/>
                  </a:lnTo>
                  <a:lnTo>
                    <a:pt x="897" y="210"/>
                  </a:lnTo>
                  <a:lnTo>
                    <a:pt x="763" y="299"/>
                  </a:lnTo>
                  <a:lnTo>
                    <a:pt x="628" y="389"/>
                  </a:lnTo>
                  <a:lnTo>
                    <a:pt x="509" y="508"/>
                  </a:lnTo>
                  <a:lnTo>
                    <a:pt x="389" y="628"/>
                  </a:lnTo>
                  <a:lnTo>
                    <a:pt x="300" y="762"/>
                  </a:lnTo>
                  <a:lnTo>
                    <a:pt x="210" y="897"/>
                  </a:lnTo>
                  <a:lnTo>
                    <a:pt x="135" y="1046"/>
                  </a:lnTo>
                  <a:lnTo>
                    <a:pt x="76" y="1210"/>
                  </a:lnTo>
                  <a:lnTo>
                    <a:pt x="31" y="1375"/>
                  </a:lnTo>
                  <a:lnTo>
                    <a:pt x="16" y="1539"/>
                  </a:lnTo>
                  <a:lnTo>
                    <a:pt x="1" y="1718"/>
                  </a:lnTo>
                  <a:lnTo>
                    <a:pt x="1" y="2884"/>
                  </a:lnTo>
                  <a:lnTo>
                    <a:pt x="16" y="3063"/>
                  </a:lnTo>
                  <a:lnTo>
                    <a:pt x="31" y="3227"/>
                  </a:lnTo>
                  <a:lnTo>
                    <a:pt x="76" y="3392"/>
                  </a:lnTo>
                  <a:lnTo>
                    <a:pt x="135" y="3556"/>
                  </a:lnTo>
                  <a:lnTo>
                    <a:pt x="210" y="3705"/>
                  </a:lnTo>
                  <a:lnTo>
                    <a:pt x="300" y="3840"/>
                  </a:lnTo>
                  <a:lnTo>
                    <a:pt x="389" y="3974"/>
                  </a:lnTo>
                  <a:lnTo>
                    <a:pt x="509" y="4094"/>
                  </a:lnTo>
                  <a:lnTo>
                    <a:pt x="628" y="4213"/>
                  </a:lnTo>
                  <a:lnTo>
                    <a:pt x="763" y="4303"/>
                  </a:lnTo>
                  <a:lnTo>
                    <a:pt x="897" y="4393"/>
                  </a:lnTo>
                  <a:lnTo>
                    <a:pt x="1047" y="4467"/>
                  </a:lnTo>
                  <a:lnTo>
                    <a:pt x="1211" y="4527"/>
                  </a:lnTo>
                  <a:lnTo>
                    <a:pt x="1375" y="4572"/>
                  </a:lnTo>
                  <a:lnTo>
                    <a:pt x="1540" y="4587"/>
                  </a:lnTo>
                  <a:lnTo>
                    <a:pt x="1719" y="4602"/>
                  </a:lnTo>
                  <a:lnTo>
                    <a:pt x="1883" y="4587"/>
                  </a:lnTo>
                  <a:lnTo>
                    <a:pt x="2062" y="4572"/>
                  </a:lnTo>
                  <a:lnTo>
                    <a:pt x="2227" y="4527"/>
                  </a:lnTo>
                  <a:lnTo>
                    <a:pt x="2376" y="4467"/>
                  </a:lnTo>
                  <a:lnTo>
                    <a:pt x="2526" y="4393"/>
                  </a:lnTo>
                  <a:lnTo>
                    <a:pt x="2675" y="4303"/>
                  </a:lnTo>
                  <a:lnTo>
                    <a:pt x="2809" y="4213"/>
                  </a:lnTo>
                  <a:lnTo>
                    <a:pt x="2929" y="4094"/>
                  </a:lnTo>
                  <a:lnTo>
                    <a:pt x="3034" y="3974"/>
                  </a:lnTo>
                  <a:lnTo>
                    <a:pt x="3138" y="3840"/>
                  </a:lnTo>
                  <a:lnTo>
                    <a:pt x="3228" y="3705"/>
                  </a:lnTo>
                  <a:lnTo>
                    <a:pt x="3302" y="3556"/>
                  </a:lnTo>
                  <a:lnTo>
                    <a:pt x="3347" y="3392"/>
                  </a:lnTo>
                  <a:lnTo>
                    <a:pt x="3392" y="3227"/>
                  </a:lnTo>
                  <a:lnTo>
                    <a:pt x="3422" y="3063"/>
                  </a:lnTo>
                  <a:lnTo>
                    <a:pt x="3437" y="2884"/>
                  </a:lnTo>
                  <a:lnTo>
                    <a:pt x="3437" y="1718"/>
                  </a:lnTo>
                  <a:lnTo>
                    <a:pt x="3422" y="1539"/>
                  </a:lnTo>
                  <a:lnTo>
                    <a:pt x="3392" y="1375"/>
                  </a:lnTo>
                  <a:lnTo>
                    <a:pt x="3347" y="1210"/>
                  </a:lnTo>
                  <a:lnTo>
                    <a:pt x="3302" y="1046"/>
                  </a:lnTo>
                  <a:lnTo>
                    <a:pt x="3228" y="897"/>
                  </a:lnTo>
                  <a:lnTo>
                    <a:pt x="3138" y="762"/>
                  </a:lnTo>
                  <a:lnTo>
                    <a:pt x="3034" y="628"/>
                  </a:lnTo>
                  <a:lnTo>
                    <a:pt x="2929" y="508"/>
                  </a:lnTo>
                  <a:lnTo>
                    <a:pt x="2809" y="389"/>
                  </a:lnTo>
                  <a:lnTo>
                    <a:pt x="2675" y="299"/>
                  </a:lnTo>
                  <a:lnTo>
                    <a:pt x="2526" y="210"/>
                  </a:lnTo>
                  <a:lnTo>
                    <a:pt x="2376" y="135"/>
                  </a:lnTo>
                  <a:lnTo>
                    <a:pt x="2227" y="75"/>
                  </a:lnTo>
                  <a:lnTo>
                    <a:pt x="2062" y="30"/>
                  </a:lnTo>
                  <a:lnTo>
                    <a:pt x="1883" y="15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33">
              <a:extLst>
                <a:ext uri="{FF2B5EF4-FFF2-40B4-BE49-F238E27FC236}">
                  <a16:creationId xmlns:a16="http://schemas.microsoft.com/office/drawing/2014/main" id="{A9882E29-6F9C-B413-07AC-EFD6DA400499}"/>
                </a:ext>
              </a:extLst>
            </p:cNvPr>
            <p:cNvSpPr/>
            <p:nvPr/>
          </p:nvSpPr>
          <p:spPr>
            <a:xfrm>
              <a:off x="4306186" y="2213728"/>
              <a:ext cx="63642" cy="95642"/>
            </a:xfrm>
            <a:custGeom>
              <a:avLst/>
              <a:gdLst/>
              <a:ahLst/>
              <a:cxnLst/>
              <a:rect l="l" t="t" r="r" b="b"/>
              <a:pathLst>
                <a:path w="2317" h="3482" extrusionOk="0">
                  <a:moveTo>
                    <a:pt x="1166" y="0"/>
                  </a:moveTo>
                  <a:lnTo>
                    <a:pt x="1046" y="15"/>
                  </a:lnTo>
                  <a:lnTo>
                    <a:pt x="927" y="30"/>
                  </a:lnTo>
                  <a:lnTo>
                    <a:pt x="822" y="60"/>
                  </a:lnTo>
                  <a:lnTo>
                    <a:pt x="718" y="90"/>
                  </a:lnTo>
                  <a:lnTo>
                    <a:pt x="613" y="150"/>
                  </a:lnTo>
                  <a:lnTo>
                    <a:pt x="523" y="209"/>
                  </a:lnTo>
                  <a:lnTo>
                    <a:pt x="434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210" y="523"/>
                  </a:lnTo>
                  <a:lnTo>
                    <a:pt x="150" y="613"/>
                  </a:lnTo>
                  <a:lnTo>
                    <a:pt x="90" y="717"/>
                  </a:lnTo>
                  <a:lnTo>
                    <a:pt x="60" y="822"/>
                  </a:lnTo>
                  <a:lnTo>
                    <a:pt x="30" y="926"/>
                  </a:lnTo>
                  <a:lnTo>
                    <a:pt x="16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5" y="2629"/>
                  </a:lnTo>
                  <a:lnTo>
                    <a:pt x="90" y="2779"/>
                  </a:lnTo>
                  <a:lnTo>
                    <a:pt x="165" y="2898"/>
                  </a:lnTo>
                  <a:lnTo>
                    <a:pt x="240" y="3033"/>
                  </a:lnTo>
                  <a:lnTo>
                    <a:pt x="344" y="3137"/>
                  </a:lnTo>
                  <a:lnTo>
                    <a:pt x="449" y="3242"/>
                  </a:lnTo>
                  <a:lnTo>
                    <a:pt x="568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85" y="3481"/>
                  </a:lnTo>
                  <a:lnTo>
                    <a:pt x="1390" y="3466"/>
                  </a:lnTo>
                  <a:lnTo>
                    <a:pt x="1509" y="3436"/>
                  </a:lnTo>
                  <a:lnTo>
                    <a:pt x="1614" y="3391"/>
                  </a:lnTo>
                  <a:lnTo>
                    <a:pt x="1719" y="3347"/>
                  </a:lnTo>
                  <a:lnTo>
                    <a:pt x="1808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7" y="3063"/>
                  </a:lnTo>
                  <a:lnTo>
                    <a:pt x="2122" y="2973"/>
                  </a:lnTo>
                  <a:lnTo>
                    <a:pt x="2182" y="2883"/>
                  </a:lnTo>
                  <a:lnTo>
                    <a:pt x="2227" y="2779"/>
                  </a:lnTo>
                  <a:lnTo>
                    <a:pt x="2271" y="2674"/>
                  </a:lnTo>
                  <a:lnTo>
                    <a:pt x="2301" y="2570"/>
                  </a:lnTo>
                  <a:lnTo>
                    <a:pt x="2316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1" y="986"/>
                  </a:lnTo>
                  <a:lnTo>
                    <a:pt x="2271" y="822"/>
                  </a:lnTo>
                  <a:lnTo>
                    <a:pt x="2212" y="672"/>
                  </a:lnTo>
                  <a:lnTo>
                    <a:pt x="2137" y="538"/>
                  </a:lnTo>
                  <a:lnTo>
                    <a:pt x="2062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8" y="209"/>
                  </a:lnTo>
                  <a:lnTo>
                    <a:pt x="1719" y="150"/>
                  </a:lnTo>
                  <a:lnTo>
                    <a:pt x="1614" y="90"/>
                  </a:lnTo>
                  <a:lnTo>
                    <a:pt x="1509" y="60"/>
                  </a:lnTo>
                  <a:lnTo>
                    <a:pt x="1390" y="30"/>
                  </a:lnTo>
                  <a:lnTo>
                    <a:pt x="1285" y="15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33">
              <a:extLst>
                <a:ext uri="{FF2B5EF4-FFF2-40B4-BE49-F238E27FC236}">
                  <a16:creationId xmlns:a16="http://schemas.microsoft.com/office/drawing/2014/main" id="{AEE2E6B5-6513-0F39-E6F1-FB1CEDD0C7F7}"/>
                </a:ext>
              </a:extLst>
            </p:cNvPr>
            <p:cNvSpPr/>
            <p:nvPr/>
          </p:nvSpPr>
          <p:spPr>
            <a:xfrm>
              <a:off x="4310691" y="2228478"/>
              <a:ext cx="59138" cy="80892"/>
            </a:xfrm>
            <a:custGeom>
              <a:avLst/>
              <a:gdLst/>
              <a:ahLst/>
              <a:cxnLst/>
              <a:rect l="l" t="t" r="r" b="b"/>
              <a:pathLst>
                <a:path w="2153" h="2945" extrusionOk="0">
                  <a:moveTo>
                    <a:pt x="1973" y="1"/>
                  </a:moveTo>
                  <a:lnTo>
                    <a:pt x="1" y="2361"/>
                  </a:lnTo>
                  <a:lnTo>
                    <a:pt x="76" y="2496"/>
                  </a:lnTo>
                  <a:lnTo>
                    <a:pt x="180" y="2600"/>
                  </a:lnTo>
                  <a:lnTo>
                    <a:pt x="285" y="2705"/>
                  </a:lnTo>
                  <a:lnTo>
                    <a:pt x="404" y="2795"/>
                  </a:lnTo>
                  <a:lnTo>
                    <a:pt x="539" y="2854"/>
                  </a:lnTo>
                  <a:lnTo>
                    <a:pt x="688" y="2914"/>
                  </a:lnTo>
                  <a:lnTo>
                    <a:pt x="838" y="2944"/>
                  </a:lnTo>
                  <a:lnTo>
                    <a:pt x="1121" y="2944"/>
                  </a:lnTo>
                  <a:lnTo>
                    <a:pt x="1226" y="2929"/>
                  </a:lnTo>
                  <a:lnTo>
                    <a:pt x="1345" y="2899"/>
                  </a:lnTo>
                  <a:lnTo>
                    <a:pt x="1450" y="2854"/>
                  </a:lnTo>
                  <a:lnTo>
                    <a:pt x="1555" y="2810"/>
                  </a:lnTo>
                  <a:lnTo>
                    <a:pt x="1644" y="2750"/>
                  </a:lnTo>
                  <a:lnTo>
                    <a:pt x="1734" y="2690"/>
                  </a:lnTo>
                  <a:lnTo>
                    <a:pt x="1809" y="2615"/>
                  </a:lnTo>
                  <a:lnTo>
                    <a:pt x="1883" y="2526"/>
                  </a:lnTo>
                  <a:lnTo>
                    <a:pt x="1958" y="2436"/>
                  </a:lnTo>
                  <a:lnTo>
                    <a:pt x="2018" y="2346"/>
                  </a:lnTo>
                  <a:lnTo>
                    <a:pt x="2063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52" y="1794"/>
                  </a:lnTo>
                  <a:lnTo>
                    <a:pt x="2152" y="628"/>
                  </a:lnTo>
                  <a:lnTo>
                    <a:pt x="2137" y="449"/>
                  </a:lnTo>
                  <a:lnTo>
                    <a:pt x="2107" y="285"/>
                  </a:lnTo>
                  <a:lnTo>
                    <a:pt x="2048" y="135"/>
                  </a:lnTo>
                  <a:lnTo>
                    <a:pt x="1973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33">
              <a:extLst>
                <a:ext uri="{FF2B5EF4-FFF2-40B4-BE49-F238E27FC236}">
                  <a16:creationId xmlns:a16="http://schemas.microsoft.com/office/drawing/2014/main" id="{AE1EB2E9-9BBF-8EF7-7FF1-135475CAE753}"/>
                </a:ext>
              </a:extLst>
            </p:cNvPr>
            <p:cNvSpPr/>
            <p:nvPr/>
          </p:nvSpPr>
          <p:spPr>
            <a:xfrm>
              <a:off x="4146578" y="1879707"/>
              <a:ext cx="25462" cy="170326"/>
            </a:xfrm>
            <a:custGeom>
              <a:avLst/>
              <a:gdLst/>
              <a:ahLst/>
              <a:cxnLst/>
              <a:rect l="l" t="t" r="r" b="b"/>
              <a:pathLst>
                <a:path w="927" h="6201" extrusionOk="0">
                  <a:moveTo>
                    <a:pt x="0" y="0"/>
                  </a:moveTo>
                  <a:lnTo>
                    <a:pt x="0" y="6200"/>
                  </a:lnTo>
                  <a:lnTo>
                    <a:pt x="926" y="6200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33">
              <a:extLst>
                <a:ext uri="{FF2B5EF4-FFF2-40B4-BE49-F238E27FC236}">
                  <a16:creationId xmlns:a16="http://schemas.microsoft.com/office/drawing/2014/main" id="{D95060D8-BC40-7A98-4106-F1D136003422}"/>
                </a:ext>
              </a:extLst>
            </p:cNvPr>
            <p:cNvSpPr/>
            <p:nvPr/>
          </p:nvSpPr>
          <p:spPr>
            <a:xfrm>
              <a:off x="4054647" y="2619547"/>
              <a:ext cx="208890" cy="56638"/>
            </a:xfrm>
            <a:custGeom>
              <a:avLst/>
              <a:gdLst/>
              <a:ahLst/>
              <a:cxnLst/>
              <a:rect l="l" t="t" r="r" b="b"/>
              <a:pathLst>
                <a:path w="7605" h="2062" extrusionOk="0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5"/>
                  </a:lnTo>
                  <a:lnTo>
                    <a:pt x="16" y="224"/>
                  </a:lnTo>
                  <a:lnTo>
                    <a:pt x="1" y="284"/>
                  </a:lnTo>
                  <a:lnTo>
                    <a:pt x="1" y="1778"/>
                  </a:lnTo>
                  <a:lnTo>
                    <a:pt x="16" y="1838"/>
                  </a:lnTo>
                  <a:lnTo>
                    <a:pt x="30" y="1883"/>
                  </a:lnTo>
                  <a:lnTo>
                    <a:pt x="60" y="1928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284" y="2062"/>
                  </a:lnTo>
                  <a:lnTo>
                    <a:pt x="7321" y="2062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8"/>
                  </a:lnTo>
                  <a:lnTo>
                    <a:pt x="7575" y="1883"/>
                  </a:lnTo>
                  <a:lnTo>
                    <a:pt x="7605" y="1838"/>
                  </a:lnTo>
                  <a:lnTo>
                    <a:pt x="7605" y="1778"/>
                  </a:lnTo>
                  <a:lnTo>
                    <a:pt x="7605" y="284"/>
                  </a:lnTo>
                  <a:lnTo>
                    <a:pt x="7605" y="224"/>
                  </a:lnTo>
                  <a:lnTo>
                    <a:pt x="7575" y="165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33">
              <a:extLst>
                <a:ext uri="{FF2B5EF4-FFF2-40B4-BE49-F238E27FC236}">
                  <a16:creationId xmlns:a16="http://schemas.microsoft.com/office/drawing/2014/main" id="{377AD934-C056-023C-2306-F831DCC559D8}"/>
                </a:ext>
              </a:extLst>
            </p:cNvPr>
            <p:cNvSpPr/>
            <p:nvPr/>
          </p:nvSpPr>
          <p:spPr>
            <a:xfrm>
              <a:off x="4054647" y="2675359"/>
              <a:ext cx="208890" cy="56226"/>
            </a:xfrm>
            <a:custGeom>
              <a:avLst/>
              <a:gdLst/>
              <a:ahLst/>
              <a:cxnLst/>
              <a:rect l="l" t="t" r="r" b="b"/>
              <a:pathLst>
                <a:path w="7605" h="2047" extrusionOk="0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4"/>
                  </a:lnTo>
                  <a:lnTo>
                    <a:pt x="16" y="224"/>
                  </a:lnTo>
                  <a:lnTo>
                    <a:pt x="1" y="269"/>
                  </a:lnTo>
                  <a:lnTo>
                    <a:pt x="1" y="1778"/>
                  </a:lnTo>
                  <a:lnTo>
                    <a:pt x="16" y="1823"/>
                  </a:lnTo>
                  <a:lnTo>
                    <a:pt x="30" y="1882"/>
                  </a:lnTo>
                  <a:lnTo>
                    <a:pt x="60" y="1927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7"/>
                  </a:lnTo>
                  <a:lnTo>
                    <a:pt x="7575" y="1882"/>
                  </a:lnTo>
                  <a:lnTo>
                    <a:pt x="7605" y="1823"/>
                  </a:lnTo>
                  <a:lnTo>
                    <a:pt x="7605" y="1778"/>
                  </a:lnTo>
                  <a:lnTo>
                    <a:pt x="7605" y="269"/>
                  </a:lnTo>
                  <a:lnTo>
                    <a:pt x="7605" y="224"/>
                  </a:lnTo>
                  <a:lnTo>
                    <a:pt x="7575" y="164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33">
              <a:extLst>
                <a:ext uri="{FF2B5EF4-FFF2-40B4-BE49-F238E27FC236}">
                  <a16:creationId xmlns:a16="http://schemas.microsoft.com/office/drawing/2014/main" id="{745B8CC7-3F40-AA39-7782-52593407B942}"/>
                </a:ext>
              </a:extLst>
            </p:cNvPr>
            <p:cNvSpPr/>
            <p:nvPr/>
          </p:nvSpPr>
          <p:spPr>
            <a:xfrm>
              <a:off x="3714472" y="2722959"/>
              <a:ext cx="889672" cy="854789"/>
            </a:xfrm>
            <a:custGeom>
              <a:avLst/>
              <a:gdLst/>
              <a:ahLst/>
              <a:cxnLst/>
              <a:rect l="l" t="t" r="r" b="b"/>
              <a:pathLst>
                <a:path w="32390" h="31120" extrusionOk="0">
                  <a:moveTo>
                    <a:pt x="3437" y="0"/>
                  </a:moveTo>
                  <a:lnTo>
                    <a:pt x="3258" y="15"/>
                  </a:lnTo>
                  <a:lnTo>
                    <a:pt x="3078" y="30"/>
                  </a:lnTo>
                  <a:lnTo>
                    <a:pt x="2899" y="75"/>
                  </a:lnTo>
                  <a:lnTo>
                    <a:pt x="2720" y="105"/>
                  </a:lnTo>
                  <a:lnTo>
                    <a:pt x="2540" y="164"/>
                  </a:lnTo>
                  <a:lnTo>
                    <a:pt x="2212" y="284"/>
                  </a:lnTo>
                  <a:lnTo>
                    <a:pt x="1898" y="433"/>
                  </a:lnTo>
                  <a:lnTo>
                    <a:pt x="1599" y="613"/>
                  </a:lnTo>
                  <a:lnTo>
                    <a:pt x="1315" y="822"/>
                  </a:lnTo>
                  <a:lnTo>
                    <a:pt x="1061" y="1061"/>
                  </a:lnTo>
                  <a:lnTo>
                    <a:pt x="822" y="1315"/>
                  </a:lnTo>
                  <a:lnTo>
                    <a:pt x="613" y="1599"/>
                  </a:lnTo>
                  <a:lnTo>
                    <a:pt x="434" y="1897"/>
                  </a:lnTo>
                  <a:lnTo>
                    <a:pt x="285" y="2211"/>
                  </a:lnTo>
                  <a:lnTo>
                    <a:pt x="165" y="2540"/>
                  </a:lnTo>
                  <a:lnTo>
                    <a:pt x="105" y="2719"/>
                  </a:lnTo>
                  <a:lnTo>
                    <a:pt x="75" y="2898"/>
                  </a:lnTo>
                  <a:lnTo>
                    <a:pt x="31" y="3078"/>
                  </a:lnTo>
                  <a:lnTo>
                    <a:pt x="16" y="3257"/>
                  </a:lnTo>
                  <a:lnTo>
                    <a:pt x="1" y="3436"/>
                  </a:lnTo>
                  <a:lnTo>
                    <a:pt x="1" y="3630"/>
                  </a:lnTo>
                  <a:lnTo>
                    <a:pt x="1" y="27489"/>
                  </a:lnTo>
                  <a:lnTo>
                    <a:pt x="1" y="27683"/>
                  </a:lnTo>
                  <a:lnTo>
                    <a:pt x="16" y="27862"/>
                  </a:lnTo>
                  <a:lnTo>
                    <a:pt x="31" y="28042"/>
                  </a:lnTo>
                  <a:lnTo>
                    <a:pt x="75" y="28221"/>
                  </a:lnTo>
                  <a:lnTo>
                    <a:pt x="105" y="28400"/>
                  </a:lnTo>
                  <a:lnTo>
                    <a:pt x="165" y="28564"/>
                  </a:lnTo>
                  <a:lnTo>
                    <a:pt x="285" y="28908"/>
                  </a:lnTo>
                  <a:lnTo>
                    <a:pt x="434" y="29222"/>
                  </a:lnTo>
                  <a:lnTo>
                    <a:pt x="613" y="29521"/>
                  </a:lnTo>
                  <a:lnTo>
                    <a:pt x="822" y="29804"/>
                  </a:lnTo>
                  <a:lnTo>
                    <a:pt x="1061" y="30058"/>
                  </a:lnTo>
                  <a:lnTo>
                    <a:pt x="1315" y="30297"/>
                  </a:lnTo>
                  <a:lnTo>
                    <a:pt x="1599" y="30507"/>
                  </a:lnTo>
                  <a:lnTo>
                    <a:pt x="1898" y="30686"/>
                  </a:lnTo>
                  <a:lnTo>
                    <a:pt x="2212" y="30835"/>
                  </a:lnTo>
                  <a:lnTo>
                    <a:pt x="2540" y="30955"/>
                  </a:lnTo>
                  <a:lnTo>
                    <a:pt x="2720" y="31000"/>
                  </a:lnTo>
                  <a:lnTo>
                    <a:pt x="2899" y="31044"/>
                  </a:lnTo>
                  <a:lnTo>
                    <a:pt x="3078" y="31074"/>
                  </a:lnTo>
                  <a:lnTo>
                    <a:pt x="3258" y="31104"/>
                  </a:lnTo>
                  <a:lnTo>
                    <a:pt x="3437" y="31119"/>
                  </a:lnTo>
                  <a:lnTo>
                    <a:pt x="28939" y="31119"/>
                  </a:lnTo>
                  <a:lnTo>
                    <a:pt x="29118" y="31104"/>
                  </a:lnTo>
                  <a:lnTo>
                    <a:pt x="29312" y="31074"/>
                  </a:lnTo>
                  <a:lnTo>
                    <a:pt x="29491" y="31044"/>
                  </a:lnTo>
                  <a:lnTo>
                    <a:pt x="29656" y="31000"/>
                  </a:lnTo>
                  <a:lnTo>
                    <a:pt x="29835" y="30955"/>
                  </a:lnTo>
                  <a:lnTo>
                    <a:pt x="30164" y="30835"/>
                  </a:lnTo>
                  <a:lnTo>
                    <a:pt x="30477" y="30686"/>
                  </a:lnTo>
                  <a:lnTo>
                    <a:pt x="30776" y="30507"/>
                  </a:lnTo>
                  <a:lnTo>
                    <a:pt x="31060" y="30297"/>
                  </a:lnTo>
                  <a:lnTo>
                    <a:pt x="31314" y="30058"/>
                  </a:lnTo>
                  <a:lnTo>
                    <a:pt x="31553" y="29804"/>
                  </a:lnTo>
                  <a:lnTo>
                    <a:pt x="31762" y="29521"/>
                  </a:lnTo>
                  <a:lnTo>
                    <a:pt x="31942" y="29222"/>
                  </a:lnTo>
                  <a:lnTo>
                    <a:pt x="32106" y="28908"/>
                  </a:lnTo>
                  <a:lnTo>
                    <a:pt x="32225" y="28564"/>
                  </a:lnTo>
                  <a:lnTo>
                    <a:pt x="32270" y="28400"/>
                  </a:lnTo>
                  <a:lnTo>
                    <a:pt x="32315" y="28221"/>
                  </a:lnTo>
                  <a:lnTo>
                    <a:pt x="32345" y="28042"/>
                  </a:lnTo>
                  <a:lnTo>
                    <a:pt x="32360" y="27862"/>
                  </a:lnTo>
                  <a:lnTo>
                    <a:pt x="32375" y="27683"/>
                  </a:lnTo>
                  <a:lnTo>
                    <a:pt x="32390" y="27489"/>
                  </a:lnTo>
                  <a:lnTo>
                    <a:pt x="32390" y="3630"/>
                  </a:lnTo>
                  <a:lnTo>
                    <a:pt x="32375" y="3436"/>
                  </a:lnTo>
                  <a:lnTo>
                    <a:pt x="32360" y="3257"/>
                  </a:lnTo>
                  <a:lnTo>
                    <a:pt x="32345" y="3078"/>
                  </a:lnTo>
                  <a:lnTo>
                    <a:pt x="32315" y="2898"/>
                  </a:lnTo>
                  <a:lnTo>
                    <a:pt x="32270" y="2719"/>
                  </a:lnTo>
                  <a:lnTo>
                    <a:pt x="32225" y="2540"/>
                  </a:lnTo>
                  <a:lnTo>
                    <a:pt x="32106" y="2211"/>
                  </a:lnTo>
                  <a:lnTo>
                    <a:pt x="31942" y="1897"/>
                  </a:lnTo>
                  <a:lnTo>
                    <a:pt x="31762" y="1599"/>
                  </a:lnTo>
                  <a:lnTo>
                    <a:pt x="31553" y="1315"/>
                  </a:lnTo>
                  <a:lnTo>
                    <a:pt x="31314" y="1061"/>
                  </a:lnTo>
                  <a:lnTo>
                    <a:pt x="31060" y="822"/>
                  </a:lnTo>
                  <a:lnTo>
                    <a:pt x="30776" y="613"/>
                  </a:lnTo>
                  <a:lnTo>
                    <a:pt x="30477" y="433"/>
                  </a:lnTo>
                  <a:lnTo>
                    <a:pt x="30164" y="284"/>
                  </a:lnTo>
                  <a:lnTo>
                    <a:pt x="29835" y="164"/>
                  </a:lnTo>
                  <a:lnTo>
                    <a:pt x="29656" y="105"/>
                  </a:lnTo>
                  <a:lnTo>
                    <a:pt x="29491" y="75"/>
                  </a:lnTo>
                  <a:lnTo>
                    <a:pt x="29312" y="30"/>
                  </a:lnTo>
                  <a:lnTo>
                    <a:pt x="29118" y="15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33">
              <a:extLst>
                <a:ext uri="{FF2B5EF4-FFF2-40B4-BE49-F238E27FC236}">
                  <a16:creationId xmlns:a16="http://schemas.microsoft.com/office/drawing/2014/main" id="{24E28A96-6764-0C1A-7CC0-DE7FF0F743A5}"/>
                </a:ext>
              </a:extLst>
            </p:cNvPr>
            <p:cNvSpPr/>
            <p:nvPr/>
          </p:nvSpPr>
          <p:spPr>
            <a:xfrm>
              <a:off x="4517515" y="2778332"/>
              <a:ext cx="33263" cy="33291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18"/>
                  </a:lnTo>
                  <a:lnTo>
                    <a:pt x="45" y="838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2"/>
                  </a:lnTo>
                  <a:lnTo>
                    <a:pt x="1106" y="942"/>
                  </a:lnTo>
                  <a:lnTo>
                    <a:pt x="1166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33">
              <a:extLst>
                <a:ext uri="{FF2B5EF4-FFF2-40B4-BE49-F238E27FC236}">
                  <a16:creationId xmlns:a16="http://schemas.microsoft.com/office/drawing/2014/main" id="{E722F671-BC49-3BD5-6DF4-521E5862D4C3}"/>
                </a:ext>
              </a:extLst>
            </p:cNvPr>
            <p:cNvSpPr/>
            <p:nvPr/>
          </p:nvSpPr>
          <p:spPr>
            <a:xfrm>
              <a:off x="4517515" y="348617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33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33">
              <a:extLst>
                <a:ext uri="{FF2B5EF4-FFF2-40B4-BE49-F238E27FC236}">
                  <a16:creationId xmlns:a16="http://schemas.microsoft.com/office/drawing/2014/main" id="{F141F891-E27E-6309-9D68-38BCB99BC5C7}"/>
                </a:ext>
              </a:extLst>
            </p:cNvPr>
            <p:cNvSpPr/>
            <p:nvPr/>
          </p:nvSpPr>
          <p:spPr>
            <a:xfrm>
              <a:off x="3768224" y="2778332"/>
              <a:ext cx="33263" cy="33291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18"/>
                  </a:lnTo>
                  <a:lnTo>
                    <a:pt x="46" y="838"/>
                  </a:lnTo>
                  <a:lnTo>
                    <a:pt x="90" y="942"/>
                  </a:lnTo>
                  <a:lnTo>
                    <a:pt x="165" y="1032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2"/>
                  </a:lnTo>
                  <a:lnTo>
                    <a:pt x="1106" y="942"/>
                  </a:lnTo>
                  <a:lnTo>
                    <a:pt x="1151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33">
              <a:extLst>
                <a:ext uri="{FF2B5EF4-FFF2-40B4-BE49-F238E27FC236}">
                  <a16:creationId xmlns:a16="http://schemas.microsoft.com/office/drawing/2014/main" id="{8452C545-D4A3-01A0-2FE0-0F7EB4F35A4C}"/>
                </a:ext>
              </a:extLst>
            </p:cNvPr>
            <p:cNvSpPr/>
            <p:nvPr/>
          </p:nvSpPr>
          <p:spPr>
            <a:xfrm>
              <a:off x="3768224" y="348617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33"/>
                  </a:lnTo>
                  <a:lnTo>
                    <a:pt x="46" y="837"/>
                  </a:lnTo>
                  <a:lnTo>
                    <a:pt x="90" y="942"/>
                  </a:lnTo>
                  <a:lnTo>
                    <a:pt x="165" y="1031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51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33">
              <a:extLst>
                <a:ext uri="{FF2B5EF4-FFF2-40B4-BE49-F238E27FC236}">
                  <a16:creationId xmlns:a16="http://schemas.microsoft.com/office/drawing/2014/main" id="{0F301DDF-B470-0745-444C-F0C1F1998285}"/>
                </a:ext>
              </a:extLst>
            </p:cNvPr>
            <p:cNvSpPr/>
            <p:nvPr/>
          </p:nvSpPr>
          <p:spPr>
            <a:xfrm>
              <a:off x="3832249" y="2972850"/>
              <a:ext cx="675041" cy="359083"/>
            </a:xfrm>
            <a:custGeom>
              <a:avLst/>
              <a:gdLst/>
              <a:ahLst/>
              <a:cxnLst/>
              <a:rect l="l" t="t" r="r" b="b"/>
              <a:pathLst>
                <a:path w="24576" h="13073" extrusionOk="0">
                  <a:moveTo>
                    <a:pt x="2032" y="0"/>
                  </a:moveTo>
                  <a:lnTo>
                    <a:pt x="1823" y="15"/>
                  </a:lnTo>
                  <a:lnTo>
                    <a:pt x="1629" y="45"/>
                  </a:lnTo>
                  <a:lnTo>
                    <a:pt x="1420" y="90"/>
                  </a:lnTo>
                  <a:lnTo>
                    <a:pt x="1240" y="165"/>
                  </a:lnTo>
                  <a:lnTo>
                    <a:pt x="1061" y="239"/>
                  </a:lnTo>
                  <a:lnTo>
                    <a:pt x="897" y="344"/>
                  </a:lnTo>
                  <a:lnTo>
                    <a:pt x="732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50" y="1240"/>
                  </a:lnTo>
                  <a:lnTo>
                    <a:pt x="90" y="1434"/>
                  </a:lnTo>
                  <a:lnTo>
                    <a:pt x="45" y="1629"/>
                  </a:lnTo>
                  <a:lnTo>
                    <a:pt x="0" y="1823"/>
                  </a:lnTo>
                  <a:lnTo>
                    <a:pt x="0" y="2032"/>
                  </a:lnTo>
                  <a:lnTo>
                    <a:pt x="0" y="11041"/>
                  </a:lnTo>
                  <a:lnTo>
                    <a:pt x="0" y="11250"/>
                  </a:lnTo>
                  <a:lnTo>
                    <a:pt x="45" y="11444"/>
                  </a:lnTo>
                  <a:lnTo>
                    <a:pt x="90" y="11638"/>
                  </a:lnTo>
                  <a:lnTo>
                    <a:pt x="150" y="11832"/>
                  </a:lnTo>
                  <a:lnTo>
                    <a:pt x="239" y="12012"/>
                  </a:lnTo>
                  <a:lnTo>
                    <a:pt x="344" y="12176"/>
                  </a:lnTo>
                  <a:lnTo>
                    <a:pt x="463" y="12325"/>
                  </a:lnTo>
                  <a:lnTo>
                    <a:pt x="598" y="12475"/>
                  </a:lnTo>
                  <a:lnTo>
                    <a:pt x="732" y="12609"/>
                  </a:lnTo>
                  <a:lnTo>
                    <a:pt x="897" y="12729"/>
                  </a:lnTo>
                  <a:lnTo>
                    <a:pt x="1061" y="12833"/>
                  </a:lnTo>
                  <a:lnTo>
                    <a:pt x="1240" y="12908"/>
                  </a:lnTo>
                  <a:lnTo>
                    <a:pt x="1420" y="12983"/>
                  </a:lnTo>
                  <a:lnTo>
                    <a:pt x="1629" y="13028"/>
                  </a:lnTo>
                  <a:lnTo>
                    <a:pt x="1823" y="13057"/>
                  </a:lnTo>
                  <a:lnTo>
                    <a:pt x="2032" y="13072"/>
                  </a:lnTo>
                  <a:lnTo>
                    <a:pt x="22544" y="13072"/>
                  </a:lnTo>
                  <a:lnTo>
                    <a:pt x="22753" y="13057"/>
                  </a:lnTo>
                  <a:lnTo>
                    <a:pt x="22948" y="13028"/>
                  </a:lnTo>
                  <a:lnTo>
                    <a:pt x="23142" y="12983"/>
                  </a:lnTo>
                  <a:lnTo>
                    <a:pt x="23336" y="12908"/>
                  </a:lnTo>
                  <a:lnTo>
                    <a:pt x="23515" y="12833"/>
                  </a:lnTo>
                  <a:lnTo>
                    <a:pt x="23680" y="12729"/>
                  </a:lnTo>
                  <a:lnTo>
                    <a:pt x="23829" y="12609"/>
                  </a:lnTo>
                  <a:lnTo>
                    <a:pt x="23978" y="12475"/>
                  </a:lnTo>
                  <a:lnTo>
                    <a:pt x="24113" y="12325"/>
                  </a:lnTo>
                  <a:lnTo>
                    <a:pt x="24232" y="12176"/>
                  </a:lnTo>
                  <a:lnTo>
                    <a:pt x="24322" y="12012"/>
                  </a:lnTo>
                  <a:lnTo>
                    <a:pt x="24412" y="11832"/>
                  </a:lnTo>
                  <a:lnTo>
                    <a:pt x="24486" y="11638"/>
                  </a:lnTo>
                  <a:lnTo>
                    <a:pt x="24531" y="11444"/>
                  </a:lnTo>
                  <a:lnTo>
                    <a:pt x="24561" y="11250"/>
                  </a:lnTo>
                  <a:lnTo>
                    <a:pt x="24576" y="11041"/>
                  </a:lnTo>
                  <a:lnTo>
                    <a:pt x="24576" y="2032"/>
                  </a:lnTo>
                  <a:lnTo>
                    <a:pt x="24561" y="1823"/>
                  </a:lnTo>
                  <a:lnTo>
                    <a:pt x="24531" y="1629"/>
                  </a:lnTo>
                  <a:lnTo>
                    <a:pt x="24486" y="1434"/>
                  </a:lnTo>
                  <a:lnTo>
                    <a:pt x="24412" y="1240"/>
                  </a:lnTo>
                  <a:lnTo>
                    <a:pt x="24322" y="1061"/>
                  </a:lnTo>
                  <a:lnTo>
                    <a:pt x="24232" y="897"/>
                  </a:lnTo>
                  <a:lnTo>
                    <a:pt x="24113" y="747"/>
                  </a:lnTo>
                  <a:lnTo>
                    <a:pt x="23978" y="598"/>
                  </a:lnTo>
                  <a:lnTo>
                    <a:pt x="23829" y="463"/>
                  </a:lnTo>
                  <a:lnTo>
                    <a:pt x="23680" y="344"/>
                  </a:lnTo>
                  <a:lnTo>
                    <a:pt x="23515" y="239"/>
                  </a:lnTo>
                  <a:lnTo>
                    <a:pt x="23336" y="165"/>
                  </a:lnTo>
                  <a:lnTo>
                    <a:pt x="23142" y="90"/>
                  </a:lnTo>
                  <a:lnTo>
                    <a:pt x="22948" y="45"/>
                  </a:lnTo>
                  <a:lnTo>
                    <a:pt x="22753" y="15"/>
                  </a:lnTo>
                  <a:lnTo>
                    <a:pt x="225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33">
              <a:extLst>
                <a:ext uri="{FF2B5EF4-FFF2-40B4-BE49-F238E27FC236}">
                  <a16:creationId xmlns:a16="http://schemas.microsoft.com/office/drawing/2014/main" id="{8B3B74A8-D697-A5C0-6874-0433656A70C8}"/>
                </a:ext>
              </a:extLst>
            </p:cNvPr>
            <p:cNvSpPr/>
            <p:nvPr/>
          </p:nvSpPr>
          <p:spPr>
            <a:xfrm>
              <a:off x="3889270" y="2999932"/>
              <a:ext cx="560996" cy="79216"/>
            </a:xfrm>
            <a:custGeom>
              <a:avLst/>
              <a:gdLst/>
              <a:ahLst/>
              <a:cxnLst/>
              <a:rect l="l" t="t" r="r" b="b"/>
              <a:pathLst>
                <a:path w="20424" h="2884" extrusionOk="0">
                  <a:moveTo>
                    <a:pt x="255" y="0"/>
                  </a:moveTo>
                  <a:lnTo>
                    <a:pt x="195" y="15"/>
                  </a:lnTo>
                  <a:lnTo>
                    <a:pt x="135" y="45"/>
                  </a:lnTo>
                  <a:lnTo>
                    <a:pt x="91" y="90"/>
                  </a:lnTo>
                  <a:lnTo>
                    <a:pt x="46" y="135"/>
                  </a:lnTo>
                  <a:lnTo>
                    <a:pt x="31" y="194"/>
                  </a:lnTo>
                  <a:lnTo>
                    <a:pt x="1" y="254"/>
                  </a:lnTo>
                  <a:lnTo>
                    <a:pt x="1" y="314"/>
                  </a:lnTo>
                  <a:lnTo>
                    <a:pt x="1" y="2570"/>
                  </a:lnTo>
                  <a:lnTo>
                    <a:pt x="1" y="2630"/>
                  </a:lnTo>
                  <a:lnTo>
                    <a:pt x="31" y="2689"/>
                  </a:lnTo>
                  <a:lnTo>
                    <a:pt x="46" y="2749"/>
                  </a:lnTo>
                  <a:lnTo>
                    <a:pt x="91" y="2794"/>
                  </a:lnTo>
                  <a:lnTo>
                    <a:pt x="135" y="2839"/>
                  </a:lnTo>
                  <a:lnTo>
                    <a:pt x="195" y="2869"/>
                  </a:lnTo>
                  <a:lnTo>
                    <a:pt x="255" y="2884"/>
                  </a:lnTo>
                  <a:lnTo>
                    <a:pt x="20169" y="2884"/>
                  </a:lnTo>
                  <a:lnTo>
                    <a:pt x="20229" y="2869"/>
                  </a:lnTo>
                  <a:lnTo>
                    <a:pt x="20289" y="2839"/>
                  </a:lnTo>
                  <a:lnTo>
                    <a:pt x="20334" y="2794"/>
                  </a:lnTo>
                  <a:lnTo>
                    <a:pt x="20364" y="2749"/>
                  </a:lnTo>
                  <a:lnTo>
                    <a:pt x="20394" y="2689"/>
                  </a:lnTo>
                  <a:lnTo>
                    <a:pt x="20408" y="2630"/>
                  </a:lnTo>
                  <a:lnTo>
                    <a:pt x="20423" y="2570"/>
                  </a:lnTo>
                  <a:lnTo>
                    <a:pt x="20423" y="314"/>
                  </a:lnTo>
                  <a:lnTo>
                    <a:pt x="20408" y="254"/>
                  </a:lnTo>
                  <a:lnTo>
                    <a:pt x="20394" y="194"/>
                  </a:lnTo>
                  <a:lnTo>
                    <a:pt x="20364" y="135"/>
                  </a:lnTo>
                  <a:lnTo>
                    <a:pt x="20334" y="90"/>
                  </a:lnTo>
                  <a:lnTo>
                    <a:pt x="20289" y="45"/>
                  </a:lnTo>
                  <a:lnTo>
                    <a:pt x="20229" y="15"/>
                  </a:lnTo>
                  <a:lnTo>
                    <a:pt x="20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33">
              <a:extLst>
                <a:ext uri="{FF2B5EF4-FFF2-40B4-BE49-F238E27FC236}">
                  <a16:creationId xmlns:a16="http://schemas.microsoft.com/office/drawing/2014/main" id="{B4EDF36F-C138-C363-81DC-CD729404A146}"/>
                </a:ext>
              </a:extLst>
            </p:cNvPr>
            <p:cNvSpPr/>
            <p:nvPr/>
          </p:nvSpPr>
          <p:spPr>
            <a:xfrm>
              <a:off x="3910199" y="3026602"/>
              <a:ext cx="519960" cy="25874"/>
            </a:xfrm>
            <a:custGeom>
              <a:avLst/>
              <a:gdLst/>
              <a:ahLst/>
              <a:cxnLst/>
              <a:rect l="l" t="t" r="r" b="b"/>
              <a:pathLst>
                <a:path w="18930" h="942" extrusionOk="0">
                  <a:moveTo>
                    <a:pt x="2361" y="0"/>
                  </a:moveTo>
                  <a:lnTo>
                    <a:pt x="2257" y="15"/>
                  </a:lnTo>
                  <a:lnTo>
                    <a:pt x="2152" y="30"/>
                  </a:lnTo>
                  <a:lnTo>
                    <a:pt x="2063" y="60"/>
                  </a:lnTo>
                  <a:lnTo>
                    <a:pt x="1973" y="105"/>
                  </a:lnTo>
                  <a:lnTo>
                    <a:pt x="1883" y="150"/>
                  </a:lnTo>
                  <a:lnTo>
                    <a:pt x="1794" y="209"/>
                  </a:lnTo>
                  <a:lnTo>
                    <a:pt x="1734" y="284"/>
                  </a:lnTo>
                  <a:lnTo>
                    <a:pt x="1659" y="374"/>
                  </a:lnTo>
                  <a:lnTo>
                    <a:pt x="1584" y="463"/>
                  </a:lnTo>
                  <a:lnTo>
                    <a:pt x="1495" y="523"/>
                  </a:lnTo>
                  <a:lnTo>
                    <a:pt x="1390" y="568"/>
                  </a:lnTo>
                  <a:lnTo>
                    <a:pt x="1271" y="583"/>
                  </a:lnTo>
                  <a:lnTo>
                    <a:pt x="1151" y="568"/>
                  </a:lnTo>
                  <a:lnTo>
                    <a:pt x="1047" y="523"/>
                  </a:lnTo>
                  <a:lnTo>
                    <a:pt x="942" y="463"/>
                  </a:lnTo>
                  <a:lnTo>
                    <a:pt x="867" y="374"/>
                  </a:lnTo>
                  <a:lnTo>
                    <a:pt x="837" y="344"/>
                  </a:lnTo>
                  <a:lnTo>
                    <a:pt x="808" y="314"/>
                  </a:lnTo>
                  <a:lnTo>
                    <a:pt x="763" y="299"/>
                  </a:lnTo>
                  <a:lnTo>
                    <a:pt x="180" y="299"/>
                  </a:lnTo>
                  <a:lnTo>
                    <a:pt x="105" y="314"/>
                  </a:lnTo>
                  <a:lnTo>
                    <a:pt x="46" y="344"/>
                  </a:lnTo>
                  <a:lnTo>
                    <a:pt x="16" y="404"/>
                  </a:lnTo>
                  <a:lnTo>
                    <a:pt x="1" y="478"/>
                  </a:lnTo>
                  <a:lnTo>
                    <a:pt x="16" y="538"/>
                  </a:lnTo>
                  <a:lnTo>
                    <a:pt x="46" y="598"/>
                  </a:lnTo>
                  <a:lnTo>
                    <a:pt x="105" y="643"/>
                  </a:lnTo>
                  <a:lnTo>
                    <a:pt x="180" y="658"/>
                  </a:lnTo>
                  <a:lnTo>
                    <a:pt x="628" y="658"/>
                  </a:lnTo>
                  <a:lnTo>
                    <a:pt x="703" y="717"/>
                  </a:lnTo>
                  <a:lnTo>
                    <a:pt x="763" y="777"/>
                  </a:lnTo>
                  <a:lnTo>
                    <a:pt x="837" y="822"/>
                  </a:lnTo>
                  <a:lnTo>
                    <a:pt x="912" y="867"/>
                  </a:lnTo>
                  <a:lnTo>
                    <a:pt x="1002" y="897"/>
                  </a:lnTo>
                  <a:lnTo>
                    <a:pt x="1091" y="927"/>
                  </a:lnTo>
                  <a:lnTo>
                    <a:pt x="1181" y="942"/>
                  </a:lnTo>
                  <a:lnTo>
                    <a:pt x="1271" y="942"/>
                  </a:lnTo>
                  <a:lnTo>
                    <a:pt x="1375" y="927"/>
                  </a:lnTo>
                  <a:lnTo>
                    <a:pt x="1465" y="912"/>
                  </a:lnTo>
                  <a:lnTo>
                    <a:pt x="1570" y="882"/>
                  </a:lnTo>
                  <a:lnTo>
                    <a:pt x="1659" y="837"/>
                  </a:lnTo>
                  <a:lnTo>
                    <a:pt x="1749" y="792"/>
                  </a:lnTo>
                  <a:lnTo>
                    <a:pt x="1823" y="732"/>
                  </a:lnTo>
                  <a:lnTo>
                    <a:pt x="1898" y="658"/>
                  </a:lnTo>
                  <a:lnTo>
                    <a:pt x="1958" y="568"/>
                  </a:lnTo>
                  <a:lnTo>
                    <a:pt x="2033" y="478"/>
                  </a:lnTo>
                  <a:lnTo>
                    <a:pt x="2137" y="419"/>
                  </a:lnTo>
                  <a:lnTo>
                    <a:pt x="2242" y="374"/>
                  </a:lnTo>
                  <a:lnTo>
                    <a:pt x="2361" y="359"/>
                  </a:lnTo>
                  <a:lnTo>
                    <a:pt x="2481" y="374"/>
                  </a:lnTo>
                  <a:lnTo>
                    <a:pt x="2585" y="419"/>
                  </a:lnTo>
                  <a:lnTo>
                    <a:pt x="2675" y="478"/>
                  </a:lnTo>
                  <a:lnTo>
                    <a:pt x="2765" y="568"/>
                  </a:lnTo>
                  <a:lnTo>
                    <a:pt x="2824" y="658"/>
                  </a:lnTo>
                  <a:lnTo>
                    <a:pt x="2899" y="732"/>
                  </a:lnTo>
                  <a:lnTo>
                    <a:pt x="2974" y="792"/>
                  </a:lnTo>
                  <a:lnTo>
                    <a:pt x="3063" y="837"/>
                  </a:lnTo>
                  <a:lnTo>
                    <a:pt x="3153" y="882"/>
                  </a:lnTo>
                  <a:lnTo>
                    <a:pt x="3243" y="912"/>
                  </a:lnTo>
                  <a:lnTo>
                    <a:pt x="3347" y="927"/>
                  </a:lnTo>
                  <a:lnTo>
                    <a:pt x="3452" y="942"/>
                  </a:lnTo>
                  <a:lnTo>
                    <a:pt x="3556" y="927"/>
                  </a:lnTo>
                  <a:lnTo>
                    <a:pt x="3661" y="912"/>
                  </a:lnTo>
                  <a:lnTo>
                    <a:pt x="3751" y="882"/>
                  </a:lnTo>
                  <a:lnTo>
                    <a:pt x="3840" y="837"/>
                  </a:lnTo>
                  <a:lnTo>
                    <a:pt x="3930" y="792"/>
                  </a:lnTo>
                  <a:lnTo>
                    <a:pt x="4005" y="732"/>
                  </a:lnTo>
                  <a:lnTo>
                    <a:pt x="4079" y="658"/>
                  </a:lnTo>
                  <a:lnTo>
                    <a:pt x="4154" y="568"/>
                  </a:lnTo>
                  <a:lnTo>
                    <a:pt x="4229" y="478"/>
                  </a:lnTo>
                  <a:lnTo>
                    <a:pt x="4318" y="419"/>
                  </a:lnTo>
                  <a:lnTo>
                    <a:pt x="4423" y="374"/>
                  </a:lnTo>
                  <a:lnTo>
                    <a:pt x="4543" y="359"/>
                  </a:lnTo>
                  <a:lnTo>
                    <a:pt x="4662" y="374"/>
                  </a:lnTo>
                  <a:lnTo>
                    <a:pt x="4767" y="419"/>
                  </a:lnTo>
                  <a:lnTo>
                    <a:pt x="4871" y="478"/>
                  </a:lnTo>
                  <a:lnTo>
                    <a:pt x="4946" y="568"/>
                  </a:lnTo>
                  <a:lnTo>
                    <a:pt x="5006" y="658"/>
                  </a:lnTo>
                  <a:lnTo>
                    <a:pt x="5080" y="732"/>
                  </a:lnTo>
                  <a:lnTo>
                    <a:pt x="5155" y="792"/>
                  </a:lnTo>
                  <a:lnTo>
                    <a:pt x="5245" y="837"/>
                  </a:lnTo>
                  <a:lnTo>
                    <a:pt x="5334" y="882"/>
                  </a:lnTo>
                  <a:lnTo>
                    <a:pt x="5439" y="912"/>
                  </a:lnTo>
                  <a:lnTo>
                    <a:pt x="5529" y="927"/>
                  </a:lnTo>
                  <a:lnTo>
                    <a:pt x="5633" y="942"/>
                  </a:lnTo>
                  <a:lnTo>
                    <a:pt x="5738" y="927"/>
                  </a:lnTo>
                  <a:lnTo>
                    <a:pt x="5842" y="912"/>
                  </a:lnTo>
                  <a:lnTo>
                    <a:pt x="5932" y="882"/>
                  </a:lnTo>
                  <a:lnTo>
                    <a:pt x="6036" y="837"/>
                  </a:lnTo>
                  <a:lnTo>
                    <a:pt x="6111" y="792"/>
                  </a:lnTo>
                  <a:lnTo>
                    <a:pt x="6201" y="732"/>
                  </a:lnTo>
                  <a:lnTo>
                    <a:pt x="6261" y="658"/>
                  </a:lnTo>
                  <a:lnTo>
                    <a:pt x="6335" y="568"/>
                  </a:lnTo>
                  <a:lnTo>
                    <a:pt x="6410" y="478"/>
                  </a:lnTo>
                  <a:lnTo>
                    <a:pt x="6500" y="419"/>
                  </a:lnTo>
                  <a:lnTo>
                    <a:pt x="6619" y="389"/>
                  </a:lnTo>
                  <a:lnTo>
                    <a:pt x="6724" y="374"/>
                  </a:lnTo>
                  <a:lnTo>
                    <a:pt x="6843" y="389"/>
                  </a:lnTo>
                  <a:lnTo>
                    <a:pt x="6948" y="419"/>
                  </a:lnTo>
                  <a:lnTo>
                    <a:pt x="7052" y="478"/>
                  </a:lnTo>
                  <a:lnTo>
                    <a:pt x="7127" y="568"/>
                  </a:lnTo>
                  <a:lnTo>
                    <a:pt x="7187" y="658"/>
                  </a:lnTo>
                  <a:lnTo>
                    <a:pt x="7262" y="732"/>
                  </a:lnTo>
                  <a:lnTo>
                    <a:pt x="7336" y="792"/>
                  </a:lnTo>
                  <a:lnTo>
                    <a:pt x="7426" y="837"/>
                  </a:lnTo>
                  <a:lnTo>
                    <a:pt x="7515" y="882"/>
                  </a:lnTo>
                  <a:lnTo>
                    <a:pt x="7620" y="912"/>
                  </a:lnTo>
                  <a:lnTo>
                    <a:pt x="7725" y="927"/>
                  </a:lnTo>
                  <a:lnTo>
                    <a:pt x="7814" y="942"/>
                  </a:lnTo>
                  <a:lnTo>
                    <a:pt x="7829" y="942"/>
                  </a:lnTo>
                  <a:lnTo>
                    <a:pt x="7919" y="927"/>
                  </a:lnTo>
                  <a:lnTo>
                    <a:pt x="8023" y="912"/>
                  </a:lnTo>
                  <a:lnTo>
                    <a:pt x="8128" y="882"/>
                  </a:lnTo>
                  <a:lnTo>
                    <a:pt x="8218" y="837"/>
                  </a:lnTo>
                  <a:lnTo>
                    <a:pt x="8307" y="792"/>
                  </a:lnTo>
                  <a:lnTo>
                    <a:pt x="8382" y="732"/>
                  </a:lnTo>
                  <a:lnTo>
                    <a:pt x="8457" y="658"/>
                  </a:lnTo>
                  <a:lnTo>
                    <a:pt x="8516" y="568"/>
                  </a:lnTo>
                  <a:lnTo>
                    <a:pt x="8591" y="478"/>
                  </a:lnTo>
                  <a:lnTo>
                    <a:pt x="8696" y="419"/>
                  </a:lnTo>
                  <a:lnTo>
                    <a:pt x="8800" y="389"/>
                  </a:lnTo>
                  <a:lnTo>
                    <a:pt x="8920" y="374"/>
                  </a:lnTo>
                  <a:lnTo>
                    <a:pt x="9024" y="389"/>
                  </a:lnTo>
                  <a:lnTo>
                    <a:pt x="9144" y="419"/>
                  </a:lnTo>
                  <a:lnTo>
                    <a:pt x="9234" y="478"/>
                  </a:lnTo>
                  <a:lnTo>
                    <a:pt x="9308" y="568"/>
                  </a:lnTo>
                  <a:lnTo>
                    <a:pt x="9383" y="658"/>
                  </a:lnTo>
                  <a:lnTo>
                    <a:pt x="9443" y="732"/>
                  </a:lnTo>
                  <a:lnTo>
                    <a:pt x="9532" y="792"/>
                  </a:lnTo>
                  <a:lnTo>
                    <a:pt x="9607" y="837"/>
                  </a:lnTo>
                  <a:lnTo>
                    <a:pt x="9712" y="882"/>
                  </a:lnTo>
                  <a:lnTo>
                    <a:pt x="9801" y="912"/>
                  </a:lnTo>
                  <a:lnTo>
                    <a:pt x="9906" y="927"/>
                  </a:lnTo>
                  <a:lnTo>
                    <a:pt x="10010" y="942"/>
                  </a:lnTo>
                  <a:lnTo>
                    <a:pt x="10115" y="927"/>
                  </a:lnTo>
                  <a:lnTo>
                    <a:pt x="10205" y="912"/>
                  </a:lnTo>
                  <a:lnTo>
                    <a:pt x="10309" y="882"/>
                  </a:lnTo>
                  <a:lnTo>
                    <a:pt x="10399" y="837"/>
                  </a:lnTo>
                  <a:lnTo>
                    <a:pt x="10488" y="792"/>
                  </a:lnTo>
                  <a:lnTo>
                    <a:pt x="10563" y="732"/>
                  </a:lnTo>
                  <a:lnTo>
                    <a:pt x="10638" y="658"/>
                  </a:lnTo>
                  <a:lnTo>
                    <a:pt x="10698" y="568"/>
                  </a:lnTo>
                  <a:lnTo>
                    <a:pt x="10787" y="478"/>
                  </a:lnTo>
                  <a:lnTo>
                    <a:pt x="10877" y="419"/>
                  </a:lnTo>
                  <a:lnTo>
                    <a:pt x="10981" y="389"/>
                  </a:lnTo>
                  <a:lnTo>
                    <a:pt x="11101" y="374"/>
                  </a:lnTo>
                  <a:lnTo>
                    <a:pt x="11221" y="389"/>
                  </a:lnTo>
                  <a:lnTo>
                    <a:pt x="11325" y="419"/>
                  </a:lnTo>
                  <a:lnTo>
                    <a:pt x="11415" y="478"/>
                  </a:lnTo>
                  <a:lnTo>
                    <a:pt x="11504" y="568"/>
                  </a:lnTo>
                  <a:lnTo>
                    <a:pt x="11564" y="658"/>
                  </a:lnTo>
                  <a:lnTo>
                    <a:pt x="11639" y="732"/>
                  </a:lnTo>
                  <a:lnTo>
                    <a:pt x="11714" y="792"/>
                  </a:lnTo>
                  <a:lnTo>
                    <a:pt x="11803" y="837"/>
                  </a:lnTo>
                  <a:lnTo>
                    <a:pt x="11893" y="882"/>
                  </a:lnTo>
                  <a:lnTo>
                    <a:pt x="11982" y="912"/>
                  </a:lnTo>
                  <a:lnTo>
                    <a:pt x="12087" y="927"/>
                  </a:lnTo>
                  <a:lnTo>
                    <a:pt x="12192" y="942"/>
                  </a:lnTo>
                  <a:lnTo>
                    <a:pt x="12296" y="927"/>
                  </a:lnTo>
                  <a:lnTo>
                    <a:pt x="12401" y="912"/>
                  </a:lnTo>
                  <a:lnTo>
                    <a:pt x="12490" y="882"/>
                  </a:lnTo>
                  <a:lnTo>
                    <a:pt x="12580" y="837"/>
                  </a:lnTo>
                  <a:lnTo>
                    <a:pt x="12670" y="792"/>
                  </a:lnTo>
                  <a:lnTo>
                    <a:pt x="12744" y="732"/>
                  </a:lnTo>
                  <a:lnTo>
                    <a:pt x="12819" y="658"/>
                  </a:lnTo>
                  <a:lnTo>
                    <a:pt x="12894" y="568"/>
                  </a:lnTo>
                  <a:lnTo>
                    <a:pt x="12968" y="478"/>
                  </a:lnTo>
                  <a:lnTo>
                    <a:pt x="13058" y="419"/>
                  </a:lnTo>
                  <a:lnTo>
                    <a:pt x="13163" y="389"/>
                  </a:lnTo>
                  <a:lnTo>
                    <a:pt x="13282" y="374"/>
                  </a:lnTo>
                  <a:lnTo>
                    <a:pt x="13402" y="389"/>
                  </a:lnTo>
                  <a:lnTo>
                    <a:pt x="13506" y="419"/>
                  </a:lnTo>
                  <a:lnTo>
                    <a:pt x="13596" y="478"/>
                  </a:lnTo>
                  <a:lnTo>
                    <a:pt x="13686" y="568"/>
                  </a:lnTo>
                  <a:lnTo>
                    <a:pt x="13745" y="658"/>
                  </a:lnTo>
                  <a:lnTo>
                    <a:pt x="13820" y="732"/>
                  </a:lnTo>
                  <a:lnTo>
                    <a:pt x="13895" y="792"/>
                  </a:lnTo>
                  <a:lnTo>
                    <a:pt x="13984" y="837"/>
                  </a:lnTo>
                  <a:lnTo>
                    <a:pt x="14074" y="882"/>
                  </a:lnTo>
                  <a:lnTo>
                    <a:pt x="14179" y="912"/>
                  </a:lnTo>
                  <a:lnTo>
                    <a:pt x="14268" y="927"/>
                  </a:lnTo>
                  <a:lnTo>
                    <a:pt x="14373" y="942"/>
                  </a:lnTo>
                  <a:lnTo>
                    <a:pt x="14477" y="927"/>
                  </a:lnTo>
                  <a:lnTo>
                    <a:pt x="14582" y="912"/>
                  </a:lnTo>
                  <a:lnTo>
                    <a:pt x="14672" y="882"/>
                  </a:lnTo>
                  <a:lnTo>
                    <a:pt x="14776" y="837"/>
                  </a:lnTo>
                  <a:lnTo>
                    <a:pt x="14851" y="792"/>
                  </a:lnTo>
                  <a:lnTo>
                    <a:pt x="14940" y="732"/>
                  </a:lnTo>
                  <a:lnTo>
                    <a:pt x="15015" y="658"/>
                  </a:lnTo>
                  <a:lnTo>
                    <a:pt x="15075" y="568"/>
                  </a:lnTo>
                  <a:lnTo>
                    <a:pt x="15150" y="478"/>
                  </a:lnTo>
                  <a:lnTo>
                    <a:pt x="15239" y="419"/>
                  </a:lnTo>
                  <a:lnTo>
                    <a:pt x="15359" y="389"/>
                  </a:lnTo>
                  <a:lnTo>
                    <a:pt x="15463" y="374"/>
                  </a:lnTo>
                  <a:lnTo>
                    <a:pt x="15583" y="389"/>
                  </a:lnTo>
                  <a:lnTo>
                    <a:pt x="15687" y="419"/>
                  </a:lnTo>
                  <a:lnTo>
                    <a:pt x="15792" y="478"/>
                  </a:lnTo>
                  <a:lnTo>
                    <a:pt x="15867" y="568"/>
                  </a:lnTo>
                  <a:lnTo>
                    <a:pt x="15926" y="658"/>
                  </a:lnTo>
                  <a:lnTo>
                    <a:pt x="16001" y="732"/>
                  </a:lnTo>
                  <a:lnTo>
                    <a:pt x="16076" y="792"/>
                  </a:lnTo>
                  <a:lnTo>
                    <a:pt x="16166" y="837"/>
                  </a:lnTo>
                  <a:lnTo>
                    <a:pt x="16255" y="882"/>
                  </a:lnTo>
                  <a:lnTo>
                    <a:pt x="16360" y="912"/>
                  </a:lnTo>
                  <a:lnTo>
                    <a:pt x="16464" y="942"/>
                  </a:lnTo>
                  <a:lnTo>
                    <a:pt x="16659" y="942"/>
                  </a:lnTo>
                  <a:lnTo>
                    <a:pt x="16763" y="912"/>
                  </a:lnTo>
                  <a:lnTo>
                    <a:pt x="16868" y="882"/>
                  </a:lnTo>
                  <a:lnTo>
                    <a:pt x="16957" y="837"/>
                  </a:lnTo>
                  <a:lnTo>
                    <a:pt x="17047" y="792"/>
                  </a:lnTo>
                  <a:lnTo>
                    <a:pt x="17122" y="732"/>
                  </a:lnTo>
                  <a:lnTo>
                    <a:pt x="17196" y="658"/>
                  </a:lnTo>
                  <a:lnTo>
                    <a:pt x="17256" y="568"/>
                  </a:lnTo>
                  <a:lnTo>
                    <a:pt x="17331" y="478"/>
                  </a:lnTo>
                  <a:lnTo>
                    <a:pt x="17435" y="419"/>
                  </a:lnTo>
                  <a:lnTo>
                    <a:pt x="17540" y="374"/>
                  </a:lnTo>
                  <a:lnTo>
                    <a:pt x="17659" y="359"/>
                  </a:lnTo>
                  <a:lnTo>
                    <a:pt x="17779" y="374"/>
                  </a:lnTo>
                  <a:lnTo>
                    <a:pt x="17884" y="419"/>
                  </a:lnTo>
                  <a:lnTo>
                    <a:pt x="17973" y="478"/>
                  </a:lnTo>
                  <a:lnTo>
                    <a:pt x="18048" y="568"/>
                  </a:lnTo>
                  <a:lnTo>
                    <a:pt x="18078" y="598"/>
                  </a:lnTo>
                  <a:lnTo>
                    <a:pt x="18123" y="628"/>
                  </a:lnTo>
                  <a:lnTo>
                    <a:pt x="18152" y="643"/>
                  </a:lnTo>
                  <a:lnTo>
                    <a:pt x="18197" y="643"/>
                  </a:lnTo>
                  <a:lnTo>
                    <a:pt x="18750" y="658"/>
                  </a:lnTo>
                  <a:lnTo>
                    <a:pt x="18825" y="643"/>
                  </a:lnTo>
                  <a:lnTo>
                    <a:pt x="18870" y="598"/>
                  </a:lnTo>
                  <a:lnTo>
                    <a:pt x="18914" y="538"/>
                  </a:lnTo>
                  <a:lnTo>
                    <a:pt x="18929" y="478"/>
                  </a:lnTo>
                  <a:lnTo>
                    <a:pt x="18914" y="404"/>
                  </a:lnTo>
                  <a:lnTo>
                    <a:pt x="18870" y="344"/>
                  </a:lnTo>
                  <a:lnTo>
                    <a:pt x="18825" y="314"/>
                  </a:lnTo>
                  <a:lnTo>
                    <a:pt x="18750" y="299"/>
                  </a:lnTo>
                  <a:lnTo>
                    <a:pt x="18287" y="284"/>
                  </a:lnTo>
                  <a:lnTo>
                    <a:pt x="18227" y="224"/>
                  </a:lnTo>
                  <a:lnTo>
                    <a:pt x="18152" y="165"/>
                  </a:lnTo>
                  <a:lnTo>
                    <a:pt x="18078" y="120"/>
                  </a:lnTo>
                  <a:lnTo>
                    <a:pt x="18003" y="75"/>
                  </a:lnTo>
                  <a:lnTo>
                    <a:pt x="17928" y="45"/>
                  </a:lnTo>
                  <a:lnTo>
                    <a:pt x="17839" y="15"/>
                  </a:lnTo>
                  <a:lnTo>
                    <a:pt x="17749" y="0"/>
                  </a:lnTo>
                  <a:lnTo>
                    <a:pt x="17659" y="0"/>
                  </a:lnTo>
                  <a:lnTo>
                    <a:pt x="17555" y="15"/>
                  </a:lnTo>
                  <a:lnTo>
                    <a:pt x="17450" y="30"/>
                  </a:lnTo>
                  <a:lnTo>
                    <a:pt x="17361" y="60"/>
                  </a:lnTo>
                  <a:lnTo>
                    <a:pt x="17256" y="105"/>
                  </a:lnTo>
                  <a:lnTo>
                    <a:pt x="17181" y="150"/>
                  </a:lnTo>
                  <a:lnTo>
                    <a:pt x="17092" y="209"/>
                  </a:lnTo>
                  <a:lnTo>
                    <a:pt x="17017" y="284"/>
                  </a:lnTo>
                  <a:lnTo>
                    <a:pt x="16957" y="374"/>
                  </a:lnTo>
                  <a:lnTo>
                    <a:pt x="16883" y="463"/>
                  </a:lnTo>
                  <a:lnTo>
                    <a:pt x="16778" y="523"/>
                  </a:lnTo>
                  <a:lnTo>
                    <a:pt x="16673" y="568"/>
                  </a:lnTo>
                  <a:lnTo>
                    <a:pt x="16569" y="568"/>
                  </a:lnTo>
                  <a:lnTo>
                    <a:pt x="16449" y="553"/>
                  </a:lnTo>
                  <a:lnTo>
                    <a:pt x="16345" y="523"/>
                  </a:lnTo>
                  <a:lnTo>
                    <a:pt x="16240" y="463"/>
                  </a:lnTo>
                  <a:lnTo>
                    <a:pt x="16166" y="374"/>
                  </a:lnTo>
                  <a:lnTo>
                    <a:pt x="16106" y="284"/>
                  </a:lnTo>
                  <a:lnTo>
                    <a:pt x="16031" y="209"/>
                  </a:lnTo>
                  <a:lnTo>
                    <a:pt x="15941" y="150"/>
                  </a:lnTo>
                  <a:lnTo>
                    <a:pt x="15867" y="105"/>
                  </a:lnTo>
                  <a:lnTo>
                    <a:pt x="15777" y="60"/>
                  </a:lnTo>
                  <a:lnTo>
                    <a:pt x="15673" y="30"/>
                  </a:lnTo>
                  <a:lnTo>
                    <a:pt x="15568" y="15"/>
                  </a:lnTo>
                  <a:lnTo>
                    <a:pt x="15463" y="0"/>
                  </a:lnTo>
                  <a:lnTo>
                    <a:pt x="15359" y="15"/>
                  </a:lnTo>
                  <a:lnTo>
                    <a:pt x="15269" y="30"/>
                  </a:lnTo>
                  <a:lnTo>
                    <a:pt x="15165" y="60"/>
                  </a:lnTo>
                  <a:lnTo>
                    <a:pt x="15075" y="105"/>
                  </a:lnTo>
                  <a:lnTo>
                    <a:pt x="14985" y="150"/>
                  </a:lnTo>
                  <a:lnTo>
                    <a:pt x="14911" y="209"/>
                  </a:lnTo>
                  <a:lnTo>
                    <a:pt x="14836" y="284"/>
                  </a:lnTo>
                  <a:lnTo>
                    <a:pt x="14776" y="374"/>
                  </a:lnTo>
                  <a:lnTo>
                    <a:pt x="14701" y="463"/>
                  </a:lnTo>
                  <a:lnTo>
                    <a:pt x="14597" y="523"/>
                  </a:lnTo>
                  <a:lnTo>
                    <a:pt x="14492" y="553"/>
                  </a:lnTo>
                  <a:lnTo>
                    <a:pt x="14373" y="568"/>
                  </a:lnTo>
                  <a:lnTo>
                    <a:pt x="14268" y="553"/>
                  </a:lnTo>
                  <a:lnTo>
                    <a:pt x="14149" y="523"/>
                  </a:lnTo>
                  <a:lnTo>
                    <a:pt x="14059" y="463"/>
                  </a:lnTo>
                  <a:lnTo>
                    <a:pt x="13984" y="374"/>
                  </a:lnTo>
                  <a:lnTo>
                    <a:pt x="13910" y="284"/>
                  </a:lnTo>
                  <a:lnTo>
                    <a:pt x="13850" y="209"/>
                  </a:lnTo>
                  <a:lnTo>
                    <a:pt x="13760" y="150"/>
                  </a:lnTo>
                  <a:lnTo>
                    <a:pt x="13671" y="105"/>
                  </a:lnTo>
                  <a:lnTo>
                    <a:pt x="13581" y="60"/>
                  </a:lnTo>
                  <a:lnTo>
                    <a:pt x="13491" y="30"/>
                  </a:lnTo>
                  <a:lnTo>
                    <a:pt x="13387" y="15"/>
                  </a:lnTo>
                  <a:lnTo>
                    <a:pt x="13282" y="0"/>
                  </a:lnTo>
                  <a:lnTo>
                    <a:pt x="13178" y="15"/>
                  </a:lnTo>
                  <a:lnTo>
                    <a:pt x="13073" y="30"/>
                  </a:lnTo>
                  <a:lnTo>
                    <a:pt x="12983" y="60"/>
                  </a:lnTo>
                  <a:lnTo>
                    <a:pt x="12894" y="105"/>
                  </a:lnTo>
                  <a:lnTo>
                    <a:pt x="12804" y="150"/>
                  </a:lnTo>
                  <a:lnTo>
                    <a:pt x="12729" y="209"/>
                  </a:lnTo>
                  <a:lnTo>
                    <a:pt x="12655" y="284"/>
                  </a:lnTo>
                  <a:lnTo>
                    <a:pt x="12595" y="374"/>
                  </a:lnTo>
                  <a:lnTo>
                    <a:pt x="12505" y="463"/>
                  </a:lnTo>
                  <a:lnTo>
                    <a:pt x="12416" y="523"/>
                  </a:lnTo>
                  <a:lnTo>
                    <a:pt x="12311" y="553"/>
                  </a:lnTo>
                  <a:lnTo>
                    <a:pt x="12192" y="568"/>
                  </a:lnTo>
                  <a:lnTo>
                    <a:pt x="12072" y="553"/>
                  </a:lnTo>
                  <a:lnTo>
                    <a:pt x="11967" y="523"/>
                  </a:lnTo>
                  <a:lnTo>
                    <a:pt x="11878" y="463"/>
                  </a:lnTo>
                  <a:lnTo>
                    <a:pt x="11788" y="374"/>
                  </a:lnTo>
                  <a:lnTo>
                    <a:pt x="11728" y="284"/>
                  </a:lnTo>
                  <a:lnTo>
                    <a:pt x="11654" y="209"/>
                  </a:lnTo>
                  <a:lnTo>
                    <a:pt x="11579" y="150"/>
                  </a:lnTo>
                  <a:lnTo>
                    <a:pt x="11489" y="105"/>
                  </a:lnTo>
                  <a:lnTo>
                    <a:pt x="11400" y="60"/>
                  </a:lnTo>
                  <a:lnTo>
                    <a:pt x="11310" y="30"/>
                  </a:lnTo>
                  <a:lnTo>
                    <a:pt x="11206" y="15"/>
                  </a:lnTo>
                  <a:lnTo>
                    <a:pt x="11101" y="0"/>
                  </a:lnTo>
                  <a:lnTo>
                    <a:pt x="10996" y="15"/>
                  </a:lnTo>
                  <a:lnTo>
                    <a:pt x="10892" y="30"/>
                  </a:lnTo>
                  <a:lnTo>
                    <a:pt x="10802" y="60"/>
                  </a:lnTo>
                  <a:lnTo>
                    <a:pt x="10713" y="105"/>
                  </a:lnTo>
                  <a:lnTo>
                    <a:pt x="10623" y="150"/>
                  </a:lnTo>
                  <a:lnTo>
                    <a:pt x="10533" y="209"/>
                  </a:lnTo>
                  <a:lnTo>
                    <a:pt x="10474" y="284"/>
                  </a:lnTo>
                  <a:lnTo>
                    <a:pt x="10399" y="374"/>
                  </a:lnTo>
                  <a:lnTo>
                    <a:pt x="10324" y="463"/>
                  </a:lnTo>
                  <a:lnTo>
                    <a:pt x="10234" y="523"/>
                  </a:lnTo>
                  <a:lnTo>
                    <a:pt x="10115" y="553"/>
                  </a:lnTo>
                  <a:lnTo>
                    <a:pt x="10010" y="568"/>
                  </a:lnTo>
                  <a:lnTo>
                    <a:pt x="9891" y="553"/>
                  </a:lnTo>
                  <a:lnTo>
                    <a:pt x="9786" y="523"/>
                  </a:lnTo>
                  <a:lnTo>
                    <a:pt x="9682" y="463"/>
                  </a:lnTo>
                  <a:lnTo>
                    <a:pt x="9607" y="374"/>
                  </a:lnTo>
                  <a:lnTo>
                    <a:pt x="9547" y="284"/>
                  </a:lnTo>
                  <a:lnTo>
                    <a:pt x="9473" y="209"/>
                  </a:lnTo>
                  <a:lnTo>
                    <a:pt x="9398" y="150"/>
                  </a:lnTo>
                  <a:lnTo>
                    <a:pt x="9308" y="105"/>
                  </a:lnTo>
                  <a:lnTo>
                    <a:pt x="9219" y="60"/>
                  </a:lnTo>
                  <a:lnTo>
                    <a:pt x="9114" y="30"/>
                  </a:lnTo>
                  <a:lnTo>
                    <a:pt x="9024" y="15"/>
                  </a:lnTo>
                  <a:lnTo>
                    <a:pt x="8920" y="0"/>
                  </a:lnTo>
                  <a:lnTo>
                    <a:pt x="8815" y="15"/>
                  </a:lnTo>
                  <a:lnTo>
                    <a:pt x="8711" y="30"/>
                  </a:lnTo>
                  <a:lnTo>
                    <a:pt x="8606" y="60"/>
                  </a:lnTo>
                  <a:lnTo>
                    <a:pt x="8516" y="105"/>
                  </a:lnTo>
                  <a:lnTo>
                    <a:pt x="8442" y="150"/>
                  </a:lnTo>
                  <a:lnTo>
                    <a:pt x="8352" y="209"/>
                  </a:lnTo>
                  <a:lnTo>
                    <a:pt x="8277" y="284"/>
                  </a:lnTo>
                  <a:lnTo>
                    <a:pt x="8218" y="374"/>
                  </a:lnTo>
                  <a:lnTo>
                    <a:pt x="8143" y="463"/>
                  </a:lnTo>
                  <a:lnTo>
                    <a:pt x="8053" y="523"/>
                  </a:lnTo>
                  <a:lnTo>
                    <a:pt x="7934" y="568"/>
                  </a:lnTo>
                  <a:lnTo>
                    <a:pt x="7829" y="583"/>
                  </a:lnTo>
                  <a:lnTo>
                    <a:pt x="7710" y="568"/>
                  </a:lnTo>
                  <a:lnTo>
                    <a:pt x="7590" y="523"/>
                  </a:lnTo>
                  <a:lnTo>
                    <a:pt x="7501" y="463"/>
                  </a:lnTo>
                  <a:lnTo>
                    <a:pt x="7426" y="374"/>
                  </a:lnTo>
                  <a:lnTo>
                    <a:pt x="7366" y="284"/>
                  </a:lnTo>
                  <a:lnTo>
                    <a:pt x="7291" y="209"/>
                  </a:lnTo>
                  <a:lnTo>
                    <a:pt x="7202" y="150"/>
                  </a:lnTo>
                  <a:lnTo>
                    <a:pt x="7127" y="105"/>
                  </a:lnTo>
                  <a:lnTo>
                    <a:pt x="7022" y="60"/>
                  </a:lnTo>
                  <a:lnTo>
                    <a:pt x="6933" y="30"/>
                  </a:lnTo>
                  <a:lnTo>
                    <a:pt x="6828" y="15"/>
                  </a:lnTo>
                  <a:lnTo>
                    <a:pt x="6724" y="0"/>
                  </a:lnTo>
                  <a:lnTo>
                    <a:pt x="6619" y="15"/>
                  </a:lnTo>
                  <a:lnTo>
                    <a:pt x="6529" y="30"/>
                  </a:lnTo>
                  <a:lnTo>
                    <a:pt x="6425" y="60"/>
                  </a:lnTo>
                  <a:lnTo>
                    <a:pt x="6335" y="105"/>
                  </a:lnTo>
                  <a:lnTo>
                    <a:pt x="6246" y="150"/>
                  </a:lnTo>
                  <a:lnTo>
                    <a:pt x="6171" y="209"/>
                  </a:lnTo>
                  <a:lnTo>
                    <a:pt x="6096" y="284"/>
                  </a:lnTo>
                  <a:lnTo>
                    <a:pt x="6036" y="374"/>
                  </a:lnTo>
                  <a:lnTo>
                    <a:pt x="5962" y="463"/>
                  </a:lnTo>
                  <a:lnTo>
                    <a:pt x="5857" y="523"/>
                  </a:lnTo>
                  <a:lnTo>
                    <a:pt x="5753" y="553"/>
                  </a:lnTo>
                  <a:lnTo>
                    <a:pt x="5633" y="568"/>
                  </a:lnTo>
                  <a:lnTo>
                    <a:pt x="5529" y="553"/>
                  </a:lnTo>
                  <a:lnTo>
                    <a:pt x="5409" y="523"/>
                  </a:lnTo>
                  <a:lnTo>
                    <a:pt x="5319" y="463"/>
                  </a:lnTo>
                  <a:lnTo>
                    <a:pt x="5245" y="374"/>
                  </a:lnTo>
                  <a:lnTo>
                    <a:pt x="5170" y="284"/>
                  </a:lnTo>
                  <a:lnTo>
                    <a:pt x="5110" y="209"/>
                  </a:lnTo>
                  <a:lnTo>
                    <a:pt x="5021" y="150"/>
                  </a:lnTo>
                  <a:lnTo>
                    <a:pt x="4931" y="105"/>
                  </a:lnTo>
                  <a:lnTo>
                    <a:pt x="4841" y="60"/>
                  </a:lnTo>
                  <a:lnTo>
                    <a:pt x="4752" y="30"/>
                  </a:lnTo>
                  <a:lnTo>
                    <a:pt x="4647" y="15"/>
                  </a:lnTo>
                  <a:lnTo>
                    <a:pt x="4543" y="0"/>
                  </a:lnTo>
                  <a:lnTo>
                    <a:pt x="4438" y="15"/>
                  </a:lnTo>
                  <a:lnTo>
                    <a:pt x="4333" y="30"/>
                  </a:lnTo>
                  <a:lnTo>
                    <a:pt x="4244" y="60"/>
                  </a:lnTo>
                  <a:lnTo>
                    <a:pt x="4154" y="105"/>
                  </a:lnTo>
                  <a:lnTo>
                    <a:pt x="4064" y="150"/>
                  </a:lnTo>
                  <a:lnTo>
                    <a:pt x="3990" y="209"/>
                  </a:lnTo>
                  <a:lnTo>
                    <a:pt x="3915" y="284"/>
                  </a:lnTo>
                  <a:lnTo>
                    <a:pt x="3855" y="374"/>
                  </a:lnTo>
                  <a:lnTo>
                    <a:pt x="3766" y="463"/>
                  </a:lnTo>
                  <a:lnTo>
                    <a:pt x="3676" y="523"/>
                  </a:lnTo>
                  <a:lnTo>
                    <a:pt x="3571" y="553"/>
                  </a:lnTo>
                  <a:lnTo>
                    <a:pt x="3452" y="568"/>
                  </a:lnTo>
                  <a:lnTo>
                    <a:pt x="3332" y="553"/>
                  </a:lnTo>
                  <a:lnTo>
                    <a:pt x="3228" y="523"/>
                  </a:lnTo>
                  <a:lnTo>
                    <a:pt x="3138" y="463"/>
                  </a:lnTo>
                  <a:lnTo>
                    <a:pt x="3049" y="374"/>
                  </a:lnTo>
                  <a:lnTo>
                    <a:pt x="2989" y="284"/>
                  </a:lnTo>
                  <a:lnTo>
                    <a:pt x="2914" y="209"/>
                  </a:lnTo>
                  <a:lnTo>
                    <a:pt x="2839" y="150"/>
                  </a:lnTo>
                  <a:lnTo>
                    <a:pt x="2750" y="105"/>
                  </a:lnTo>
                  <a:lnTo>
                    <a:pt x="2660" y="60"/>
                  </a:lnTo>
                  <a:lnTo>
                    <a:pt x="2570" y="30"/>
                  </a:lnTo>
                  <a:lnTo>
                    <a:pt x="2466" y="15"/>
                  </a:lnTo>
                  <a:lnTo>
                    <a:pt x="2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33">
              <a:extLst>
                <a:ext uri="{FF2B5EF4-FFF2-40B4-BE49-F238E27FC236}">
                  <a16:creationId xmlns:a16="http://schemas.microsoft.com/office/drawing/2014/main" id="{EA806EC9-9A6C-CA75-7ECE-4987406A308C}"/>
                </a:ext>
              </a:extLst>
            </p:cNvPr>
            <p:cNvSpPr/>
            <p:nvPr/>
          </p:nvSpPr>
          <p:spPr>
            <a:xfrm>
              <a:off x="3893390" y="3245730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209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209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33">
              <a:extLst>
                <a:ext uri="{FF2B5EF4-FFF2-40B4-BE49-F238E27FC236}">
                  <a16:creationId xmlns:a16="http://schemas.microsoft.com/office/drawing/2014/main" id="{A96179C2-800A-7F6F-F9FF-ECEBF2559B56}"/>
                </a:ext>
              </a:extLst>
            </p:cNvPr>
            <p:cNvSpPr/>
            <p:nvPr/>
          </p:nvSpPr>
          <p:spPr>
            <a:xfrm>
              <a:off x="3893390" y="3181294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1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5"/>
                  </a:lnTo>
                  <a:lnTo>
                    <a:pt x="90" y="195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45" y="628"/>
                  </a:lnTo>
                  <a:lnTo>
                    <a:pt x="90" y="703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7"/>
                  </a:lnTo>
                  <a:lnTo>
                    <a:pt x="16419" y="897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3"/>
                  </a:lnTo>
                  <a:lnTo>
                    <a:pt x="16748" y="628"/>
                  </a:lnTo>
                  <a:lnTo>
                    <a:pt x="16778" y="538"/>
                  </a:lnTo>
                  <a:lnTo>
                    <a:pt x="16778" y="449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5"/>
                  </a:lnTo>
                  <a:lnTo>
                    <a:pt x="16658" y="135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33">
              <a:extLst>
                <a:ext uri="{FF2B5EF4-FFF2-40B4-BE49-F238E27FC236}">
                  <a16:creationId xmlns:a16="http://schemas.microsoft.com/office/drawing/2014/main" id="{BC46DFE5-5994-439C-0B6B-A8B8A67C265F}"/>
                </a:ext>
              </a:extLst>
            </p:cNvPr>
            <p:cNvSpPr/>
            <p:nvPr/>
          </p:nvSpPr>
          <p:spPr>
            <a:xfrm>
              <a:off x="3893390" y="3116885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194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4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33">
              <a:extLst>
                <a:ext uri="{FF2B5EF4-FFF2-40B4-BE49-F238E27FC236}">
                  <a16:creationId xmlns:a16="http://schemas.microsoft.com/office/drawing/2014/main" id="{0BA2C44D-CD08-09A4-02E3-0FBBA0235FA8}"/>
                </a:ext>
              </a:extLst>
            </p:cNvPr>
            <p:cNvSpPr/>
            <p:nvPr/>
          </p:nvSpPr>
          <p:spPr>
            <a:xfrm>
              <a:off x="4425199" y="3245730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209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209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33">
              <a:extLst>
                <a:ext uri="{FF2B5EF4-FFF2-40B4-BE49-F238E27FC236}">
                  <a16:creationId xmlns:a16="http://schemas.microsoft.com/office/drawing/2014/main" id="{37E23F8E-8FC2-7FDA-0762-D41F8A2AC811}"/>
                </a:ext>
              </a:extLst>
            </p:cNvPr>
            <p:cNvSpPr/>
            <p:nvPr/>
          </p:nvSpPr>
          <p:spPr>
            <a:xfrm>
              <a:off x="4425199" y="3181294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1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5"/>
                  </a:lnTo>
                  <a:lnTo>
                    <a:pt x="75" y="195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30" y="628"/>
                  </a:lnTo>
                  <a:lnTo>
                    <a:pt x="75" y="703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7"/>
                  </a:lnTo>
                  <a:lnTo>
                    <a:pt x="553" y="897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3"/>
                  </a:lnTo>
                  <a:lnTo>
                    <a:pt x="867" y="628"/>
                  </a:lnTo>
                  <a:lnTo>
                    <a:pt x="896" y="538"/>
                  </a:lnTo>
                  <a:lnTo>
                    <a:pt x="911" y="449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5"/>
                  </a:lnTo>
                  <a:lnTo>
                    <a:pt x="777" y="135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33">
              <a:extLst>
                <a:ext uri="{FF2B5EF4-FFF2-40B4-BE49-F238E27FC236}">
                  <a16:creationId xmlns:a16="http://schemas.microsoft.com/office/drawing/2014/main" id="{4B857713-684A-0BE9-B147-FA51982BBC40}"/>
                </a:ext>
              </a:extLst>
            </p:cNvPr>
            <p:cNvSpPr/>
            <p:nvPr/>
          </p:nvSpPr>
          <p:spPr>
            <a:xfrm>
              <a:off x="4425199" y="3116885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194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4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33">
              <a:extLst>
                <a:ext uri="{FF2B5EF4-FFF2-40B4-BE49-F238E27FC236}">
                  <a16:creationId xmlns:a16="http://schemas.microsoft.com/office/drawing/2014/main" id="{BC53F796-1EC9-3DF9-CE53-111212942306}"/>
                </a:ext>
              </a:extLst>
            </p:cNvPr>
            <p:cNvSpPr/>
            <p:nvPr/>
          </p:nvSpPr>
          <p:spPr>
            <a:xfrm>
              <a:off x="3851119" y="2546514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60" y="374"/>
                  </a:lnTo>
                  <a:lnTo>
                    <a:pt x="15" y="493"/>
                  </a:lnTo>
                  <a:lnTo>
                    <a:pt x="1" y="613"/>
                  </a:lnTo>
                  <a:lnTo>
                    <a:pt x="15" y="732"/>
                  </a:lnTo>
                  <a:lnTo>
                    <a:pt x="60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21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21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33">
              <a:extLst>
                <a:ext uri="{FF2B5EF4-FFF2-40B4-BE49-F238E27FC236}">
                  <a16:creationId xmlns:a16="http://schemas.microsoft.com/office/drawing/2014/main" id="{16A0D4DB-48C1-075A-47CC-465C2E2C6890}"/>
                </a:ext>
              </a:extLst>
            </p:cNvPr>
            <p:cNvSpPr/>
            <p:nvPr/>
          </p:nvSpPr>
          <p:spPr>
            <a:xfrm>
              <a:off x="3851119" y="208650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60" y="359"/>
                  </a:lnTo>
                  <a:lnTo>
                    <a:pt x="15" y="479"/>
                  </a:lnTo>
                  <a:lnTo>
                    <a:pt x="1" y="598"/>
                  </a:lnTo>
                  <a:lnTo>
                    <a:pt x="15" y="718"/>
                  </a:lnTo>
                  <a:lnTo>
                    <a:pt x="60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21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21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33">
              <a:extLst>
                <a:ext uri="{FF2B5EF4-FFF2-40B4-BE49-F238E27FC236}">
                  <a16:creationId xmlns:a16="http://schemas.microsoft.com/office/drawing/2014/main" id="{28A1ACF5-461B-55D9-9706-D8A97FAD3FAD}"/>
                </a:ext>
              </a:extLst>
            </p:cNvPr>
            <p:cNvSpPr/>
            <p:nvPr/>
          </p:nvSpPr>
          <p:spPr>
            <a:xfrm>
              <a:off x="4435445" y="2546514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45" y="374"/>
                  </a:lnTo>
                  <a:lnTo>
                    <a:pt x="16" y="493"/>
                  </a:lnTo>
                  <a:lnTo>
                    <a:pt x="1" y="613"/>
                  </a:lnTo>
                  <a:lnTo>
                    <a:pt x="16" y="732"/>
                  </a:lnTo>
                  <a:lnTo>
                    <a:pt x="45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06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06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33">
              <a:extLst>
                <a:ext uri="{FF2B5EF4-FFF2-40B4-BE49-F238E27FC236}">
                  <a16:creationId xmlns:a16="http://schemas.microsoft.com/office/drawing/2014/main" id="{CD8395F1-A3A4-8E8D-A0A6-B8504FECFDB5}"/>
                </a:ext>
              </a:extLst>
            </p:cNvPr>
            <p:cNvSpPr/>
            <p:nvPr/>
          </p:nvSpPr>
          <p:spPr>
            <a:xfrm>
              <a:off x="4435445" y="208650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45" y="359"/>
                  </a:lnTo>
                  <a:lnTo>
                    <a:pt x="16" y="479"/>
                  </a:lnTo>
                  <a:lnTo>
                    <a:pt x="1" y="598"/>
                  </a:lnTo>
                  <a:lnTo>
                    <a:pt x="16" y="718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06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33">
              <a:extLst>
                <a:ext uri="{FF2B5EF4-FFF2-40B4-BE49-F238E27FC236}">
                  <a16:creationId xmlns:a16="http://schemas.microsoft.com/office/drawing/2014/main" id="{68DAA1CE-A945-807F-6F8B-03ABAFBD7876}"/>
                </a:ext>
              </a:extLst>
            </p:cNvPr>
            <p:cNvSpPr/>
            <p:nvPr/>
          </p:nvSpPr>
          <p:spPr>
            <a:xfrm>
              <a:off x="3784649" y="2213728"/>
              <a:ext cx="26698" cy="261408"/>
            </a:xfrm>
            <a:custGeom>
              <a:avLst/>
              <a:gdLst/>
              <a:ahLst/>
              <a:cxnLst/>
              <a:rect l="l" t="t" r="r" b="b"/>
              <a:pathLst>
                <a:path w="972" h="9517" extrusionOk="0">
                  <a:moveTo>
                    <a:pt x="971" y="0"/>
                  </a:moveTo>
                  <a:lnTo>
                    <a:pt x="732" y="15"/>
                  </a:lnTo>
                  <a:lnTo>
                    <a:pt x="478" y="45"/>
                  </a:lnTo>
                  <a:lnTo>
                    <a:pt x="239" y="75"/>
                  </a:lnTo>
                  <a:lnTo>
                    <a:pt x="0" y="135"/>
                  </a:lnTo>
                  <a:lnTo>
                    <a:pt x="0" y="9382"/>
                  </a:lnTo>
                  <a:lnTo>
                    <a:pt x="239" y="9442"/>
                  </a:lnTo>
                  <a:lnTo>
                    <a:pt x="478" y="9487"/>
                  </a:lnTo>
                  <a:lnTo>
                    <a:pt x="732" y="9502"/>
                  </a:lnTo>
                  <a:lnTo>
                    <a:pt x="971" y="9517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33">
              <a:extLst>
                <a:ext uri="{FF2B5EF4-FFF2-40B4-BE49-F238E27FC236}">
                  <a16:creationId xmlns:a16="http://schemas.microsoft.com/office/drawing/2014/main" id="{49C36B07-D73A-2299-60C3-EA9C42CB3AA6}"/>
                </a:ext>
              </a:extLst>
            </p:cNvPr>
            <p:cNvSpPr/>
            <p:nvPr/>
          </p:nvSpPr>
          <p:spPr>
            <a:xfrm>
              <a:off x="4507242" y="2213728"/>
              <a:ext cx="26726" cy="261408"/>
            </a:xfrm>
            <a:custGeom>
              <a:avLst/>
              <a:gdLst/>
              <a:ahLst/>
              <a:cxnLst/>
              <a:rect l="l" t="t" r="r" b="b"/>
              <a:pathLst>
                <a:path w="973" h="9517" extrusionOk="0">
                  <a:moveTo>
                    <a:pt x="1" y="0"/>
                  </a:moveTo>
                  <a:lnTo>
                    <a:pt x="1" y="9517"/>
                  </a:lnTo>
                  <a:lnTo>
                    <a:pt x="255" y="9502"/>
                  </a:lnTo>
                  <a:lnTo>
                    <a:pt x="494" y="9487"/>
                  </a:lnTo>
                  <a:lnTo>
                    <a:pt x="733" y="9442"/>
                  </a:lnTo>
                  <a:lnTo>
                    <a:pt x="972" y="9382"/>
                  </a:lnTo>
                  <a:lnTo>
                    <a:pt x="972" y="135"/>
                  </a:lnTo>
                  <a:lnTo>
                    <a:pt x="733" y="75"/>
                  </a:lnTo>
                  <a:lnTo>
                    <a:pt x="494" y="45"/>
                  </a:lnTo>
                  <a:lnTo>
                    <a:pt x="255" y="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33">
              <a:extLst>
                <a:ext uri="{FF2B5EF4-FFF2-40B4-BE49-F238E27FC236}">
                  <a16:creationId xmlns:a16="http://schemas.microsoft.com/office/drawing/2014/main" id="{6B65F219-C988-B0FC-629E-42936BCFD44B}"/>
                </a:ext>
              </a:extLst>
            </p:cNvPr>
            <p:cNvSpPr/>
            <p:nvPr/>
          </p:nvSpPr>
          <p:spPr>
            <a:xfrm>
              <a:off x="4104718" y="1800521"/>
              <a:ext cx="112864" cy="112452"/>
            </a:xfrm>
            <a:custGeom>
              <a:avLst/>
              <a:gdLst/>
              <a:ahLst/>
              <a:cxnLst/>
              <a:rect l="l" t="t" r="r" b="b"/>
              <a:pathLst>
                <a:path w="4109" h="4094" extrusionOk="0">
                  <a:moveTo>
                    <a:pt x="1838" y="0"/>
                  </a:moveTo>
                  <a:lnTo>
                    <a:pt x="1644" y="30"/>
                  </a:lnTo>
                  <a:lnTo>
                    <a:pt x="1449" y="90"/>
                  </a:lnTo>
                  <a:lnTo>
                    <a:pt x="1255" y="149"/>
                  </a:lnTo>
                  <a:lnTo>
                    <a:pt x="1076" y="239"/>
                  </a:lnTo>
                  <a:lnTo>
                    <a:pt x="912" y="344"/>
                  </a:lnTo>
                  <a:lnTo>
                    <a:pt x="747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59" y="896"/>
                  </a:lnTo>
                  <a:lnTo>
                    <a:pt x="254" y="1061"/>
                  </a:lnTo>
                  <a:lnTo>
                    <a:pt x="165" y="1240"/>
                  </a:lnTo>
                  <a:lnTo>
                    <a:pt x="90" y="1434"/>
                  </a:lnTo>
                  <a:lnTo>
                    <a:pt x="45" y="1628"/>
                  </a:lnTo>
                  <a:lnTo>
                    <a:pt x="15" y="1838"/>
                  </a:lnTo>
                  <a:lnTo>
                    <a:pt x="0" y="2047"/>
                  </a:lnTo>
                  <a:lnTo>
                    <a:pt x="15" y="2256"/>
                  </a:lnTo>
                  <a:lnTo>
                    <a:pt x="45" y="2465"/>
                  </a:lnTo>
                  <a:lnTo>
                    <a:pt x="90" y="2659"/>
                  </a:lnTo>
                  <a:lnTo>
                    <a:pt x="165" y="2839"/>
                  </a:lnTo>
                  <a:lnTo>
                    <a:pt x="254" y="3018"/>
                  </a:lnTo>
                  <a:lnTo>
                    <a:pt x="359" y="3197"/>
                  </a:lnTo>
                  <a:lnTo>
                    <a:pt x="463" y="3346"/>
                  </a:lnTo>
                  <a:lnTo>
                    <a:pt x="598" y="3496"/>
                  </a:lnTo>
                  <a:lnTo>
                    <a:pt x="747" y="3630"/>
                  </a:lnTo>
                  <a:lnTo>
                    <a:pt x="912" y="3750"/>
                  </a:lnTo>
                  <a:lnTo>
                    <a:pt x="1076" y="3854"/>
                  </a:lnTo>
                  <a:lnTo>
                    <a:pt x="1255" y="3929"/>
                  </a:lnTo>
                  <a:lnTo>
                    <a:pt x="1449" y="4004"/>
                  </a:lnTo>
                  <a:lnTo>
                    <a:pt x="1644" y="4049"/>
                  </a:lnTo>
                  <a:lnTo>
                    <a:pt x="1838" y="4079"/>
                  </a:lnTo>
                  <a:lnTo>
                    <a:pt x="2047" y="4093"/>
                  </a:lnTo>
                  <a:lnTo>
                    <a:pt x="2256" y="4079"/>
                  </a:lnTo>
                  <a:lnTo>
                    <a:pt x="2465" y="4049"/>
                  </a:lnTo>
                  <a:lnTo>
                    <a:pt x="2659" y="4004"/>
                  </a:lnTo>
                  <a:lnTo>
                    <a:pt x="2854" y="3929"/>
                  </a:lnTo>
                  <a:lnTo>
                    <a:pt x="3033" y="3854"/>
                  </a:lnTo>
                  <a:lnTo>
                    <a:pt x="3197" y="3750"/>
                  </a:lnTo>
                  <a:lnTo>
                    <a:pt x="3362" y="3630"/>
                  </a:lnTo>
                  <a:lnTo>
                    <a:pt x="3496" y="3496"/>
                  </a:lnTo>
                  <a:lnTo>
                    <a:pt x="3631" y="3346"/>
                  </a:lnTo>
                  <a:lnTo>
                    <a:pt x="3750" y="3197"/>
                  </a:lnTo>
                  <a:lnTo>
                    <a:pt x="3855" y="3018"/>
                  </a:lnTo>
                  <a:lnTo>
                    <a:pt x="3944" y="2839"/>
                  </a:lnTo>
                  <a:lnTo>
                    <a:pt x="4004" y="2659"/>
                  </a:lnTo>
                  <a:lnTo>
                    <a:pt x="4064" y="2465"/>
                  </a:lnTo>
                  <a:lnTo>
                    <a:pt x="4094" y="2256"/>
                  </a:lnTo>
                  <a:lnTo>
                    <a:pt x="4109" y="2047"/>
                  </a:lnTo>
                  <a:lnTo>
                    <a:pt x="4094" y="1838"/>
                  </a:lnTo>
                  <a:lnTo>
                    <a:pt x="4064" y="1628"/>
                  </a:lnTo>
                  <a:lnTo>
                    <a:pt x="4004" y="1434"/>
                  </a:lnTo>
                  <a:lnTo>
                    <a:pt x="3944" y="1240"/>
                  </a:lnTo>
                  <a:lnTo>
                    <a:pt x="3855" y="1061"/>
                  </a:lnTo>
                  <a:lnTo>
                    <a:pt x="3750" y="896"/>
                  </a:lnTo>
                  <a:lnTo>
                    <a:pt x="3631" y="747"/>
                  </a:lnTo>
                  <a:lnTo>
                    <a:pt x="3496" y="598"/>
                  </a:lnTo>
                  <a:lnTo>
                    <a:pt x="3362" y="463"/>
                  </a:lnTo>
                  <a:lnTo>
                    <a:pt x="3197" y="344"/>
                  </a:lnTo>
                  <a:lnTo>
                    <a:pt x="3033" y="239"/>
                  </a:lnTo>
                  <a:lnTo>
                    <a:pt x="2854" y="149"/>
                  </a:lnTo>
                  <a:lnTo>
                    <a:pt x="2659" y="90"/>
                  </a:lnTo>
                  <a:lnTo>
                    <a:pt x="2465" y="30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33">
              <a:extLst>
                <a:ext uri="{FF2B5EF4-FFF2-40B4-BE49-F238E27FC236}">
                  <a16:creationId xmlns:a16="http://schemas.microsoft.com/office/drawing/2014/main" id="{952037C4-5E89-08F4-E2CB-BF9E15245CAD}"/>
                </a:ext>
              </a:extLst>
            </p:cNvPr>
            <p:cNvSpPr/>
            <p:nvPr/>
          </p:nvSpPr>
          <p:spPr>
            <a:xfrm>
              <a:off x="4120292" y="1815683"/>
              <a:ext cx="81688" cy="82100"/>
            </a:xfrm>
            <a:custGeom>
              <a:avLst/>
              <a:gdLst/>
              <a:ahLst/>
              <a:cxnLst/>
              <a:rect l="l" t="t" r="r" b="b"/>
              <a:pathLst>
                <a:path w="2974" h="2989" extrusionOk="0">
                  <a:moveTo>
                    <a:pt x="1480" y="1"/>
                  </a:moveTo>
                  <a:lnTo>
                    <a:pt x="1346" y="16"/>
                  </a:lnTo>
                  <a:lnTo>
                    <a:pt x="1196" y="31"/>
                  </a:lnTo>
                  <a:lnTo>
                    <a:pt x="1062" y="61"/>
                  </a:lnTo>
                  <a:lnTo>
                    <a:pt x="927" y="105"/>
                  </a:lnTo>
                  <a:lnTo>
                    <a:pt x="793" y="180"/>
                  </a:lnTo>
                  <a:lnTo>
                    <a:pt x="658" y="255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30" y="554"/>
                  </a:lnTo>
                  <a:lnTo>
                    <a:pt x="240" y="673"/>
                  </a:lnTo>
                  <a:lnTo>
                    <a:pt x="165" y="793"/>
                  </a:lnTo>
                  <a:lnTo>
                    <a:pt x="106" y="927"/>
                  </a:lnTo>
                  <a:lnTo>
                    <a:pt x="61" y="1061"/>
                  </a:lnTo>
                  <a:lnTo>
                    <a:pt x="16" y="1211"/>
                  </a:lnTo>
                  <a:lnTo>
                    <a:pt x="1" y="1345"/>
                  </a:lnTo>
                  <a:lnTo>
                    <a:pt x="1" y="1495"/>
                  </a:lnTo>
                  <a:lnTo>
                    <a:pt x="1" y="1629"/>
                  </a:lnTo>
                  <a:lnTo>
                    <a:pt x="16" y="1779"/>
                  </a:lnTo>
                  <a:lnTo>
                    <a:pt x="61" y="1913"/>
                  </a:lnTo>
                  <a:lnTo>
                    <a:pt x="106" y="2062"/>
                  </a:lnTo>
                  <a:lnTo>
                    <a:pt x="165" y="2182"/>
                  </a:lnTo>
                  <a:lnTo>
                    <a:pt x="240" y="2316"/>
                  </a:lnTo>
                  <a:lnTo>
                    <a:pt x="330" y="2436"/>
                  </a:lnTo>
                  <a:lnTo>
                    <a:pt x="434" y="2555"/>
                  </a:lnTo>
                  <a:lnTo>
                    <a:pt x="539" y="2645"/>
                  </a:lnTo>
                  <a:lnTo>
                    <a:pt x="658" y="2735"/>
                  </a:lnTo>
                  <a:lnTo>
                    <a:pt x="793" y="2809"/>
                  </a:lnTo>
                  <a:lnTo>
                    <a:pt x="927" y="2869"/>
                  </a:lnTo>
                  <a:lnTo>
                    <a:pt x="1062" y="2929"/>
                  </a:lnTo>
                  <a:lnTo>
                    <a:pt x="1196" y="2959"/>
                  </a:lnTo>
                  <a:lnTo>
                    <a:pt x="1346" y="2974"/>
                  </a:lnTo>
                  <a:lnTo>
                    <a:pt x="1480" y="2989"/>
                  </a:lnTo>
                  <a:lnTo>
                    <a:pt x="1629" y="2974"/>
                  </a:lnTo>
                  <a:lnTo>
                    <a:pt x="1764" y="2959"/>
                  </a:lnTo>
                  <a:lnTo>
                    <a:pt x="1913" y="2929"/>
                  </a:lnTo>
                  <a:lnTo>
                    <a:pt x="2048" y="2869"/>
                  </a:lnTo>
                  <a:lnTo>
                    <a:pt x="2182" y="2809"/>
                  </a:lnTo>
                  <a:lnTo>
                    <a:pt x="2302" y="2735"/>
                  </a:lnTo>
                  <a:lnTo>
                    <a:pt x="2421" y="2645"/>
                  </a:lnTo>
                  <a:lnTo>
                    <a:pt x="2541" y="2555"/>
                  </a:lnTo>
                  <a:lnTo>
                    <a:pt x="2645" y="2436"/>
                  </a:lnTo>
                  <a:lnTo>
                    <a:pt x="2735" y="2316"/>
                  </a:lnTo>
                  <a:lnTo>
                    <a:pt x="2810" y="2182"/>
                  </a:lnTo>
                  <a:lnTo>
                    <a:pt x="2869" y="2062"/>
                  </a:lnTo>
                  <a:lnTo>
                    <a:pt x="2914" y="1913"/>
                  </a:lnTo>
                  <a:lnTo>
                    <a:pt x="2944" y="1779"/>
                  </a:lnTo>
                  <a:lnTo>
                    <a:pt x="2974" y="1644"/>
                  </a:lnTo>
                  <a:lnTo>
                    <a:pt x="2974" y="1495"/>
                  </a:lnTo>
                  <a:lnTo>
                    <a:pt x="2974" y="1345"/>
                  </a:lnTo>
                  <a:lnTo>
                    <a:pt x="2944" y="1211"/>
                  </a:lnTo>
                  <a:lnTo>
                    <a:pt x="2914" y="1061"/>
                  </a:lnTo>
                  <a:lnTo>
                    <a:pt x="2869" y="927"/>
                  </a:lnTo>
                  <a:lnTo>
                    <a:pt x="2810" y="793"/>
                  </a:lnTo>
                  <a:lnTo>
                    <a:pt x="2735" y="673"/>
                  </a:lnTo>
                  <a:lnTo>
                    <a:pt x="2645" y="554"/>
                  </a:lnTo>
                  <a:lnTo>
                    <a:pt x="2541" y="434"/>
                  </a:lnTo>
                  <a:lnTo>
                    <a:pt x="2421" y="329"/>
                  </a:lnTo>
                  <a:lnTo>
                    <a:pt x="2302" y="255"/>
                  </a:lnTo>
                  <a:lnTo>
                    <a:pt x="2182" y="180"/>
                  </a:lnTo>
                  <a:lnTo>
                    <a:pt x="2048" y="105"/>
                  </a:lnTo>
                  <a:lnTo>
                    <a:pt x="1913" y="61"/>
                  </a:lnTo>
                  <a:lnTo>
                    <a:pt x="1764" y="31"/>
                  </a:lnTo>
                  <a:lnTo>
                    <a:pt x="1629" y="16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33">
              <a:extLst>
                <a:ext uri="{FF2B5EF4-FFF2-40B4-BE49-F238E27FC236}">
                  <a16:creationId xmlns:a16="http://schemas.microsoft.com/office/drawing/2014/main" id="{D7A1B900-55F9-4DD8-8801-9A59A7809176}"/>
                </a:ext>
              </a:extLst>
            </p:cNvPr>
            <p:cNvSpPr/>
            <p:nvPr/>
          </p:nvSpPr>
          <p:spPr>
            <a:xfrm>
              <a:off x="4132213" y="1827603"/>
              <a:ext cx="69767" cy="70179"/>
            </a:xfrm>
            <a:custGeom>
              <a:avLst/>
              <a:gdLst/>
              <a:ahLst/>
              <a:cxnLst/>
              <a:rect l="l" t="t" r="r" b="b"/>
              <a:pathLst>
                <a:path w="2540" h="2555" extrusionOk="0">
                  <a:moveTo>
                    <a:pt x="2107" y="0"/>
                  </a:moveTo>
                  <a:lnTo>
                    <a:pt x="0" y="2121"/>
                  </a:lnTo>
                  <a:lnTo>
                    <a:pt x="105" y="2211"/>
                  </a:lnTo>
                  <a:lnTo>
                    <a:pt x="224" y="2301"/>
                  </a:lnTo>
                  <a:lnTo>
                    <a:pt x="359" y="2375"/>
                  </a:lnTo>
                  <a:lnTo>
                    <a:pt x="493" y="2435"/>
                  </a:lnTo>
                  <a:lnTo>
                    <a:pt x="628" y="2495"/>
                  </a:lnTo>
                  <a:lnTo>
                    <a:pt x="762" y="2525"/>
                  </a:lnTo>
                  <a:lnTo>
                    <a:pt x="912" y="2540"/>
                  </a:lnTo>
                  <a:lnTo>
                    <a:pt x="1046" y="2555"/>
                  </a:lnTo>
                  <a:lnTo>
                    <a:pt x="1195" y="2540"/>
                  </a:lnTo>
                  <a:lnTo>
                    <a:pt x="1330" y="2525"/>
                  </a:lnTo>
                  <a:lnTo>
                    <a:pt x="1479" y="2495"/>
                  </a:lnTo>
                  <a:lnTo>
                    <a:pt x="1614" y="2435"/>
                  </a:lnTo>
                  <a:lnTo>
                    <a:pt x="1748" y="2375"/>
                  </a:lnTo>
                  <a:lnTo>
                    <a:pt x="1868" y="2301"/>
                  </a:lnTo>
                  <a:lnTo>
                    <a:pt x="1987" y="2211"/>
                  </a:lnTo>
                  <a:lnTo>
                    <a:pt x="2107" y="2121"/>
                  </a:lnTo>
                  <a:lnTo>
                    <a:pt x="2211" y="2002"/>
                  </a:lnTo>
                  <a:lnTo>
                    <a:pt x="2301" y="1882"/>
                  </a:lnTo>
                  <a:lnTo>
                    <a:pt x="2376" y="1748"/>
                  </a:lnTo>
                  <a:lnTo>
                    <a:pt x="2435" y="1628"/>
                  </a:lnTo>
                  <a:lnTo>
                    <a:pt x="2480" y="1479"/>
                  </a:lnTo>
                  <a:lnTo>
                    <a:pt x="2510" y="1345"/>
                  </a:lnTo>
                  <a:lnTo>
                    <a:pt x="2540" y="1210"/>
                  </a:lnTo>
                  <a:lnTo>
                    <a:pt x="2540" y="1061"/>
                  </a:lnTo>
                  <a:lnTo>
                    <a:pt x="2540" y="911"/>
                  </a:lnTo>
                  <a:lnTo>
                    <a:pt x="2510" y="777"/>
                  </a:lnTo>
                  <a:lnTo>
                    <a:pt x="2480" y="627"/>
                  </a:lnTo>
                  <a:lnTo>
                    <a:pt x="2435" y="493"/>
                  </a:lnTo>
                  <a:lnTo>
                    <a:pt x="2376" y="359"/>
                  </a:lnTo>
                  <a:lnTo>
                    <a:pt x="2301" y="239"/>
                  </a:lnTo>
                  <a:lnTo>
                    <a:pt x="2211" y="120"/>
                  </a:lnTo>
                  <a:lnTo>
                    <a:pt x="21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33">
              <a:extLst>
                <a:ext uri="{FF2B5EF4-FFF2-40B4-BE49-F238E27FC236}">
                  <a16:creationId xmlns:a16="http://schemas.microsoft.com/office/drawing/2014/main" id="{D62A60C4-C880-C615-BAA0-951C1A5128D8}"/>
                </a:ext>
              </a:extLst>
            </p:cNvPr>
            <p:cNvSpPr/>
            <p:nvPr/>
          </p:nvSpPr>
          <p:spPr>
            <a:xfrm>
              <a:off x="4731315" y="3532949"/>
              <a:ext cx="99734" cy="147748"/>
            </a:xfrm>
            <a:custGeom>
              <a:avLst/>
              <a:gdLst/>
              <a:ahLst/>
              <a:cxnLst/>
              <a:rect l="l" t="t" r="r" b="b"/>
              <a:pathLst>
                <a:path w="3631" h="5379" extrusionOk="0">
                  <a:moveTo>
                    <a:pt x="2614" y="1"/>
                  </a:moveTo>
                  <a:lnTo>
                    <a:pt x="2510" y="16"/>
                  </a:lnTo>
                  <a:lnTo>
                    <a:pt x="2420" y="31"/>
                  </a:lnTo>
                  <a:lnTo>
                    <a:pt x="2331" y="60"/>
                  </a:lnTo>
                  <a:lnTo>
                    <a:pt x="2241" y="90"/>
                  </a:lnTo>
                  <a:lnTo>
                    <a:pt x="2151" y="135"/>
                  </a:lnTo>
                  <a:lnTo>
                    <a:pt x="2077" y="195"/>
                  </a:lnTo>
                  <a:lnTo>
                    <a:pt x="2002" y="255"/>
                  </a:lnTo>
                  <a:lnTo>
                    <a:pt x="1927" y="314"/>
                  </a:lnTo>
                  <a:lnTo>
                    <a:pt x="1867" y="389"/>
                  </a:lnTo>
                  <a:lnTo>
                    <a:pt x="1808" y="479"/>
                  </a:lnTo>
                  <a:lnTo>
                    <a:pt x="1763" y="553"/>
                  </a:lnTo>
                  <a:lnTo>
                    <a:pt x="105" y="3960"/>
                  </a:lnTo>
                  <a:lnTo>
                    <a:pt x="60" y="4064"/>
                  </a:lnTo>
                  <a:lnTo>
                    <a:pt x="30" y="4154"/>
                  </a:lnTo>
                  <a:lnTo>
                    <a:pt x="15" y="4244"/>
                  </a:lnTo>
                  <a:lnTo>
                    <a:pt x="0" y="4348"/>
                  </a:lnTo>
                  <a:lnTo>
                    <a:pt x="0" y="4438"/>
                  </a:lnTo>
                  <a:lnTo>
                    <a:pt x="15" y="4527"/>
                  </a:lnTo>
                  <a:lnTo>
                    <a:pt x="30" y="4632"/>
                  </a:lnTo>
                  <a:lnTo>
                    <a:pt x="60" y="4722"/>
                  </a:lnTo>
                  <a:lnTo>
                    <a:pt x="90" y="4811"/>
                  </a:lnTo>
                  <a:lnTo>
                    <a:pt x="134" y="4886"/>
                  </a:lnTo>
                  <a:lnTo>
                    <a:pt x="194" y="4961"/>
                  </a:lnTo>
                  <a:lnTo>
                    <a:pt x="254" y="5035"/>
                  </a:lnTo>
                  <a:lnTo>
                    <a:pt x="314" y="5110"/>
                  </a:lnTo>
                  <a:lnTo>
                    <a:pt x="388" y="5170"/>
                  </a:lnTo>
                  <a:lnTo>
                    <a:pt x="463" y="5230"/>
                  </a:lnTo>
                  <a:lnTo>
                    <a:pt x="553" y="5274"/>
                  </a:lnTo>
                  <a:lnTo>
                    <a:pt x="657" y="5319"/>
                  </a:lnTo>
                  <a:lnTo>
                    <a:pt x="777" y="5349"/>
                  </a:lnTo>
                  <a:lnTo>
                    <a:pt x="881" y="5379"/>
                  </a:lnTo>
                  <a:lnTo>
                    <a:pt x="986" y="5379"/>
                  </a:lnTo>
                  <a:lnTo>
                    <a:pt x="1120" y="5364"/>
                  </a:lnTo>
                  <a:lnTo>
                    <a:pt x="1255" y="5349"/>
                  </a:lnTo>
                  <a:lnTo>
                    <a:pt x="1389" y="5304"/>
                  </a:lnTo>
                  <a:lnTo>
                    <a:pt x="1509" y="5230"/>
                  </a:lnTo>
                  <a:lnTo>
                    <a:pt x="1614" y="5155"/>
                  </a:lnTo>
                  <a:lnTo>
                    <a:pt x="1718" y="5065"/>
                  </a:lnTo>
                  <a:lnTo>
                    <a:pt x="1808" y="4946"/>
                  </a:lnTo>
                  <a:lnTo>
                    <a:pt x="1867" y="4826"/>
                  </a:lnTo>
                  <a:lnTo>
                    <a:pt x="3541" y="1420"/>
                  </a:lnTo>
                  <a:lnTo>
                    <a:pt x="3571" y="1330"/>
                  </a:lnTo>
                  <a:lnTo>
                    <a:pt x="3600" y="1241"/>
                  </a:lnTo>
                  <a:lnTo>
                    <a:pt x="3615" y="1136"/>
                  </a:lnTo>
                  <a:lnTo>
                    <a:pt x="3630" y="1046"/>
                  </a:lnTo>
                  <a:lnTo>
                    <a:pt x="3630" y="942"/>
                  </a:lnTo>
                  <a:lnTo>
                    <a:pt x="3630" y="852"/>
                  </a:lnTo>
                  <a:lnTo>
                    <a:pt x="3600" y="763"/>
                  </a:lnTo>
                  <a:lnTo>
                    <a:pt x="3586" y="673"/>
                  </a:lnTo>
                  <a:lnTo>
                    <a:pt x="3541" y="583"/>
                  </a:lnTo>
                  <a:lnTo>
                    <a:pt x="3496" y="494"/>
                  </a:lnTo>
                  <a:lnTo>
                    <a:pt x="3451" y="419"/>
                  </a:lnTo>
                  <a:lnTo>
                    <a:pt x="3391" y="344"/>
                  </a:lnTo>
                  <a:lnTo>
                    <a:pt x="3317" y="270"/>
                  </a:lnTo>
                  <a:lnTo>
                    <a:pt x="3257" y="210"/>
                  </a:lnTo>
                  <a:lnTo>
                    <a:pt x="3167" y="150"/>
                  </a:lnTo>
                  <a:lnTo>
                    <a:pt x="3078" y="105"/>
                  </a:lnTo>
                  <a:lnTo>
                    <a:pt x="2988" y="60"/>
                  </a:lnTo>
                  <a:lnTo>
                    <a:pt x="2898" y="31"/>
                  </a:lnTo>
                  <a:lnTo>
                    <a:pt x="2794" y="16"/>
                  </a:lnTo>
                  <a:lnTo>
                    <a:pt x="2704" y="16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33">
              <a:extLst>
                <a:ext uri="{FF2B5EF4-FFF2-40B4-BE49-F238E27FC236}">
                  <a16:creationId xmlns:a16="http://schemas.microsoft.com/office/drawing/2014/main" id="{652E8D54-11CA-DD8A-7378-110DE3BA9CC3}"/>
                </a:ext>
              </a:extLst>
            </p:cNvPr>
            <p:cNvSpPr/>
            <p:nvPr/>
          </p:nvSpPr>
          <p:spPr>
            <a:xfrm>
              <a:off x="4814182" y="3562503"/>
              <a:ext cx="84160" cy="185900"/>
            </a:xfrm>
            <a:custGeom>
              <a:avLst/>
              <a:gdLst/>
              <a:ahLst/>
              <a:cxnLst/>
              <a:rect l="l" t="t" r="r" b="b"/>
              <a:pathLst>
                <a:path w="3064" h="6768" extrusionOk="0">
                  <a:moveTo>
                    <a:pt x="867" y="0"/>
                  </a:moveTo>
                  <a:lnTo>
                    <a:pt x="763" y="30"/>
                  </a:lnTo>
                  <a:lnTo>
                    <a:pt x="673" y="45"/>
                  </a:lnTo>
                  <a:lnTo>
                    <a:pt x="583" y="90"/>
                  </a:lnTo>
                  <a:lnTo>
                    <a:pt x="494" y="135"/>
                  </a:lnTo>
                  <a:lnTo>
                    <a:pt x="404" y="180"/>
                  </a:lnTo>
                  <a:lnTo>
                    <a:pt x="330" y="239"/>
                  </a:lnTo>
                  <a:lnTo>
                    <a:pt x="270" y="314"/>
                  </a:lnTo>
                  <a:lnTo>
                    <a:pt x="210" y="389"/>
                  </a:lnTo>
                  <a:lnTo>
                    <a:pt x="150" y="463"/>
                  </a:lnTo>
                  <a:lnTo>
                    <a:pt x="105" y="538"/>
                  </a:lnTo>
                  <a:lnTo>
                    <a:pt x="61" y="628"/>
                  </a:lnTo>
                  <a:lnTo>
                    <a:pt x="31" y="717"/>
                  </a:lnTo>
                  <a:lnTo>
                    <a:pt x="16" y="807"/>
                  </a:lnTo>
                  <a:lnTo>
                    <a:pt x="1" y="912"/>
                  </a:lnTo>
                  <a:lnTo>
                    <a:pt x="1" y="1001"/>
                  </a:lnTo>
                  <a:lnTo>
                    <a:pt x="16" y="1106"/>
                  </a:lnTo>
                  <a:lnTo>
                    <a:pt x="31" y="1196"/>
                  </a:lnTo>
                  <a:lnTo>
                    <a:pt x="1121" y="6006"/>
                  </a:lnTo>
                  <a:lnTo>
                    <a:pt x="1166" y="6170"/>
                  </a:lnTo>
                  <a:lnTo>
                    <a:pt x="1241" y="6320"/>
                  </a:lnTo>
                  <a:lnTo>
                    <a:pt x="1345" y="6454"/>
                  </a:lnTo>
                  <a:lnTo>
                    <a:pt x="1465" y="6559"/>
                  </a:lnTo>
                  <a:lnTo>
                    <a:pt x="1599" y="6648"/>
                  </a:lnTo>
                  <a:lnTo>
                    <a:pt x="1749" y="6723"/>
                  </a:lnTo>
                  <a:lnTo>
                    <a:pt x="1913" y="6753"/>
                  </a:lnTo>
                  <a:lnTo>
                    <a:pt x="2077" y="6768"/>
                  </a:lnTo>
                  <a:lnTo>
                    <a:pt x="2182" y="6768"/>
                  </a:lnTo>
                  <a:lnTo>
                    <a:pt x="2287" y="6753"/>
                  </a:lnTo>
                  <a:lnTo>
                    <a:pt x="2391" y="6723"/>
                  </a:lnTo>
                  <a:lnTo>
                    <a:pt x="2481" y="6678"/>
                  </a:lnTo>
                  <a:lnTo>
                    <a:pt x="2570" y="6648"/>
                  </a:lnTo>
                  <a:lnTo>
                    <a:pt x="2645" y="6589"/>
                  </a:lnTo>
                  <a:lnTo>
                    <a:pt x="2720" y="6529"/>
                  </a:lnTo>
                  <a:lnTo>
                    <a:pt x="2795" y="6469"/>
                  </a:lnTo>
                  <a:lnTo>
                    <a:pt x="2854" y="6394"/>
                  </a:lnTo>
                  <a:lnTo>
                    <a:pt x="2914" y="6320"/>
                  </a:lnTo>
                  <a:lnTo>
                    <a:pt x="2959" y="6230"/>
                  </a:lnTo>
                  <a:lnTo>
                    <a:pt x="2989" y="6141"/>
                  </a:lnTo>
                  <a:lnTo>
                    <a:pt x="3019" y="6051"/>
                  </a:lnTo>
                  <a:lnTo>
                    <a:pt x="3049" y="5961"/>
                  </a:lnTo>
                  <a:lnTo>
                    <a:pt x="3063" y="5872"/>
                  </a:lnTo>
                  <a:lnTo>
                    <a:pt x="3063" y="5767"/>
                  </a:lnTo>
                  <a:lnTo>
                    <a:pt x="3049" y="5677"/>
                  </a:lnTo>
                  <a:lnTo>
                    <a:pt x="3034" y="5573"/>
                  </a:lnTo>
                  <a:lnTo>
                    <a:pt x="1943" y="762"/>
                  </a:lnTo>
                  <a:lnTo>
                    <a:pt x="1913" y="673"/>
                  </a:lnTo>
                  <a:lnTo>
                    <a:pt x="1883" y="583"/>
                  </a:lnTo>
                  <a:lnTo>
                    <a:pt x="1838" y="493"/>
                  </a:lnTo>
                  <a:lnTo>
                    <a:pt x="1779" y="404"/>
                  </a:lnTo>
                  <a:lnTo>
                    <a:pt x="1719" y="329"/>
                  </a:lnTo>
                  <a:lnTo>
                    <a:pt x="1659" y="269"/>
                  </a:lnTo>
                  <a:lnTo>
                    <a:pt x="1584" y="210"/>
                  </a:lnTo>
                  <a:lnTo>
                    <a:pt x="1510" y="150"/>
                  </a:lnTo>
                  <a:lnTo>
                    <a:pt x="1420" y="105"/>
                  </a:lnTo>
                  <a:lnTo>
                    <a:pt x="1345" y="60"/>
                  </a:lnTo>
                  <a:lnTo>
                    <a:pt x="1256" y="30"/>
                  </a:lnTo>
                  <a:lnTo>
                    <a:pt x="1151" y="15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33">
              <a:extLst>
                <a:ext uri="{FF2B5EF4-FFF2-40B4-BE49-F238E27FC236}">
                  <a16:creationId xmlns:a16="http://schemas.microsoft.com/office/drawing/2014/main" id="{B4338E0E-A6B3-E7FC-F2EF-B59759FB928A}"/>
                </a:ext>
              </a:extLst>
            </p:cNvPr>
            <p:cNvSpPr/>
            <p:nvPr/>
          </p:nvSpPr>
          <p:spPr>
            <a:xfrm>
              <a:off x="4890100" y="3562915"/>
              <a:ext cx="87841" cy="185103"/>
            </a:xfrm>
            <a:custGeom>
              <a:avLst/>
              <a:gdLst/>
              <a:ahLst/>
              <a:cxnLst/>
              <a:rect l="l" t="t" r="r" b="b"/>
              <a:pathLst>
                <a:path w="3198" h="6739" extrusionOk="0">
                  <a:moveTo>
                    <a:pt x="942" y="0"/>
                  </a:moveTo>
                  <a:lnTo>
                    <a:pt x="837" y="15"/>
                  </a:lnTo>
                  <a:lnTo>
                    <a:pt x="748" y="30"/>
                  </a:lnTo>
                  <a:lnTo>
                    <a:pt x="643" y="60"/>
                  </a:lnTo>
                  <a:lnTo>
                    <a:pt x="553" y="105"/>
                  </a:lnTo>
                  <a:lnTo>
                    <a:pt x="479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5" y="329"/>
                  </a:lnTo>
                  <a:lnTo>
                    <a:pt x="195" y="404"/>
                  </a:lnTo>
                  <a:lnTo>
                    <a:pt x="150" y="478"/>
                  </a:lnTo>
                  <a:lnTo>
                    <a:pt x="105" y="568"/>
                  </a:lnTo>
                  <a:lnTo>
                    <a:pt x="60" y="658"/>
                  </a:lnTo>
                  <a:lnTo>
                    <a:pt x="31" y="747"/>
                  </a:lnTo>
                  <a:lnTo>
                    <a:pt x="16" y="837"/>
                  </a:lnTo>
                  <a:lnTo>
                    <a:pt x="1" y="941"/>
                  </a:lnTo>
                  <a:lnTo>
                    <a:pt x="1" y="1031"/>
                  </a:lnTo>
                  <a:lnTo>
                    <a:pt x="16" y="1136"/>
                  </a:lnTo>
                  <a:lnTo>
                    <a:pt x="31" y="1225"/>
                  </a:lnTo>
                  <a:lnTo>
                    <a:pt x="1256" y="6006"/>
                  </a:lnTo>
                  <a:lnTo>
                    <a:pt x="1315" y="6155"/>
                  </a:lnTo>
                  <a:lnTo>
                    <a:pt x="1390" y="6305"/>
                  </a:lnTo>
                  <a:lnTo>
                    <a:pt x="1495" y="6439"/>
                  </a:lnTo>
                  <a:lnTo>
                    <a:pt x="1614" y="6544"/>
                  </a:lnTo>
                  <a:lnTo>
                    <a:pt x="1749" y="6619"/>
                  </a:lnTo>
                  <a:lnTo>
                    <a:pt x="1898" y="6693"/>
                  </a:lnTo>
                  <a:lnTo>
                    <a:pt x="2047" y="6723"/>
                  </a:lnTo>
                  <a:lnTo>
                    <a:pt x="2212" y="6738"/>
                  </a:lnTo>
                  <a:lnTo>
                    <a:pt x="2331" y="6738"/>
                  </a:lnTo>
                  <a:lnTo>
                    <a:pt x="2451" y="6708"/>
                  </a:lnTo>
                  <a:lnTo>
                    <a:pt x="2555" y="6678"/>
                  </a:lnTo>
                  <a:lnTo>
                    <a:pt x="2645" y="6648"/>
                  </a:lnTo>
                  <a:lnTo>
                    <a:pt x="2735" y="6604"/>
                  </a:lnTo>
                  <a:lnTo>
                    <a:pt x="2809" y="6544"/>
                  </a:lnTo>
                  <a:lnTo>
                    <a:pt x="2884" y="6484"/>
                  </a:lnTo>
                  <a:lnTo>
                    <a:pt x="2944" y="6409"/>
                  </a:lnTo>
                  <a:lnTo>
                    <a:pt x="3004" y="6335"/>
                  </a:lnTo>
                  <a:lnTo>
                    <a:pt x="3063" y="6260"/>
                  </a:lnTo>
                  <a:lnTo>
                    <a:pt x="3108" y="6170"/>
                  </a:lnTo>
                  <a:lnTo>
                    <a:pt x="3138" y="6096"/>
                  </a:lnTo>
                  <a:lnTo>
                    <a:pt x="3168" y="5991"/>
                  </a:lnTo>
                  <a:lnTo>
                    <a:pt x="3183" y="5901"/>
                  </a:lnTo>
                  <a:lnTo>
                    <a:pt x="3198" y="5812"/>
                  </a:lnTo>
                  <a:lnTo>
                    <a:pt x="3198" y="5707"/>
                  </a:lnTo>
                  <a:lnTo>
                    <a:pt x="3183" y="5618"/>
                  </a:lnTo>
                  <a:lnTo>
                    <a:pt x="3168" y="5513"/>
                  </a:lnTo>
                  <a:lnTo>
                    <a:pt x="1943" y="747"/>
                  </a:lnTo>
                  <a:lnTo>
                    <a:pt x="1913" y="643"/>
                  </a:lnTo>
                  <a:lnTo>
                    <a:pt x="1868" y="553"/>
                  </a:lnTo>
                  <a:lnTo>
                    <a:pt x="1823" y="463"/>
                  </a:lnTo>
                  <a:lnTo>
                    <a:pt x="1778" y="389"/>
                  </a:lnTo>
                  <a:lnTo>
                    <a:pt x="1704" y="314"/>
                  </a:lnTo>
                  <a:lnTo>
                    <a:pt x="1644" y="254"/>
                  </a:lnTo>
                  <a:lnTo>
                    <a:pt x="1569" y="195"/>
                  </a:lnTo>
                  <a:lnTo>
                    <a:pt x="1495" y="135"/>
                  </a:lnTo>
                  <a:lnTo>
                    <a:pt x="1405" y="90"/>
                  </a:lnTo>
                  <a:lnTo>
                    <a:pt x="1315" y="60"/>
                  </a:lnTo>
                  <a:lnTo>
                    <a:pt x="1226" y="30"/>
                  </a:lnTo>
                  <a:lnTo>
                    <a:pt x="1136" y="15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33">
              <a:extLst>
                <a:ext uri="{FF2B5EF4-FFF2-40B4-BE49-F238E27FC236}">
                  <a16:creationId xmlns:a16="http://schemas.microsoft.com/office/drawing/2014/main" id="{54473FDA-B653-442E-C7DA-F70D3C6C34F8}"/>
                </a:ext>
              </a:extLst>
            </p:cNvPr>
            <p:cNvSpPr/>
            <p:nvPr/>
          </p:nvSpPr>
          <p:spPr>
            <a:xfrm>
              <a:off x="4948797" y="3523528"/>
              <a:ext cx="91934" cy="184252"/>
            </a:xfrm>
            <a:custGeom>
              <a:avLst/>
              <a:gdLst/>
              <a:ahLst/>
              <a:cxnLst/>
              <a:rect l="l" t="t" r="r" b="b"/>
              <a:pathLst>
                <a:path w="3347" h="6708" extrusionOk="0">
                  <a:moveTo>
                    <a:pt x="911" y="0"/>
                  </a:moveTo>
                  <a:lnTo>
                    <a:pt x="807" y="15"/>
                  </a:lnTo>
                  <a:lnTo>
                    <a:pt x="717" y="45"/>
                  </a:lnTo>
                  <a:lnTo>
                    <a:pt x="613" y="75"/>
                  </a:lnTo>
                  <a:lnTo>
                    <a:pt x="523" y="120"/>
                  </a:lnTo>
                  <a:lnTo>
                    <a:pt x="448" y="164"/>
                  </a:lnTo>
                  <a:lnTo>
                    <a:pt x="359" y="224"/>
                  </a:lnTo>
                  <a:lnTo>
                    <a:pt x="299" y="284"/>
                  </a:lnTo>
                  <a:lnTo>
                    <a:pt x="224" y="359"/>
                  </a:lnTo>
                  <a:lnTo>
                    <a:pt x="179" y="433"/>
                  </a:lnTo>
                  <a:lnTo>
                    <a:pt x="120" y="508"/>
                  </a:lnTo>
                  <a:lnTo>
                    <a:pt x="75" y="598"/>
                  </a:lnTo>
                  <a:lnTo>
                    <a:pt x="45" y="687"/>
                  </a:lnTo>
                  <a:lnTo>
                    <a:pt x="30" y="777"/>
                  </a:lnTo>
                  <a:lnTo>
                    <a:pt x="15" y="867"/>
                  </a:lnTo>
                  <a:lnTo>
                    <a:pt x="0" y="971"/>
                  </a:lnTo>
                  <a:lnTo>
                    <a:pt x="0" y="1061"/>
                  </a:lnTo>
                  <a:lnTo>
                    <a:pt x="15" y="1165"/>
                  </a:lnTo>
                  <a:lnTo>
                    <a:pt x="45" y="1255"/>
                  </a:lnTo>
                  <a:lnTo>
                    <a:pt x="1419" y="5991"/>
                  </a:lnTo>
                  <a:lnTo>
                    <a:pt x="1479" y="6140"/>
                  </a:lnTo>
                  <a:lnTo>
                    <a:pt x="1554" y="6290"/>
                  </a:lnTo>
                  <a:lnTo>
                    <a:pt x="1658" y="6409"/>
                  </a:lnTo>
                  <a:lnTo>
                    <a:pt x="1778" y="6514"/>
                  </a:lnTo>
                  <a:lnTo>
                    <a:pt x="1897" y="6588"/>
                  </a:lnTo>
                  <a:lnTo>
                    <a:pt x="2047" y="6648"/>
                  </a:lnTo>
                  <a:lnTo>
                    <a:pt x="2196" y="6693"/>
                  </a:lnTo>
                  <a:lnTo>
                    <a:pt x="2360" y="6708"/>
                  </a:lnTo>
                  <a:lnTo>
                    <a:pt x="2495" y="6693"/>
                  </a:lnTo>
                  <a:lnTo>
                    <a:pt x="2629" y="6663"/>
                  </a:lnTo>
                  <a:lnTo>
                    <a:pt x="2734" y="6633"/>
                  </a:lnTo>
                  <a:lnTo>
                    <a:pt x="2824" y="6588"/>
                  </a:lnTo>
                  <a:lnTo>
                    <a:pt x="2898" y="6544"/>
                  </a:lnTo>
                  <a:lnTo>
                    <a:pt x="2973" y="6484"/>
                  </a:lnTo>
                  <a:lnTo>
                    <a:pt x="3048" y="6424"/>
                  </a:lnTo>
                  <a:lnTo>
                    <a:pt x="3107" y="6349"/>
                  </a:lnTo>
                  <a:lnTo>
                    <a:pt x="3167" y="6275"/>
                  </a:lnTo>
                  <a:lnTo>
                    <a:pt x="3212" y="6185"/>
                  </a:lnTo>
                  <a:lnTo>
                    <a:pt x="3257" y="6110"/>
                  </a:lnTo>
                  <a:lnTo>
                    <a:pt x="3287" y="6021"/>
                  </a:lnTo>
                  <a:lnTo>
                    <a:pt x="3317" y="5931"/>
                  </a:lnTo>
                  <a:lnTo>
                    <a:pt x="3332" y="5827"/>
                  </a:lnTo>
                  <a:lnTo>
                    <a:pt x="3346" y="5737"/>
                  </a:lnTo>
                  <a:lnTo>
                    <a:pt x="3332" y="5632"/>
                  </a:lnTo>
                  <a:lnTo>
                    <a:pt x="3332" y="5543"/>
                  </a:lnTo>
                  <a:lnTo>
                    <a:pt x="3302" y="5438"/>
                  </a:lnTo>
                  <a:lnTo>
                    <a:pt x="1927" y="717"/>
                  </a:lnTo>
                  <a:lnTo>
                    <a:pt x="1897" y="613"/>
                  </a:lnTo>
                  <a:lnTo>
                    <a:pt x="1853" y="523"/>
                  </a:lnTo>
                  <a:lnTo>
                    <a:pt x="1808" y="448"/>
                  </a:lnTo>
                  <a:lnTo>
                    <a:pt x="1748" y="359"/>
                  </a:lnTo>
                  <a:lnTo>
                    <a:pt x="1688" y="299"/>
                  </a:lnTo>
                  <a:lnTo>
                    <a:pt x="1614" y="224"/>
                  </a:lnTo>
                  <a:lnTo>
                    <a:pt x="1539" y="179"/>
                  </a:lnTo>
                  <a:lnTo>
                    <a:pt x="1464" y="120"/>
                  </a:lnTo>
                  <a:lnTo>
                    <a:pt x="1374" y="75"/>
                  </a:lnTo>
                  <a:lnTo>
                    <a:pt x="1285" y="45"/>
                  </a:lnTo>
                  <a:lnTo>
                    <a:pt x="1195" y="30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33">
              <a:extLst>
                <a:ext uri="{FF2B5EF4-FFF2-40B4-BE49-F238E27FC236}">
                  <a16:creationId xmlns:a16="http://schemas.microsoft.com/office/drawing/2014/main" id="{E1DCADAC-F27D-C31E-5E68-3307EF811129}"/>
                </a:ext>
              </a:extLst>
            </p:cNvPr>
            <p:cNvSpPr/>
            <p:nvPr/>
          </p:nvSpPr>
          <p:spPr>
            <a:xfrm>
              <a:off x="4596701" y="2837028"/>
              <a:ext cx="323402" cy="396823"/>
            </a:xfrm>
            <a:custGeom>
              <a:avLst/>
              <a:gdLst/>
              <a:ahLst/>
              <a:cxnLst/>
              <a:rect l="l" t="t" r="r" b="b"/>
              <a:pathLst>
                <a:path w="11774" h="14447" extrusionOk="0">
                  <a:moveTo>
                    <a:pt x="1868" y="0"/>
                  </a:moveTo>
                  <a:lnTo>
                    <a:pt x="1495" y="30"/>
                  </a:lnTo>
                  <a:lnTo>
                    <a:pt x="1121" y="60"/>
                  </a:lnTo>
                  <a:lnTo>
                    <a:pt x="748" y="120"/>
                  </a:lnTo>
                  <a:lnTo>
                    <a:pt x="374" y="194"/>
                  </a:lnTo>
                  <a:lnTo>
                    <a:pt x="1" y="269"/>
                  </a:lnTo>
                  <a:lnTo>
                    <a:pt x="1719" y="6858"/>
                  </a:lnTo>
                  <a:lnTo>
                    <a:pt x="2242" y="8844"/>
                  </a:lnTo>
                  <a:lnTo>
                    <a:pt x="3527" y="13789"/>
                  </a:lnTo>
                  <a:lnTo>
                    <a:pt x="3556" y="13909"/>
                  </a:lnTo>
                  <a:lnTo>
                    <a:pt x="3616" y="14028"/>
                  </a:lnTo>
                  <a:lnTo>
                    <a:pt x="3691" y="14118"/>
                  </a:lnTo>
                  <a:lnTo>
                    <a:pt x="3766" y="14208"/>
                  </a:lnTo>
                  <a:lnTo>
                    <a:pt x="3855" y="14282"/>
                  </a:lnTo>
                  <a:lnTo>
                    <a:pt x="3960" y="14342"/>
                  </a:lnTo>
                  <a:lnTo>
                    <a:pt x="4064" y="14387"/>
                  </a:lnTo>
                  <a:lnTo>
                    <a:pt x="4169" y="14417"/>
                  </a:lnTo>
                  <a:lnTo>
                    <a:pt x="4274" y="14432"/>
                  </a:lnTo>
                  <a:lnTo>
                    <a:pt x="4393" y="14447"/>
                  </a:lnTo>
                  <a:lnTo>
                    <a:pt x="4513" y="14432"/>
                  </a:lnTo>
                  <a:lnTo>
                    <a:pt x="4617" y="14402"/>
                  </a:lnTo>
                  <a:lnTo>
                    <a:pt x="4722" y="14357"/>
                  </a:lnTo>
                  <a:lnTo>
                    <a:pt x="4826" y="14297"/>
                  </a:lnTo>
                  <a:lnTo>
                    <a:pt x="4931" y="14223"/>
                  </a:lnTo>
                  <a:lnTo>
                    <a:pt x="5021" y="14133"/>
                  </a:lnTo>
                  <a:lnTo>
                    <a:pt x="5304" y="13804"/>
                  </a:lnTo>
                  <a:lnTo>
                    <a:pt x="5588" y="13506"/>
                  </a:lnTo>
                  <a:lnTo>
                    <a:pt x="5887" y="13237"/>
                  </a:lnTo>
                  <a:lnTo>
                    <a:pt x="6201" y="13013"/>
                  </a:lnTo>
                  <a:lnTo>
                    <a:pt x="6515" y="12818"/>
                  </a:lnTo>
                  <a:lnTo>
                    <a:pt x="6843" y="12639"/>
                  </a:lnTo>
                  <a:lnTo>
                    <a:pt x="7187" y="12505"/>
                  </a:lnTo>
                  <a:lnTo>
                    <a:pt x="7530" y="12400"/>
                  </a:lnTo>
                  <a:lnTo>
                    <a:pt x="7874" y="12325"/>
                  </a:lnTo>
                  <a:lnTo>
                    <a:pt x="8248" y="12281"/>
                  </a:lnTo>
                  <a:lnTo>
                    <a:pt x="8606" y="12266"/>
                  </a:lnTo>
                  <a:lnTo>
                    <a:pt x="8994" y="12295"/>
                  </a:lnTo>
                  <a:lnTo>
                    <a:pt x="9383" y="12340"/>
                  </a:lnTo>
                  <a:lnTo>
                    <a:pt x="9771" y="12430"/>
                  </a:lnTo>
                  <a:lnTo>
                    <a:pt x="10175" y="12549"/>
                  </a:lnTo>
                  <a:lnTo>
                    <a:pt x="10593" y="12699"/>
                  </a:lnTo>
                  <a:lnTo>
                    <a:pt x="10713" y="12729"/>
                  </a:lnTo>
                  <a:lnTo>
                    <a:pt x="10832" y="12744"/>
                  </a:lnTo>
                  <a:lnTo>
                    <a:pt x="10967" y="12759"/>
                  </a:lnTo>
                  <a:lnTo>
                    <a:pt x="11071" y="12744"/>
                  </a:lnTo>
                  <a:lnTo>
                    <a:pt x="11191" y="12714"/>
                  </a:lnTo>
                  <a:lnTo>
                    <a:pt x="11295" y="12669"/>
                  </a:lnTo>
                  <a:lnTo>
                    <a:pt x="11400" y="12609"/>
                  </a:lnTo>
                  <a:lnTo>
                    <a:pt x="11489" y="12535"/>
                  </a:lnTo>
                  <a:lnTo>
                    <a:pt x="11564" y="12460"/>
                  </a:lnTo>
                  <a:lnTo>
                    <a:pt x="11639" y="12370"/>
                  </a:lnTo>
                  <a:lnTo>
                    <a:pt x="11684" y="12266"/>
                  </a:lnTo>
                  <a:lnTo>
                    <a:pt x="11728" y="12161"/>
                  </a:lnTo>
                  <a:lnTo>
                    <a:pt x="11758" y="12042"/>
                  </a:lnTo>
                  <a:lnTo>
                    <a:pt x="11773" y="11922"/>
                  </a:lnTo>
                  <a:lnTo>
                    <a:pt x="11773" y="11802"/>
                  </a:lnTo>
                  <a:lnTo>
                    <a:pt x="11743" y="11683"/>
                  </a:lnTo>
                  <a:lnTo>
                    <a:pt x="10817" y="8127"/>
                  </a:lnTo>
                  <a:lnTo>
                    <a:pt x="10369" y="6350"/>
                  </a:lnTo>
                  <a:lnTo>
                    <a:pt x="10249" y="5946"/>
                  </a:lnTo>
                  <a:lnTo>
                    <a:pt x="10100" y="5543"/>
                  </a:lnTo>
                  <a:lnTo>
                    <a:pt x="9951" y="5139"/>
                  </a:lnTo>
                  <a:lnTo>
                    <a:pt x="9771" y="4766"/>
                  </a:lnTo>
                  <a:lnTo>
                    <a:pt x="9607" y="4437"/>
                  </a:lnTo>
                  <a:lnTo>
                    <a:pt x="9413" y="4109"/>
                  </a:lnTo>
                  <a:lnTo>
                    <a:pt x="9219" y="3795"/>
                  </a:lnTo>
                  <a:lnTo>
                    <a:pt x="9024" y="3496"/>
                  </a:lnTo>
                  <a:lnTo>
                    <a:pt x="8800" y="3212"/>
                  </a:lnTo>
                  <a:lnTo>
                    <a:pt x="8561" y="2943"/>
                  </a:lnTo>
                  <a:lnTo>
                    <a:pt x="8322" y="2674"/>
                  </a:lnTo>
                  <a:lnTo>
                    <a:pt x="8068" y="2406"/>
                  </a:lnTo>
                  <a:lnTo>
                    <a:pt x="7814" y="2166"/>
                  </a:lnTo>
                  <a:lnTo>
                    <a:pt x="7545" y="1927"/>
                  </a:lnTo>
                  <a:lnTo>
                    <a:pt x="7261" y="1718"/>
                  </a:lnTo>
                  <a:lnTo>
                    <a:pt x="6963" y="1509"/>
                  </a:lnTo>
                  <a:lnTo>
                    <a:pt x="6664" y="1315"/>
                  </a:lnTo>
                  <a:lnTo>
                    <a:pt x="6365" y="1121"/>
                  </a:lnTo>
                  <a:lnTo>
                    <a:pt x="6051" y="956"/>
                  </a:lnTo>
                  <a:lnTo>
                    <a:pt x="5723" y="792"/>
                  </a:lnTo>
                  <a:lnTo>
                    <a:pt x="5409" y="658"/>
                  </a:lnTo>
                  <a:lnTo>
                    <a:pt x="5065" y="523"/>
                  </a:lnTo>
                  <a:lnTo>
                    <a:pt x="4737" y="404"/>
                  </a:lnTo>
                  <a:lnTo>
                    <a:pt x="4393" y="299"/>
                  </a:lnTo>
                  <a:lnTo>
                    <a:pt x="4035" y="209"/>
                  </a:lnTo>
                  <a:lnTo>
                    <a:pt x="3676" y="135"/>
                  </a:lnTo>
                  <a:lnTo>
                    <a:pt x="3332" y="75"/>
                  </a:lnTo>
                  <a:lnTo>
                    <a:pt x="2959" y="45"/>
                  </a:lnTo>
                  <a:lnTo>
                    <a:pt x="2600" y="15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33">
              <a:extLst>
                <a:ext uri="{FF2B5EF4-FFF2-40B4-BE49-F238E27FC236}">
                  <a16:creationId xmlns:a16="http://schemas.microsoft.com/office/drawing/2014/main" id="{B1B049DF-2230-EDFB-FC30-F78B4CB3247E}"/>
                </a:ext>
              </a:extLst>
            </p:cNvPr>
            <p:cNvSpPr/>
            <p:nvPr/>
          </p:nvSpPr>
          <p:spPr>
            <a:xfrm>
              <a:off x="4745241" y="3342962"/>
              <a:ext cx="264320" cy="299588"/>
            </a:xfrm>
            <a:custGeom>
              <a:avLst/>
              <a:gdLst/>
              <a:ahLst/>
              <a:cxnLst/>
              <a:rect l="l" t="t" r="r" b="b"/>
              <a:pathLst>
                <a:path w="9623" h="10907" extrusionOk="0">
                  <a:moveTo>
                    <a:pt x="7411" y="1"/>
                  </a:moveTo>
                  <a:lnTo>
                    <a:pt x="7306" y="16"/>
                  </a:lnTo>
                  <a:lnTo>
                    <a:pt x="7202" y="46"/>
                  </a:lnTo>
                  <a:lnTo>
                    <a:pt x="7097" y="90"/>
                  </a:lnTo>
                  <a:lnTo>
                    <a:pt x="7008" y="150"/>
                  </a:lnTo>
                  <a:lnTo>
                    <a:pt x="6918" y="240"/>
                  </a:lnTo>
                  <a:lnTo>
                    <a:pt x="6843" y="329"/>
                  </a:lnTo>
                  <a:lnTo>
                    <a:pt x="6559" y="688"/>
                  </a:lnTo>
                  <a:lnTo>
                    <a:pt x="6261" y="1032"/>
                  </a:lnTo>
                  <a:lnTo>
                    <a:pt x="5947" y="1315"/>
                  </a:lnTo>
                  <a:lnTo>
                    <a:pt x="5633" y="1584"/>
                  </a:lnTo>
                  <a:lnTo>
                    <a:pt x="5319" y="1808"/>
                  </a:lnTo>
                  <a:lnTo>
                    <a:pt x="5155" y="1898"/>
                  </a:lnTo>
                  <a:lnTo>
                    <a:pt x="4976" y="1988"/>
                  </a:lnTo>
                  <a:lnTo>
                    <a:pt x="4812" y="2062"/>
                  </a:lnTo>
                  <a:lnTo>
                    <a:pt x="4632" y="2137"/>
                  </a:lnTo>
                  <a:lnTo>
                    <a:pt x="4468" y="2197"/>
                  </a:lnTo>
                  <a:lnTo>
                    <a:pt x="4289" y="2257"/>
                  </a:lnTo>
                  <a:lnTo>
                    <a:pt x="4109" y="2286"/>
                  </a:lnTo>
                  <a:lnTo>
                    <a:pt x="3930" y="2331"/>
                  </a:lnTo>
                  <a:lnTo>
                    <a:pt x="3736" y="2346"/>
                  </a:lnTo>
                  <a:lnTo>
                    <a:pt x="3557" y="2361"/>
                  </a:lnTo>
                  <a:lnTo>
                    <a:pt x="3362" y="2376"/>
                  </a:lnTo>
                  <a:lnTo>
                    <a:pt x="3168" y="2361"/>
                  </a:lnTo>
                  <a:lnTo>
                    <a:pt x="2780" y="2331"/>
                  </a:lnTo>
                  <a:lnTo>
                    <a:pt x="2391" y="2257"/>
                  </a:lnTo>
                  <a:lnTo>
                    <a:pt x="1973" y="2152"/>
                  </a:lnTo>
                  <a:lnTo>
                    <a:pt x="1555" y="2018"/>
                  </a:lnTo>
                  <a:lnTo>
                    <a:pt x="1136" y="1823"/>
                  </a:lnTo>
                  <a:lnTo>
                    <a:pt x="1017" y="1793"/>
                  </a:lnTo>
                  <a:lnTo>
                    <a:pt x="897" y="1764"/>
                  </a:lnTo>
                  <a:lnTo>
                    <a:pt x="793" y="1749"/>
                  </a:lnTo>
                  <a:lnTo>
                    <a:pt x="673" y="1764"/>
                  </a:lnTo>
                  <a:lnTo>
                    <a:pt x="569" y="1793"/>
                  </a:lnTo>
                  <a:lnTo>
                    <a:pt x="479" y="1823"/>
                  </a:lnTo>
                  <a:lnTo>
                    <a:pt x="374" y="1883"/>
                  </a:lnTo>
                  <a:lnTo>
                    <a:pt x="285" y="1943"/>
                  </a:lnTo>
                  <a:lnTo>
                    <a:pt x="210" y="2018"/>
                  </a:lnTo>
                  <a:lnTo>
                    <a:pt x="150" y="2092"/>
                  </a:lnTo>
                  <a:lnTo>
                    <a:pt x="91" y="2197"/>
                  </a:lnTo>
                  <a:lnTo>
                    <a:pt x="46" y="2286"/>
                  </a:lnTo>
                  <a:lnTo>
                    <a:pt x="16" y="2391"/>
                  </a:lnTo>
                  <a:lnTo>
                    <a:pt x="1" y="2511"/>
                  </a:lnTo>
                  <a:lnTo>
                    <a:pt x="16" y="2630"/>
                  </a:lnTo>
                  <a:lnTo>
                    <a:pt x="31" y="2750"/>
                  </a:lnTo>
                  <a:lnTo>
                    <a:pt x="1256" y="7695"/>
                  </a:lnTo>
                  <a:lnTo>
                    <a:pt x="1316" y="7904"/>
                  </a:lnTo>
                  <a:lnTo>
                    <a:pt x="1390" y="8113"/>
                  </a:lnTo>
                  <a:lnTo>
                    <a:pt x="1465" y="8307"/>
                  </a:lnTo>
                  <a:lnTo>
                    <a:pt x="1555" y="8501"/>
                  </a:lnTo>
                  <a:lnTo>
                    <a:pt x="1644" y="8696"/>
                  </a:lnTo>
                  <a:lnTo>
                    <a:pt x="1749" y="8875"/>
                  </a:lnTo>
                  <a:lnTo>
                    <a:pt x="1868" y="9054"/>
                  </a:lnTo>
                  <a:lnTo>
                    <a:pt x="1988" y="9218"/>
                  </a:lnTo>
                  <a:lnTo>
                    <a:pt x="2122" y="9383"/>
                  </a:lnTo>
                  <a:lnTo>
                    <a:pt x="2257" y="9547"/>
                  </a:lnTo>
                  <a:lnTo>
                    <a:pt x="2391" y="9682"/>
                  </a:lnTo>
                  <a:lnTo>
                    <a:pt x="2556" y="9831"/>
                  </a:lnTo>
                  <a:lnTo>
                    <a:pt x="2705" y="9965"/>
                  </a:lnTo>
                  <a:lnTo>
                    <a:pt x="2869" y="10085"/>
                  </a:lnTo>
                  <a:lnTo>
                    <a:pt x="3034" y="10204"/>
                  </a:lnTo>
                  <a:lnTo>
                    <a:pt x="3213" y="10309"/>
                  </a:lnTo>
                  <a:lnTo>
                    <a:pt x="3392" y="10414"/>
                  </a:lnTo>
                  <a:lnTo>
                    <a:pt x="3572" y="10503"/>
                  </a:lnTo>
                  <a:lnTo>
                    <a:pt x="3766" y="10593"/>
                  </a:lnTo>
                  <a:lnTo>
                    <a:pt x="3945" y="10668"/>
                  </a:lnTo>
                  <a:lnTo>
                    <a:pt x="4154" y="10727"/>
                  </a:lnTo>
                  <a:lnTo>
                    <a:pt x="4348" y="10787"/>
                  </a:lnTo>
                  <a:lnTo>
                    <a:pt x="4543" y="10832"/>
                  </a:lnTo>
                  <a:lnTo>
                    <a:pt x="4752" y="10862"/>
                  </a:lnTo>
                  <a:lnTo>
                    <a:pt x="4961" y="10892"/>
                  </a:lnTo>
                  <a:lnTo>
                    <a:pt x="5170" y="10907"/>
                  </a:lnTo>
                  <a:lnTo>
                    <a:pt x="5588" y="10907"/>
                  </a:lnTo>
                  <a:lnTo>
                    <a:pt x="5812" y="10892"/>
                  </a:lnTo>
                  <a:lnTo>
                    <a:pt x="6022" y="10862"/>
                  </a:lnTo>
                  <a:lnTo>
                    <a:pt x="6231" y="10817"/>
                  </a:lnTo>
                  <a:lnTo>
                    <a:pt x="6455" y="10772"/>
                  </a:lnTo>
                  <a:lnTo>
                    <a:pt x="6664" y="10712"/>
                  </a:lnTo>
                  <a:lnTo>
                    <a:pt x="6858" y="10638"/>
                  </a:lnTo>
                  <a:lnTo>
                    <a:pt x="7052" y="10563"/>
                  </a:lnTo>
                  <a:lnTo>
                    <a:pt x="7247" y="10473"/>
                  </a:lnTo>
                  <a:lnTo>
                    <a:pt x="7441" y="10384"/>
                  </a:lnTo>
                  <a:lnTo>
                    <a:pt x="7620" y="10279"/>
                  </a:lnTo>
                  <a:lnTo>
                    <a:pt x="7785" y="10160"/>
                  </a:lnTo>
                  <a:lnTo>
                    <a:pt x="7949" y="10040"/>
                  </a:lnTo>
                  <a:lnTo>
                    <a:pt x="8113" y="9921"/>
                  </a:lnTo>
                  <a:lnTo>
                    <a:pt x="8263" y="9771"/>
                  </a:lnTo>
                  <a:lnTo>
                    <a:pt x="8412" y="9637"/>
                  </a:lnTo>
                  <a:lnTo>
                    <a:pt x="8546" y="9487"/>
                  </a:lnTo>
                  <a:lnTo>
                    <a:pt x="8681" y="9338"/>
                  </a:lnTo>
                  <a:lnTo>
                    <a:pt x="8800" y="9174"/>
                  </a:lnTo>
                  <a:lnTo>
                    <a:pt x="8920" y="9009"/>
                  </a:lnTo>
                  <a:lnTo>
                    <a:pt x="9025" y="8830"/>
                  </a:lnTo>
                  <a:lnTo>
                    <a:pt x="9129" y="8651"/>
                  </a:lnTo>
                  <a:lnTo>
                    <a:pt x="9219" y="8471"/>
                  </a:lnTo>
                  <a:lnTo>
                    <a:pt x="9308" y="8292"/>
                  </a:lnTo>
                  <a:lnTo>
                    <a:pt x="9383" y="8098"/>
                  </a:lnTo>
                  <a:lnTo>
                    <a:pt x="9443" y="7904"/>
                  </a:lnTo>
                  <a:lnTo>
                    <a:pt x="9503" y="7710"/>
                  </a:lnTo>
                  <a:lnTo>
                    <a:pt x="9547" y="7515"/>
                  </a:lnTo>
                  <a:lnTo>
                    <a:pt x="9577" y="7306"/>
                  </a:lnTo>
                  <a:lnTo>
                    <a:pt x="9607" y="7112"/>
                  </a:lnTo>
                  <a:lnTo>
                    <a:pt x="9622" y="6903"/>
                  </a:lnTo>
                  <a:lnTo>
                    <a:pt x="9622" y="6694"/>
                  </a:lnTo>
                  <a:lnTo>
                    <a:pt x="9622" y="6484"/>
                  </a:lnTo>
                  <a:lnTo>
                    <a:pt x="9607" y="6275"/>
                  </a:lnTo>
                  <a:lnTo>
                    <a:pt x="9577" y="6066"/>
                  </a:lnTo>
                  <a:lnTo>
                    <a:pt x="9547" y="5857"/>
                  </a:lnTo>
                  <a:lnTo>
                    <a:pt x="9503" y="5633"/>
                  </a:lnTo>
                  <a:lnTo>
                    <a:pt x="8248" y="598"/>
                  </a:lnTo>
                  <a:lnTo>
                    <a:pt x="8203" y="479"/>
                  </a:lnTo>
                  <a:lnTo>
                    <a:pt x="8158" y="374"/>
                  </a:lnTo>
                  <a:lnTo>
                    <a:pt x="8083" y="285"/>
                  </a:lnTo>
                  <a:lnTo>
                    <a:pt x="8009" y="210"/>
                  </a:lnTo>
                  <a:lnTo>
                    <a:pt x="7919" y="135"/>
                  </a:lnTo>
                  <a:lnTo>
                    <a:pt x="7829" y="75"/>
                  </a:lnTo>
                  <a:lnTo>
                    <a:pt x="7740" y="46"/>
                  </a:lnTo>
                  <a:lnTo>
                    <a:pt x="7635" y="16"/>
                  </a:lnTo>
                  <a:lnTo>
                    <a:pt x="7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33">
              <a:extLst>
                <a:ext uri="{FF2B5EF4-FFF2-40B4-BE49-F238E27FC236}">
                  <a16:creationId xmlns:a16="http://schemas.microsoft.com/office/drawing/2014/main" id="{A4E9633C-F82C-F2BA-C483-50C4F6E20D01}"/>
                </a:ext>
              </a:extLst>
            </p:cNvPr>
            <p:cNvSpPr/>
            <p:nvPr/>
          </p:nvSpPr>
          <p:spPr>
            <a:xfrm>
              <a:off x="4715302" y="3173905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31" y="45"/>
                  </a:lnTo>
                  <a:lnTo>
                    <a:pt x="3422" y="90"/>
                  </a:lnTo>
                  <a:lnTo>
                    <a:pt x="3197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8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0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3"/>
                  </a:lnTo>
                  <a:lnTo>
                    <a:pt x="703" y="1928"/>
                  </a:lnTo>
                  <a:lnTo>
                    <a:pt x="583" y="2107"/>
                  </a:lnTo>
                  <a:lnTo>
                    <a:pt x="493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39" y="2854"/>
                  </a:lnTo>
                  <a:lnTo>
                    <a:pt x="180" y="3048"/>
                  </a:lnTo>
                  <a:lnTo>
                    <a:pt x="120" y="3242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0" y="4064"/>
                  </a:lnTo>
                  <a:lnTo>
                    <a:pt x="0" y="4288"/>
                  </a:lnTo>
                  <a:lnTo>
                    <a:pt x="0" y="4497"/>
                  </a:lnTo>
                  <a:lnTo>
                    <a:pt x="30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1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8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0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57" y="8427"/>
                  </a:lnTo>
                  <a:lnTo>
                    <a:pt x="3451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30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76" y="8202"/>
                  </a:lnTo>
                  <a:lnTo>
                    <a:pt x="6170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201" y="7396"/>
                  </a:lnTo>
                  <a:lnTo>
                    <a:pt x="7336" y="7246"/>
                  </a:lnTo>
                  <a:lnTo>
                    <a:pt x="7485" y="7097"/>
                  </a:lnTo>
                  <a:lnTo>
                    <a:pt x="7620" y="6947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7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2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3" y="2017"/>
                  </a:lnTo>
                  <a:lnTo>
                    <a:pt x="7799" y="1838"/>
                  </a:lnTo>
                  <a:lnTo>
                    <a:pt x="7664" y="1674"/>
                  </a:lnTo>
                  <a:lnTo>
                    <a:pt x="7545" y="1510"/>
                  </a:lnTo>
                  <a:lnTo>
                    <a:pt x="7395" y="1360"/>
                  </a:lnTo>
                  <a:lnTo>
                    <a:pt x="7261" y="1211"/>
                  </a:lnTo>
                  <a:lnTo>
                    <a:pt x="7112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2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5"/>
                  </a:lnTo>
                  <a:lnTo>
                    <a:pt x="4691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33">
              <a:extLst>
                <a:ext uri="{FF2B5EF4-FFF2-40B4-BE49-F238E27FC236}">
                  <a16:creationId xmlns:a16="http://schemas.microsoft.com/office/drawing/2014/main" id="{190B0426-91B3-7183-96E0-025773A4B75A}"/>
                </a:ext>
              </a:extLst>
            </p:cNvPr>
            <p:cNvSpPr/>
            <p:nvPr/>
          </p:nvSpPr>
          <p:spPr>
            <a:xfrm>
              <a:off x="4769467" y="3228069"/>
              <a:ext cx="126817" cy="126433"/>
            </a:xfrm>
            <a:custGeom>
              <a:avLst/>
              <a:gdLst/>
              <a:ahLst/>
              <a:cxnLst/>
              <a:rect l="l" t="t" r="r" b="b"/>
              <a:pathLst>
                <a:path w="4617" h="4603" extrusionOk="0">
                  <a:moveTo>
                    <a:pt x="2182" y="1"/>
                  </a:moveTo>
                  <a:lnTo>
                    <a:pt x="1958" y="16"/>
                  </a:lnTo>
                  <a:lnTo>
                    <a:pt x="1718" y="75"/>
                  </a:lnTo>
                  <a:lnTo>
                    <a:pt x="1494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2" y="613"/>
                  </a:lnTo>
                  <a:lnTo>
                    <a:pt x="568" y="777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35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39" y="3317"/>
                  </a:lnTo>
                  <a:lnTo>
                    <a:pt x="344" y="3526"/>
                  </a:lnTo>
                  <a:lnTo>
                    <a:pt x="478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2"/>
                  </a:lnTo>
                  <a:lnTo>
                    <a:pt x="1748" y="4542"/>
                  </a:lnTo>
                  <a:lnTo>
                    <a:pt x="1972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5" y="4139"/>
                  </a:lnTo>
                  <a:lnTo>
                    <a:pt x="3885" y="3989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17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5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6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45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33">
              <a:extLst>
                <a:ext uri="{FF2B5EF4-FFF2-40B4-BE49-F238E27FC236}">
                  <a16:creationId xmlns:a16="http://schemas.microsoft.com/office/drawing/2014/main" id="{17DF0658-B25D-E5AA-DA91-553918CADB46}"/>
                </a:ext>
              </a:extLst>
            </p:cNvPr>
            <p:cNvSpPr/>
            <p:nvPr/>
          </p:nvSpPr>
          <p:spPr>
            <a:xfrm>
              <a:off x="4585220" y="2745921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31" y="46"/>
                  </a:lnTo>
                  <a:lnTo>
                    <a:pt x="3407" y="90"/>
                  </a:lnTo>
                  <a:lnTo>
                    <a:pt x="3198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9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1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4"/>
                  </a:lnTo>
                  <a:lnTo>
                    <a:pt x="703" y="1943"/>
                  </a:lnTo>
                  <a:lnTo>
                    <a:pt x="583" y="2107"/>
                  </a:lnTo>
                  <a:lnTo>
                    <a:pt x="494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80" y="3048"/>
                  </a:lnTo>
                  <a:lnTo>
                    <a:pt x="120" y="3243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1" y="4064"/>
                  </a:lnTo>
                  <a:lnTo>
                    <a:pt x="1" y="4288"/>
                  </a:lnTo>
                  <a:lnTo>
                    <a:pt x="1" y="4497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2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9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1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42" y="8427"/>
                  </a:lnTo>
                  <a:lnTo>
                    <a:pt x="3452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61" y="8202"/>
                  </a:lnTo>
                  <a:lnTo>
                    <a:pt x="6156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186" y="7396"/>
                  </a:lnTo>
                  <a:lnTo>
                    <a:pt x="7336" y="7261"/>
                  </a:lnTo>
                  <a:lnTo>
                    <a:pt x="7485" y="7097"/>
                  </a:lnTo>
                  <a:lnTo>
                    <a:pt x="7620" y="6948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8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3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4" y="2018"/>
                  </a:lnTo>
                  <a:lnTo>
                    <a:pt x="7784" y="1838"/>
                  </a:lnTo>
                  <a:lnTo>
                    <a:pt x="7665" y="1674"/>
                  </a:lnTo>
                  <a:lnTo>
                    <a:pt x="7530" y="1510"/>
                  </a:lnTo>
                  <a:lnTo>
                    <a:pt x="7396" y="1360"/>
                  </a:lnTo>
                  <a:lnTo>
                    <a:pt x="7261" y="1211"/>
                  </a:lnTo>
                  <a:lnTo>
                    <a:pt x="7097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3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6"/>
                  </a:lnTo>
                  <a:lnTo>
                    <a:pt x="4692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33">
              <a:extLst>
                <a:ext uri="{FF2B5EF4-FFF2-40B4-BE49-F238E27FC236}">
                  <a16:creationId xmlns:a16="http://schemas.microsoft.com/office/drawing/2014/main" id="{A860B3EB-1560-29AC-593D-968666E0756B}"/>
                </a:ext>
              </a:extLst>
            </p:cNvPr>
            <p:cNvSpPr/>
            <p:nvPr/>
          </p:nvSpPr>
          <p:spPr>
            <a:xfrm>
              <a:off x="4639385" y="2800085"/>
              <a:ext cx="126405" cy="126433"/>
            </a:xfrm>
            <a:custGeom>
              <a:avLst/>
              <a:gdLst/>
              <a:ahLst/>
              <a:cxnLst/>
              <a:rect l="l" t="t" r="r" b="b"/>
              <a:pathLst>
                <a:path w="4602" h="4603" extrusionOk="0">
                  <a:moveTo>
                    <a:pt x="2182" y="1"/>
                  </a:moveTo>
                  <a:lnTo>
                    <a:pt x="1958" y="16"/>
                  </a:lnTo>
                  <a:lnTo>
                    <a:pt x="1719" y="75"/>
                  </a:lnTo>
                  <a:lnTo>
                    <a:pt x="1495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3" y="613"/>
                  </a:lnTo>
                  <a:lnTo>
                    <a:pt x="568" y="778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20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15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25" y="3317"/>
                  </a:lnTo>
                  <a:lnTo>
                    <a:pt x="344" y="3526"/>
                  </a:lnTo>
                  <a:lnTo>
                    <a:pt x="479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48" y="4542"/>
                  </a:lnTo>
                  <a:lnTo>
                    <a:pt x="1973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6" y="4139"/>
                  </a:lnTo>
                  <a:lnTo>
                    <a:pt x="3885" y="3990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02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6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7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30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33">
              <a:extLst>
                <a:ext uri="{FF2B5EF4-FFF2-40B4-BE49-F238E27FC236}">
                  <a16:creationId xmlns:a16="http://schemas.microsoft.com/office/drawing/2014/main" id="{55F177A1-F8A1-B1BD-1E31-DBB4FB0F90E3}"/>
                </a:ext>
              </a:extLst>
            </p:cNvPr>
            <p:cNvSpPr/>
            <p:nvPr/>
          </p:nvSpPr>
          <p:spPr>
            <a:xfrm>
              <a:off x="3756743" y="3631856"/>
              <a:ext cx="233117" cy="407508"/>
            </a:xfrm>
            <a:custGeom>
              <a:avLst/>
              <a:gdLst/>
              <a:ahLst/>
              <a:cxnLst/>
              <a:rect l="l" t="t" r="r" b="b"/>
              <a:pathLst>
                <a:path w="8487" h="14836" extrusionOk="0">
                  <a:moveTo>
                    <a:pt x="0" y="0"/>
                  </a:moveTo>
                  <a:lnTo>
                    <a:pt x="0" y="13984"/>
                  </a:lnTo>
                  <a:lnTo>
                    <a:pt x="0" y="14118"/>
                  </a:lnTo>
                  <a:lnTo>
                    <a:pt x="30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4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5" y="14745"/>
                  </a:lnTo>
                  <a:lnTo>
                    <a:pt x="1375" y="14671"/>
                  </a:lnTo>
                  <a:lnTo>
                    <a:pt x="1733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5" y="13685"/>
                  </a:lnTo>
                  <a:lnTo>
                    <a:pt x="5334" y="13759"/>
                  </a:lnTo>
                  <a:lnTo>
                    <a:pt x="5692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4" y="14820"/>
                  </a:lnTo>
                  <a:lnTo>
                    <a:pt x="7814" y="14805"/>
                  </a:lnTo>
                  <a:lnTo>
                    <a:pt x="7918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2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1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33">
              <a:extLst>
                <a:ext uri="{FF2B5EF4-FFF2-40B4-BE49-F238E27FC236}">
                  <a16:creationId xmlns:a16="http://schemas.microsoft.com/office/drawing/2014/main" id="{3D28272B-D676-64CB-4BFB-DFF4CE048B0E}"/>
                </a:ext>
              </a:extLst>
            </p:cNvPr>
            <p:cNvSpPr/>
            <p:nvPr/>
          </p:nvSpPr>
          <p:spPr>
            <a:xfrm>
              <a:off x="3756743" y="3818546"/>
              <a:ext cx="233117" cy="96054"/>
            </a:xfrm>
            <a:custGeom>
              <a:avLst/>
              <a:gdLst/>
              <a:ahLst/>
              <a:cxnLst/>
              <a:rect l="l" t="t" r="r" b="b"/>
              <a:pathLst>
                <a:path w="8487" h="3497" extrusionOk="0">
                  <a:moveTo>
                    <a:pt x="0" y="1"/>
                  </a:moveTo>
                  <a:lnTo>
                    <a:pt x="0" y="2540"/>
                  </a:lnTo>
                  <a:lnTo>
                    <a:pt x="90" y="2660"/>
                  </a:lnTo>
                  <a:lnTo>
                    <a:pt x="210" y="2749"/>
                  </a:lnTo>
                  <a:lnTo>
                    <a:pt x="329" y="2854"/>
                  </a:lnTo>
                  <a:lnTo>
                    <a:pt x="449" y="2929"/>
                  </a:lnTo>
                  <a:lnTo>
                    <a:pt x="583" y="3018"/>
                  </a:lnTo>
                  <a:lnTo>
                    <a:pt x="732" y="3093"/>
                  </a:lnTo>
                  <a:lnTo>
                    <a:pt x="882" y="3153"/>
                  </a:lnTo>
                  <a:lnTo>
                    <a:pt x="1061" y="3213"/>
                  </a:lnTo>
                  <a:lnTo>
                    <a:pt x="1420" y="3302"/>
                  </a:lnTo>
                  <a:lnTo>
                    <a:pt x="1823" y="3377"/>
                  </a:lnTo>
                  <a:lnTo>
                    <a:pt x="2271" y="3437"/>
                  </a:lnTo>
                  <a:lnTo>
                    <a:pt x="2764" y="3467"/>
                  </a:lnTo>
                  <a:lnTo>
                    <a:pt x="3302" y="3496"/>
                  </a:lnTo>
                  <a:lnTo>
                    <a:pt x="5199" y="3496"/>
                  </a:lnTo>
                  <a:lnTo>
                    <a:pt x="6738" y="3482"/>
                  </a:lnTo>
                  <a:lnTo>
                    <a:pt x="8486" y="346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33">
              <a:extLst>
                <a:ext uri="{FF2B5EF4-FFF2-40B4-BE49-F238E27FC236}">
                  <a16:creationId xmlns:a16="http://schemas.microsoft.com/office/drawing/2014/main" id="{8A530120-99B7-5AC8-F1A0-98D2BC437366}"/>
                </a:ext>
              </a:extLst>
            </p:cNvPr>
            <p:cNvSpPr/>
            <p:nvPr/>
          </p:nvSpPr>
          <p:spPr>
            <a:xfrm>
              <a:off x="3756743" y="4202227"/>
              <a:ext cx="233117" cy="406684"/>
            </a:xfrm>
            <a:custGeom>
              <a:avLst/>
              <a:gdLst/>
              <a:ahLst/>
              <a:cxnLst/>
              <a:rect l="l" t="t" r="r" b="b"/>
              <a:pathLst>
                <a:path w="8487" h="14806" extrusionOk="0">
                  <a:moveTo>
                    <a:pt x="762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69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0" y="568"/>
                  </a:lnTo>
                  <a:lnTo>
                    <a:pt x="0" y="672"/>
                  </a:lnTo>
                  <a:lnTo>
                    <a:pt x="0" y="792"/>
                  </a:lnTo>
                  <a:lnTo>
                    <a:pt x="0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1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3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1" y="209"/>
                  </a:lnTo>
                  <a:lnTo>
                    <a:pt x="6828" y="493"/>
                  </a:lnTo>
                  <a:lnTo>
                    <a:pt x="6454" y="732"/>
                  </a:lnTo>
                  <a:lnTo>
                    <a:pt x="6096" y="941"/>
                  </a:lnTo>
                  <a:lnTo>
                    <a:pt x="5722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85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33">
              <a:extLst>
                <a:ext uri="{FF2B5EF4-FFF2-40B4-BE49-F238E27FC236}">
                  <a16:creationId xmlns:a16="http://schemas.microsoft.com/office/drawing/2014/main" id="{55651913-FD91-DA31-BC85-28C50C4F1CEF}"/>
                </a:ext>
              </a:extLst>
            </p:cNvPr>
            <p:cNvSpPr/>
            <p:nvPr/>
          </p:nvSpPr>
          <p:spPr>
            <a:xfrm>
              <a:off x="3690274" y="4571103"/>
              <a:ext cx="370152" cy="119456"/>
            </a:xfrm>
            <a:custGeom>
              <a:avLst/>
              <a:gdLst/>
              <a:ahLst/>
              <a:cxnLst/>
              <a:rect l="l" t="t" r="r" b="b"/>
              <a:pathLst>
                <a:path w="13476" h="4349" extrusionOk="0">
                  <a:moveTo>
                    <a:pt x="2017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19" y="90"/>
                  </a:lnTo>
                  <a:lnTo>
                    <a:pt x="1225" y="165"/>
                  </a:lnTo>
                  <a:lnTo>
                    <a:pt x="1046" y="240"/>
                  </a:lnTo>
                  <a:lnTo>
                    <a:pt x="882" y="344"/>
                  </a:lnTo>
                  <a:lnTo>
                    <a:pt x="732" y="464"/>
                  </a:lnTo>
                  <a:lnTo>
                    <a:pt x="583" y="598"/>
                  </a:lnTo>
                  <a:lnTo>
                    <a:pt x="463" y="733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5" y="1614"/>
                  </a:lnTo>
                  <a:lnTo>
                    <a:pt x="15" y="1808"/>
                  </a:lnTo>
                  <a:lnTo>
                    <a:pt x="0" y="2018"/>
                  </a:lnTo>
                  <a:lnTo>
                    <a:pt x="0" y="2331"/>
                  </a:lnTo>
                  <a:lnTo>
                    <a:pt x="15" y="2540"/>
                  </a:lnTo>
                  <a:lnTo>
                    <a:pt x="45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39" y="3302"/>
                  </a:lnTo>
                  <a:lnTo>
                    <a:pt x="344" y="3467"/>
                  </a:lnTo>
                  <a:lnTo>
                    <a:pt x="463" y="3616"/>
                  </a:lnTo>
                  <a:lnTo>
                    <a:pt x="583" y="3765"/>
                  </a:lnTo>
                  <a:lnTo>
                    <a:pt x="732" y="3885"/>
                  </a:lnTo>
                  <a:lnTo>
                    <a:pt x="882" y="4005"/>
                  </a:lnTo>
                  <a:lnTo>
                    <a:pt x="1046" y="4109"/>
                  </a:lnTo>
                  <a:lnTo>
                    <a:pt x="1225" y="4184"/>
                  </a:lnTo>
                  <a:lnTo>
                    <a:pt x="1419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7" y="4348"/>
                  </a:lnTo>
                  <a:lnTo>
                    <a:pt x="11459" y="4348"/>
                  </a:lnTo>
                  <a:lnTo>
                    <a:pt x="11668" y="4333"/>
                  </a:lnTo>
                  <a:lnTo>
                    <a:pt x="11862" y="4303"/>
                  </a:lnTo>
                  <a:lnTo>
                    <a:pt x="12056" y="4258"/>
                  </a:lnTo>
                  <a:lnTo>
                    <a:pt x="12236" y="4184"/>
                  </a:lnTo>
                  <a:lnTo>
                    <a:pt x="12415" y="4109"/>
                  </a:lnTo>
                  <a:lnTo>
                    <a:pt x="12579" y="4005"/>
                  </a:lnTo>
                  <a:lnTo>
                    <a:pt x="12744" y="3885"/>
                  </a:lnTo>
                  <a:lnTo>
                    <a:pt x="12878" y="3765"/>
                  </a:lnTo>
                  <a:lnTo>
                    <a:pt x="13013" y="3616"/>
                  </a:lnTo>
                  <a:lnTo>
                    <a:pt x="13132" y="3467"/>
                  </a:lnTo>
                  <a:lnTo>
                    <a:pt x="13222" y="3302"/>
                  </a:lnTo>
                  <a:lnTo>
                    <a:pt x="13311" y="3123"/>
                  </a:lnTo>
                  <a:lnTo>
                    <a:pt x="13386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6" y="1420"/>
                  </a:lnTo>
                  <a:lnTo>
                    <a:pt x="13311" y="1226"/>
                  </a:lnTo>
                  <a:lnTo>
                    <a:pt x="13222" y="1061"/>
                  </a:lnTo>
                  <a:lnTo>
                    <a:pt x="13132" y="897"/>
                  </a:lnTo>
                  <a:lnTo>
                    <a:pt x="13013" y="733"/>
                  </a:lnTo>
                  <a:lnTo>
                    <a:pt x="12878" y="598"/>
                  </a:lnTo>
                  <a:lnTo>
                    <a:pt x="12744" y="464"/>
                  </a:lnTo>
                  <a:lnTo>
                    <a:pt x="12579" y="344"/>
                  </a:lnTo>
                  <a:lnTo>
                    <a:pt x="12415" y="240"/>
                  </a:lnTo>
                  <a:lnTo>
                    <a:pt x="12236" y="165"/>
                  </a:lnTo>
                  <a:lnTo>
                    <a:pt x="12056" y="90"/>
                  </a:lnTo>
                  <a:lnTo>
                    <a:pt x="11862" y="46"/>
                  </a:lnTo>
                  <a:lnTo>
                    <a:pt x="11668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33">
              <a:extLst>
                <a:ext uri="{FF2B5EF4-FFF2-40B4-BE49-F238E27FC236}">
                  <a16:creationId xmlns:a16="http://schemas.microsoft.com/office/drawing/2014/main" id="{40BFD649-5DD9-C318-5B7B-8215641CCDE3}"/>
                </a:ext>
              </a:extLst>
            </p:cNvPr>
            <p:cNvSpPr/>
            <p:nvPr/>
          </p:nvSpPr>
          <p:spPr>
            <a:xfrm>
              <a:off x="3756743" y="4006061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3" y="195"/>
                  </a:lnTo>
                  <a:lnTo>
                    <a:pt x="2809" y="255"/>
                  </a:lnTo>
                  <a:lnTo>
                    <a:pt x="2615" y="330"/>
                  </a:lnTo>
                  <a:lnTo>
                    <a:pt x="2421" y="419"/>
                  </a:lnTo>
                  <a:lnTo>
                    <a:pt x="2241" y="509"/>
                  </a:lnTo>
                  <a:lnTo>
                    <a:pt x="2062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405" y="1107"/>
                  </a:lnTo>
                  <a:lnTo>
                    <a:pt x="1255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2" y="1883"/>
                  </a:lnTo>
                  <a:lnTo>
                    <a:pt x="613" y="2063"/>
                  </a:lnTo>
                  <a:lnTo>
                    <a:pt x="508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4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5" y="3840"/>
                  </a:lnTo>
                  <a:lnTo>
                    <a:pt x="0" y="4050"/>
                  </a:lnTo>
                  <a:lnTo>
                    <a:pt x="0" y="4274"/>
                  </a:lnTo>
                  <a:lnTo>
                    <a:pt x="0" y="4498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4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8" y="6305"/>
                  </a:lnTo>
                  <a:lnTo>
                    <a:pt x="613" y="6485"/>
                  </a:lnTo>
                  <a:lnTo>
                    <a:pt x="732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5" y="7291"/>
                  </a:lnTo>
                  <a:lnTo>
                    <a:pt x="1405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62" y="7934"/>
                  </a:lnTo>
                  <a:lnTo>
                    <a:pt x="2241" y="8024"/>
                  </a:lnTo>
                  <a:lnTo>
                    <a:pt x="2421" y="8128"/>
                  </a:lnTo>
                  <a:lnTo>
                    <a:pt x="2615" y="8218"/>
                  </a:lnTo>
                  <a:lnTo>
                    <a:pt x="2809" y="8292"/>
                  </a:lnTo>
                  <a:lnTo>
                    <a:pt x="3003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1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0" y="7142"/>
                  </a:lnTo>
                  <a:lnTo>
                    <a:pt x="7575" y="6993"/>
                  </a:lnTo>
                  <a:lnTo>
                    <a:pt x="7694" y="6828"/>
                  </a:lnTo>
                  <a:lnTo>
                    <a:pt x="7814" y="6664"/>
                  </a:lnTo>
                  <a:lnTo>
                    <a:pt x="7933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17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1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31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31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17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3" y="2063"/>
                  </a:lnTo>
                  <a:lnTo>
                    <a:pt x="7814" y="1883"/>
                  </a:lnTo>
                  <a:lnTo>
                    <a:pt x="7694" y="1719"/>
                  </a:lnTo>
                  <a:lnTo>
                    <a:pt x="7575" y="1555"/>
                  </a:lnTo>
                  <a:lnTo>
                    <a:pt x="7440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1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6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33">
              <a:extLst>
                <a:ext uri="{FF2B5EF4-FFF2-40B4-BE49-F238E27FC236}">
                  <a16:creationId xmlns:a16="http://schemas.microsoft.com/office/drawing/2014/main" id="{8A4A62B4-904F-7B43-9075-AF6EED55273F}"/>
                </a:ext>
              </a:extLst>
            </p:cNvPr>
            <p:cNvSpPr/>
            <p:nvPr/>
          </p:nvSpPr>
          <p:spPr>
            <a:xfrm>
              <a:off x="3810495" y="4059840"/>
              <a:ext cx="126817" cy="126817"/>
            </a:xfrm>
            <a:custGeom>
              <a:avLst/>
              <a:gdLst/>
              <a:ahLst/>
              <a:cxnLst/>
              <a:rect l="l" t="t" r="r" b="b"/>
              <a:pathLst>
                <a:path w="4617" h="4617" extrusionOk="0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1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8" y="852"/>
                  </a:lnTo>
                  <a:lnTo>
                    <a:pt x="404" y="1031"/>
                  </a:lnTo>
                  <a:lnTo>
                    <a:pt x="284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0" y="1853"/>
                  </a:lnTo>
                  <a:lnTo>
                    <a:pt x="15" y="2077"/>
                  </a:lnTo>
                  <a:lnTo>
                    <a:pt x="1" y="2316"/>
                  </a:lnTo>
                  <a:lnTo>
                    <a:pt x="15" y="2555"/>
                  </a:lnTo>
                  <a:lnTo>
                    <a:pt x="60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4" y="3406"/>
                  </a:lnTo>
                  <a:lnTo>
                    <a:pt x="404" y="3600"/>
                  </a:lnTo>
                  <a:lnTo>
                    <a:pt x="538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1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79" y="4572"/>
                  </a:lnTo>
                  <a:lnTo>
                    <a:pt x="3003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8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2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2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8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3" y="105"/>
                  </a:lnTo>
                  <a:lnTo>
                    <a:pt x="2779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1624;p33">
              <a:extLst>
                <a:ext uri="{FF2B5EF4-FFF2-40B4-BE49-F238E27FC236}">
                  <a16:creationId xmlns:a16="http://schemas.microsoft.com/office/drawing/2014/main" id="{E790303B-6C01-FF72-DA88-4994A043B75E}"/>
                </a:ext>
              </a:extLst>
            </p:cNvPr>
            <p:cNvSpPr/>
            <p:nvPr/>
          </p:nvSpPr>
          <p:spPr>
            <a:xfrm>
              <a:off x="4332857" y="3631856"/>
              <a:ext cx="233117" cy="407508"/>
            </a:xfrm>
            <a:custGeom>
              <a:avLst/>
              <a:gdLst/>
              <a:ahLst/>
              <a:cxnLst/>
              <a:rect l="l" t="t" r="r" b="b"/>
              <a:pathLst>
                <a:path w="8487" h="14836" extrusionOk="0">
                  <a:moveTo>
                    <a:pt x="1" y="0"/>
                  </a:moveTo>
                  <a:lnTo>
                    <a:pt x="1" y="13984"/>
                  </a:lnTo>
                  <a:lnTo>
                    <a:pt x="1" y="14118"/>
                  </a:lnTo>
                  <a:lnTo>
                    <a:pt x="31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5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6" y="14745"/>
                  </a:lnTo>
                  <a:lnTo>
                    <a:pt x="1360" y="14671"/>
                  </a:lnTo>
                  <a:lnTo>
                    <a:pt x="1734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6" y="13685"/>
                  </a:lnTo>
                  <a:lnTo>
                    <a:pt x="5334" y="13759"/>
                  </a:lnTo>
                  <a:lnTo>
                    <a:pt x="5693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5" y="14820"/>
                  </a:lnTo>
                  <a:lnTo>
                    <a:pt x="7814" y="14805"/>
                  </a:lnTo>
                  <a:lnTo>
                    <a:pt x="7919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3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2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1625;p33">
              <a:extLst>
                <a:ext uri="{FF2B5EF4-FFF2-40B4-BE49-F238E27FC236}">
                  <a16:creationId xmlns:a16="http://schemas.microsoft.com/office/drawing/2014/main" id="{CED6088A-78C1-8711-F4CA-9A1F854C9A38}"/>
                </a:ext>
              </a:extLst>
            </p:cNvPr>
            <p:cNvSpPr/>
            <p:nvPr/>
          </p:nvSpPr>
          <p:spPr>
            <a:xfrm>
              <a:off x="4332857" y="3818546"/>
              <a:ext cx="233117" cy="97290"/>
            </a:xfrm>
            <a:custGeom>
              <a:avLst/>
              <a:gdLst/>
              <a:ahLst/>
              <a:cxnLst/>
              <a:rect l="l" t="t" r="r" b="b"/>
              <a:pathLst>
                <a:path w="8487" h="3542" extrusionOk="0">
                  <a:moveTo>
                    <a:pt x="1" y="1"/>
                  </a:moveTo>
                  <a:lnTo>
                    <a:pt x="1" y="3511"/>
                  </a:lnTo>
                  <a:lnTo>
                    <a:pt x="1898" y="3526"/>
                  </a:lnTo>
                  <a:lnTo>
                    <a:pt x="3541" y="3541"/>
                  </a:lnTo>
                  <a:lnTo>
                    <a:pt x="4273" y="3541"/>
                  </a:lnTo>
                  <a:lnTo>
                    <a:pt x="4931" y="3526"/>
                  </a:lnTo>
                  <a:lnTo>
                    <a:pt x="5528" y="3496"/>
                  </a:lnTo>
                  <a:lnTo>
                    <a:pt x="6081" y="3452"/>
                  </a:lnTo>
                  <a:lnTo>
                    <a:pt x="6559" y="3392"/>
                  </a:lnTo>
                  <a:lnTo>
                    <a:pt x="6783" y="3347"/>
                  </a:lnTo>
                  <a:lnTo>
                    <a:pt x="6992" y="3302"/>
                  </a:lnTo>
                  <a:lnTo>
                    <a:pt x="7187" y="3242"/>
                  </a:lnTo>
                  <a:lnTo>
                    <a:pt x="7366" y="3183"/>
                  </a:lnTo>
                  <a:lnTo>
                    <a:pt x="7530" y="3123"/>
                  </a:lnTo>
                  <a:lnTo>
                    <a:pt x="7695" y="3033"/>
                  </a:lnTo>
                  <a:lnTo>
                    <a:pt x="7829" y="2944"/>
                  </a:lnTo>
                  <a:lnTo>
                    <a:pt x="7963" y="2854"/>
                  </a:lnTo>
                  <a:lnTo>
                    <a:pt x="8083" y="2749"/>
                  </a:lnTo>
                  <a:lnTo>
                    <a:pt x="8188" y="2630"/>
                  </a:lnTo>
                  <a:lnTo>
                    <a:pt x="8277" y="2510"/>
                  </a:lnTo>
                  <a:lnTo>
                    <a:pt x="8367" y="2361"/>
                  </a:lnTo>
                  <a:lnTo>
                    <a:pt x="8427" y="2212"/>
                  </a:lnTo>
                  <a:lnTo>
                    <a:pt x="8486" y="204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8" name="Google Shape;1626;p33">
              <a:extLst>
                <a:ext uri="{FF2B5EF4-FFF2-40B4-BE49-F238E27FC236}">
                  <a16:creationId xmlns:a16="http://schemas.microsoft.com/office/drawing/2014/main" id="{357B5B31-2204-A819-746C-6BB9489F8D34}"/>
                </a:ext>
              </a:extLst>
            </p:cNvPr>
            <p:cNvSpPr/>
            <p:nvPr/>
          </p:nvSpPr>
          <p:spPr>
            <a:xfrm>
              <a:off x="4332857" y="4202227"/>
              <a:ext cx="233117" cy="406684"/>
            </a:xfrm>
            <a:custGeom>
              <a:avLst/>
              <a:gdLst/>
              <a:ahLst/>
              <a:cxnLst/>
              <a:rect l="l" t="t" r="r" b="b"/>
              <a:pathLst>
                <a:path w="8487" h="14806" extrusionOk="0">
                  <a:moveTo>
                    <a:pt x="763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70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1" y="568"/>
                  </a:lnTo>
                  <a:lnTo>
                    <a:pt x="1" y="672"/>
                  </a:lnTo>
                  <a:lnTo>
                    <a:pt x="1" y="792"/>
                  </a:lnTo>
                  <a:lnTo>
                    <a:pt x="1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2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4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2" y="209"/>
                  </a:lnTo>
                  <a:lnTo>
                    <a:pt x="6828" y="493"/>
                  </a:lnTo>
                  <a:lnTo>
                    <a:pt x="6455" y="732"/>
                  </a:lnTo>
                  <a:lnTo>
                    <a:pt x="6096" y="941"/>
                  </a:lnTo>
                  <a:lnTo>
                    <a:pt x="5723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70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9" name="Google Shape;1627;p33">
              <a:extLst>
                <a:ext uri="{FF2B5EF4-FFF2-40B4-BE49-F238E27FC236}">
                  <a16:creationId xmlns:a16="http://schemas.microsoft.com/office/drawing/2014/main" id="{BE5A339D-AB82-6404-E106-130A57D60C45}"/>
                </a:ext>
              </a:extLst>
            </p:cNvPr>
            <p:cNvSpPr/>
            <p:nvPr/>
          </p:nvSpPr>
          <p:spPr>
            <a:xfrm>
              <a:off x="4277868" y="4571103"/>
              <a:ext cx="370179" cy="119456"/>
            </a:xfrm>
            <a:custGeom>
              <a:avLst/>
              <a:gdLst/>
              <a:ahLst/>
              <a:cxnLst/>
              <a:rect l="l" t="t" r="r" b="b"/>
              <a:pathLst>
                <a:path w="13477" h="4349" extrusionOk="0">
                  <a:moveTo>
                    <a:pt x="2018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20" y="90"/>
                  </a:lnTo>
                  <a:lnTo>
                    <a:pt x="1241" y="165"/>
                  </a:lnTo>
                  <a:lnTo>
                    <a:pt x="1061" y="240"/>
                  </a:lnTo>
                  <a:lnTo>
                    <a:pt x="897" y="344"/>
                  </a:lnTo>
                  <a:lnTo>
                    <a:pt x="733" y="464"/>
                  </a:lnTo>
                  <a:lnTo>
                    <a:pt x="598" y="598"/>
                  </a:lnTo>
                  <a:lnTo>
                    <a:pt x="464" y="733"/>
                  </a:lnTo>
                  <a:lnTo>
                    <a:pt x="344" y="897"/>
                  </a:lnTo>
                  <a:lnTo>
                    <a:pt x="255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6" y="1614"/>
                  </a:lnTo>
                  <a:lnTo>
                    <a:pt x="16" y="1808"/>
                  </a:lnTo>
                  <a:lnTo>
                    <a:pt x="1" y="2018"/>
                  </a:lnTo>
                  <a:lnTo>
                    <a:pt x="1" y="2331"/>
                  </a:lnTo>
                  <a:lnTo>
                    <a:pt x="16" y="2540"/>
                  </a:lnTo>
                  <a:lnTo>
                    <a:pt x="46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55" y="3302"/>
                  </a:lnTo>
                  <a:lnTo>
                    <a:pt x="344" y="3467"/>
                  </a:lnTo>
                  <a:lnTo>
                    <a:pt x="464" y="3616"/>
                  </a:lnTo>
                  <a:lnTo>
                    <a:pt x="598" y="3765"/>
                  </a:lnTo>
                  <a:lnTo>
                    <a:pt x="733" y="3885"/>
                  </a:lnTo>
                  <a:lnTo>
                    <a:pt x="897" y="4005"/>
                  </a:lnTo>
                  <a:lnTo>
                    <a:pt x="1061" y="4109"/>
                  </a:lnTo>
                  <a:lnTo>
                    <a:pt x="1241" y="4184"/>
                  </a:lnTo>
                  <a:lnTo>
                    <a:pt x="1420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8" y="4348"/>
                  </a:lnTo>
                  <a:lnTo>
                    <a:pt x="11459" y="4348"/>
                  </a:lnTo>
                  <a:lnTo>
                    <a:pt x="11669" y="4333"/>
                  </a:lnTo>
                  <a:lnTo>
                    <a:pt x="11863" y="4303"/>
                  </a:lnTo>
                  <a:lnTo>
                    <a:pt x="12057" y="4258"/>
                  </a:lnTo>
                  <a:lnTo>
                    <a:pt x="12251" y="4184"/>
                  </a:lnTo>
                  <a:lnTo>
                    <a:pt x="12416" y="4109"/>
                  </a:lnTo>
                  <a:lnTo>
                    <a:pt x="12595" y="4005"/>
                  </a:lnTo>
                  <a:lnTo>
                    <a:pt x="12744" y="3885"/>
                  </a:lnTo>
                  <a:lnTo>
                    <a:pt x="12879" y="3765"/>
                  </a:lnTo>
                  <a:lnTo>
                    <a:pt x="13013" y="3616"/>
                  </a:lnTo>
                  <a:lnTo>
                    <a:pt x="13133" y="3467"/>
                  </a:lnTo>
                  <a:lnTo>
                    <a:pt x="13237" y="3302"/>
                  </a:lnTo>
                  <a:lnTo>
                    <a:pt x="13312" y="3123"/>
                  </a:lnTo>
                  <a:lnTo>
                    <a:pt x="13387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7" y="1420"/>
                  </a:lnTo>
                  <a:lnTo>
                    <a:pt x="13312" y="1226"/>
                  </a:lnTo>
                  <a:lnTo>
                    <a:pt x="13237" y="1061"/>
                  </a:lnTo>
                  <a:lnTo>
                    <a:pt x="13133" y="897"/>
                  </a:lnTo>
                  <a:lnTo>
                    <a:pt x="13013" y="733"/>
                  </a:lnTo>
                  <a:lnTo>
                    <a:pt x="12879" y="598"/>
                  </a:lnTo>
                  <a:lnTo>
                    <a:pt x="12744" y="464"/>
                  </a:lnTo>
                  <a:lnTo>
                    <a:pt x="12595" y="344"/>
                  </a:lnTo>
                  <a:lnTo>
                    <a:pt x="12416" y="240"/>
                  </a:lnTo>
                  <a:lnTo>
                    <a:pt x="12251" y="165"/>
                  </a:lnTo>
                  <a:lnTo>
                    <a:pt x="12057" y="90"/>
                  </a:lnTo>
                  <a:lnTo>
                    <a:pt x="11863" y="46"/>
                  </a:lnTo>
                  <a:lnTo>
                    <a:pt x="11669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0" name="Google Shape;1628;p33">
              <a:extLst>
                <a:ext uri="{FF2B5EF4-FFF2-40B4-BE49-F238E27FC236}">
                  <a16:creationId xmlns:a16="http://schemas.microsoft.com/office/drawing/2014/main" id="{5D410EE7-E8E7-3844-70C3-D310B45A1B36}"/>
                </a:ext>
              </a:extLst>
            </p:cNvPr>
            <p:cNvSpPr/>
            <p:nvPr/>
          </p:nvSpPr>
          <p:spPr>
            <a:xfrm>
              <a:off x="4332857" y="4006061"/>
              <a:ext cx="234765" cy="234765"/>
            </a:xfrm>
            <a:custGeom>
              <a:avLst/>
              <a:gdLst/>
              <a:ahLst/>
              <a:cxnLst/>
              <a:rect l="l" t="t" r="r" b="b"/>
              <a:pathLst>
                <a:path w="8547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4" y="195"/>
                  </a:lnTo>
                  <a:lnTo>
                    <a:pt x="2794" y="255"/>
                  </a:lnTo>
                  <a:lnTo>
                    <a:pt x="2600" y="330"/>
                  </a:lnTo>
                  <a:lnTo>
                    <a:pt x="2421" y="419"/>
                  </a:lnTo>
                  <a:lnTo>
                    <a:pt x="2227" y="509"/>
                  </a:lnTo>
                  <a:lnTo>
                    <a:pt x="2047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390" y="1107"/>
                  </a:lnTo>
                  <a:lnTo>
                    <a:pt x="1256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3" y="1883"/>
                  </a:lnTo>
                  <a:lnTo>
                    <a:pt x="613" y="2063"/>
                  </a:lnTo>
                  <a:lnTo>
                    <a:pt x="509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5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6" y="3840"/>
                  </a:lnTo>
                  <a:lnTo>
                    <a:pt x="1" y="4050"/>
                  </a:lnTo>
                  <a:lnTo>
                    <a:pt x="1" y="4274"/>
                  </a:lnTo>
                  <a:lnTo>
                    <a:pt x="1" y="4498"/>
                  </a:lnTo>
                  <a:lnTo>
                    <a:pt x="16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5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9" y="6305"/>
                  </a:lnTo>
                  <a:lnTo>
                    <a:pt x="613" y="6485"/>
                  </a:lnTo>
                  <a:lnTo>
                    <a:pt x="733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6" y="7291"/>
                  </a:lnTo>
                  <a:lnTo>
                    <a:pt x="1390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47" y="7934"/>
                  </a:lnTo>
                  <a:lnTo>
                    <a:pt x="2227" y="8024"/>
                  </a:lnTo>
                  <a:lnTo>
                    <a:pt x="2421" y="8128"/>
                  </a:lnTo>
                  <a:lnTo>
                    <a:pt x="2600" y="8218"/>
                  </a:lnTo>
                  <a:lnTo>
                    <a:pt x="2794" y="8292"/>
                  </a:lnTo>
                  <a:lnTo>
                    <a:pt x="3004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2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1" y="7142"/>
                  </a:lnTo>
                  <a:lnTo>
                    <a:pt x="7575" y="6993"/>
                  </a:lnTo>
                  <a:lnTo>
                    <a:pt x="7695" y="6828"/>
                  </a:lnTo>
                  <a:lnTo>
                    <a:pt x="7814" y="6664"/>
                  </a:lnTo>
                  <a:lnTo>
                    <a:pt x="7934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03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2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16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16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03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4" y="2063"/>
                  </a:lnTo>
                  <a:lnTo>
                    <a:pt x="7814" y="1883"/>
                  </a:lnTo>
                  <a:lnTo>
                    <a:pt x="7695" y="1719"/>
                  </a:lnTo>
                  <a:lnTo>
                    <a:pt x="7575" y="1555"/>
                  </a:lnTo>
                  <a:lnTo>
                    <a:pt x="7441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2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7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1" name="Google Shape;1629;p33">
              <a:extLst>
                <a:ext uri="{FF2B5EF4-FFF2-40B4-BE49-F238E27FC236}">
                  <a16:creationId xmlns:a16="http://schemas.microsoft.com/office/drawing/2014/main" id="{31E32903-4C2D-5A5C-EE58-D354343D04C9}"/>
                </a:ext>
              </a:extLst>
            </p:cNvPr>
            <p:cNvSpPr/>
            <p:nvPr/>
          </p:nvSpPr>
          <p:spPr>
            <a:xfrm>
              <a:off x="4386609" y="4059840"/>
              <a:ext cx="126845" cy="126817"/>
            </a:xfrm>
            <a:custGeom>
              <a:avLst/>
              <a:gdLst/>
              <a:ahLst/>
              <a:cxnLst/>
              <a:rect l="l" t="t" r="r" b="b"/>
              <a:pathLst>
                <a:path w="4618" h="4617" extrusionOk="0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2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9" y="852"/>
                  </a:lnTo>
                  <a:lnTo>
                    <a:pt x="404" y="1031"/>
                  </a:lnTo>
                  <a:lnTo>
                    <a:pt x="285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1" y="1853"/>
                  </a:lnTo>
                  <a:lnTo>
                    <a:pt x="16" y="2077"/>
                  </a:lnTo>
                  <a:lnTo>
                    <a:pt x="1" y="2316"/>
                  </a:lnTo>
                  <a:lnTo>
                    <a:pt x="16" y="2555"/>
                  </a:lnTo>
                  <a:lnTo>
                    <a:pt x="61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5" y="3406"/>
                  </a:lnTo>
                  <a:lnTo>
                    <a:pt x="404" y="3600"/>
                  </a:lnTo>
                  <a:lnTo>
                    <a:pt x="539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2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80" y="4572"/>
                  </a:lnTo>
                  <a:lnTo>
                    <a:pt x="3004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9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3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3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9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4" y="105"/>
                  </a:lnTo>
                  <a:lnTo>
                    <a:pt x="2780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2" name="Google Shape;1630;p33">
              <a:extLst>
                <a:ext uri="{FF2B5EF4-FFF2-40B4-BE49-F238E27FC236}">
                  <a16:creationId xmlns:a16="http://schemas.microsoft.com/office/drawing/2014/main" id="{7FE5B8B9-0C70-6FD2-4606-CD24ADC910E2}"/>
                </a:ext>
              </a:extLst>
            </p:cNvPr>
            <p:cNvSpPr/>
            <p:nvPr/>
          </p:nvSpPr>
          <p:spPr>
            <a:xfrm>
              <a:off x="3714472" y="3577692"/>
              <a:ext cx="889672" cy="301209"/>
            </a:xfrm>
            <a:custGeom>
              <a:avLst/>
              <a:gdLst/>
              <a:ahLst/>
              <a:cxnLst/>
              <a:rect l="l" t="t" r="r" b="b"/>
              <a:pathLst>
                <a:path w="32390" h="10966" extrusionOk="0">
                  <a:moveTo>
                    <a:pt x="957" y="0"/>
                  </a:moveTo>
                  <a:lnTo>
                    <a:pt x="852" y="30"/>
                  </a:lnTo>
                  <a:lnTo>
                    <a:pt x="748" y="45"/>
                  </a:lnTo>
                  <a:lnTo>
                    <a:pt x="658" y="90"/>
                  </a:lnTo>
                  <a:lnTo>
                    <a:pt x="553" y="135"/>
                  </a:lnTo>
                  <a:lnTo>
                    <a:pt x="464" y="179"/>
                  </a:lnTo>
                  <a:lnTo>
                    <a:pt x="389" y="254"/>
                  </a:lnTo>
                  <a:lnTo>
                    <a:pt x="314" y="314"/>
                  </a:lnTo>
                  <a:lnTo>
                    <a:pt x="240" y="389"/>
                  </a:lnTo>
                  <a:lnTo>
                    <a:pt x="180" y="478"/>
                  </a:lnTo>
                  <a:lnTo>
                    <a:pt x="120" y="568"/>
                  </a:lnTo>
                  <a:lnTo>
                    <a:pt x="75" y="657"/>
                  </a:lnTo>
                  <a:lnTo>
                    <a:pt x="45" y="762"/>
                  </a:lnTo>
                  <a:lnTo>
                    <a:pt x="16" y="867"/>
                  </a:lnTo>
                  <a:lnTo>
                    <a:pt x="1" y="971"/>
                  </a:lnTo>
                  <a:lnTo>
                    <a:pt x="1" y="1076"/>
                  </a:lnTo>
                  <a:lnTo>
                    <a:pt x="1" y="6962"/>
                  </a:lnTo>
                  <a:lnTo>
                    <a:pt x="1" y="7171"/>
                  </a:lnTo>
                  <a:lnTo>
                    <a:pt x="16" y="7380"/>
                  </a:lnTo>
                  <a:lnTo>
                    <a:pt x="45" y="7574"/>
                  </a:lnTo>
                  <a:lnTo>
                    <a:pt x="75" y="7769"/>
                  </a:lnTo>
                  <a:lnTo>
                    <a:pt x="120" y="7963"/>
                  </a:lnTo>
                  <a:lnTo>
                    <a:pt x="180" y="8157"/>
                  </a:lnTo>
                  <a:lnTo>
                    <a:pt x="240" y="8336"/>
                  </a:lnTo>
                  <a:lnTo>
                    <a:pt x="314" y="8516"/>
                  </a:lnTo>
                  <a:lnTo>
                    <a:pt x="389" y="8695"/>
                  </a:lnTo>
                  <a:lnTo>
                    <a:pt x="479" y="8874"/>
                  </a:lnTo>
                  <a:lnTo>
                    <a:pt x="568" y="9039"/>
                  </a:lnTo>
                  <a:lnTo>
                    <a:pt x="673" y="9203"/>
                  </a:lnTo>
                  <a:lnTo>
                    <a:pt x="792" y="9352"/>
                  </a:lnTo>
                  <a:lnTo>
                    <a:pt x="912" y="9517"/>
                  </a:lnTo>
                  <a:lnTo>
                    <a:pt x="1031" y="9651"/>
                  </a:lnTo>
                  <a:lnTo>
                    <a:pt x="1166" y="9800"/>
                  </a:lnTo>
                  <a:lnTo>
                    <a:pt x="1300" y="9920"/>
                  </a:lnTo>
                  <a:lnTo>
                    <a:pt x="1450" y="10054"/>
                  </a:lnTo>
                  <a:lnTo>
                    <a:pt x="1599" y="10174"/>
                  </a:lnTo>
                  <a:lnTo>
                    <a:pt x="1764" y="10279"/>
                  </a:lnTo>
                  <a:lnTo>
                    <a:pt x="1928" y="10383"/>
                  </a:lnTo>
                  <a:lnTo>
                    <a:pt x="2092" y="10488"/>
                  </a:lnTo>
                  <a:lnTo>
                    <a:pt x="2257" y="10577"/>
                  </a:lnTo>
                  <a:lnTo>
                    <a:pt x="2436" y="10652"/>
                  </a:lnTo>
                  <a:lnTo>
                    <a:pt x="2615" y="10727"/>
                  </a:lnTo>
                  <a:lnTo>
                    <a:pt x="2809" y="10786"/>
                  </a:lnTo>
                  <a:lnTo>
                    <a:pt x="2989" y="10846"/>
                  </a:lnTo>
                  <a:lnTo>
                    <a:pt x="3183" y="10891"/>
                  </a:lnTo>
                  <a:lnTo>
                    <a:pt x="3392" y="10921"/>
                  </a:lnTo>
                  <a:lnTo>
                    <a:pt x="3586" y="10951"/>
                  </a:lnTo>
                  <a:lnTo>
                    <a:pt x="3795" y="10966"/>
                  </a:lnTo>
                  <a:lnTo>
                    <a:pt x="28595" y="10966"/>
                  </a:lnTo>
                  <a:lnTo>
                    <a:pt x="28789" y="10951"/>
                  </a:lnTo>
                  <a:lnTo>
                    <a:pt x="28998" y="10921"/>
                  </a:lnTo>
                  <a:lnTo>
                    <a:pt x="29193" y="10891"/>
                  </a:lnTo>
                  <a:lnTo>
                    <a:pt x="29387" y="10846"/>
                  </a:lnTo>
                  <a:lnTo>
                    <a:pt x="29581" y="10786"/>
                  </a:lnTo>
                  <a:lnTo>
                    <a:pt x="29760" y="10727"/>
                  </a:lnTo>
                  <a:lnTo>
                    <a:pt x="29940" y="10652"/>
                  </a:lnTo>
                  <a:lnTo>
                    <a:pt x="30119" y="10577"/>
                  </a:lnTo>
                  <a:lnTo>
                    <a:pt x="30298" y="10488"/>
                  </a:lnTo>
                  <a:lnTo>
                    <a:pt x="30463" y="10383"/>
                  </a:lnTo>
                  <a:lnTo>
                    <a:pt x="30627" y="10279"/>
                  </a:lnTo>
                  <a:lnTo>
                    <a:pt x="30776" y="10174"/>
                  </a:lnTo>
                  <a:lnTo>
                    <a:pt x="30926" y="10054"/>
                  </a:lnTo>
                  <a:lnTo>
                    <a:pt x="31075" y="9920"/>
                  </a:lnTo>
                  <a:lnTo>
                    <a:pt x="31210" y="9800"/>
                  </a:lnTo>
                  <a:lnTo>
                    <a:pt x="31344" y="9651"/>
                  </a:lnTo>
                  <a:lnTo>
                    <a:pt x="31478" y="9517"/>
                  </a:lnTo>
                  <a:lnTo>
                    <a:pt x="31583" y="9352"/>
                  </a:lnTo>
                  <a:lnTo>
                    <a:pt x="31703" y="9203"/>
                  </a:lnTo>
                  <a:lnTo>
                    <a:pt x="31807" y="9039"/>
                  </a:lnTo>
                  <a:lnTo>
                    <a:pt x="31897" y="8874"/>
                  </a:lnTo>
                  <a:lnTo>
                    <a:pt x="31986" y="8695"/>
                  </a:lnTo>
                  <a:lnTo>
                    <a:pt x="32076" y="8516"/>
                  </a:lnTo>
                  <a:lnTo>
                    <a:pt x="32136" y="8336"/>
                  </a:lnTo>
                  <a:lnTo>
                    <a:pt x="32210" y="8157"/>
                  </a:lnTo>
                  <a:lnTo>
                    <a:pt x="32255" y="7963"/>
                  </a:lnTo>
                  <a:lnTo>
                    <a:pt x="32300" y="7769"/>
                  </a:lnTo>
                  <a:lnTo>
                    <a:pt x="32345" y="7574"/>
                  </a:lnTo>
                  <a:lnTo>
                    <a:pt x="32360" y="7380"/>
                  </a:lnTo>
                  <a:lnTo>
                    <a:pt x="32375" y="7171"/>
                  </a:lnTo>
                  <a:lnTo>
                    <a:pt x="32390" y="6962"/>
                  </a:lnTo>
                  <a:lnTo>
                    <a:pt x="32390" y="1076"/>
                  </a:lnTo>
                  <a:lnTo>
                    <a:pt x="32375" y="971"/>
                  </a:lnTo>
                  <a:lnTo>
                    <a:pt x="32360" y="867"/>
                  </a:lnTo>
                  <a:lnTo>
                    <a:pt x="32330" y="762"/>
                  </a:lnTo>
                  <a:lnTo>
                    <a:pt x="32300" y="657"/>
                  </a:lnTo>
                  <a:lnTo>
                    <a:pt x="32255" y="568"/>
                  </a:lnTo>
                  <a:lnTo>
                    <a:pt x="32196" y="478"/>
                  </a:lnTo>
                  <a:lnTo>
                    <a:pt x="32136" y="389"/>
                  </a:lnTo>
                  <a:lnTo>
                    <a:pt x="32076" y="314"/>
                  </a:lnTo>
                  <a:lnTo>
                    <a:pt x="31986" y="254"/>
                  </a:lnTo>
                  <a:lnTo>
                    <a:pt x="31912" y="179"/>
                  </a:lnTo>
                  <a:lnTo>
                    <a:pt x="31822" y="135"/>
                  </a:lnTo>
                  <a:lnTo>
                    <a:pt x="31732" y="90"/>
                  </a:lnTo>
                  <a:lnTo>
                    <a:pt x="31628" y="45"/>
                  </a:lnTo>
                  <a:lnTo>
                    <a:pt x="31523" y="30"/>
                  </a:lnTo>
                  <a:lnTo>
                    <a:pt x="314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3" name="Google Shape;1631;p33">
              <a:extLst>
                <a:ext uri="{FF2B5EF4-FFF2-40B4-BE49-F238E27FC236}">
                  <a16:creationId xmlns:a16="http://schemas.microsoft.com/office/drawing/2014/main" id="{1EC520BA-FE24-7BD4-8808-F356B30CD02E}"/>
                </a:ext>
              </a:extLst>
            </p:cNvPr>
            <p:cNvSpPr/>
            <p:nvPr/>
          </p:nvSpPr>
          <p:spPr>
            <a:xfrm>
              <a:off x="4543361" y="3615019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1"/>
                  </a:moveTo>
                  <a:lnTo>
                    <a:pt x="494" y="16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6" y="374"/>
                  </a:lnTo>
                  <a:lnTo>
                    <a:pt x="16" y="479"/>
                  </a:lnTo>
                  <a:lnTo>
                    <a:pt x="1" y="613"/>
                  </a:lnTo>
                  <a:lnTo>
                    <a:pt x="16" y="733"/>
                  </a:lnTo>
                  <a:lnTo>
                    <a:pt x="46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70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613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52" y="45"/>
                  </a:lnTo>
                  <a:lnTo>
                    <a:pt x="733" y="16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4" name="Google Shape;1632;p33">
              <a:extLst>
                <a:ext uri="{FF2B5EF4-FFF2-40B4-BE49-F238E27FC236}">
                  <a16:creationId xmlns:a16="http://schemas.microsoft.com/office/drawing/2014/main" id="{DF32C313-1B67-DBEC-3FDF-BB582E15508A}"/>
                </a:ext>
              </a:extLst>
            </p:cNvPr>
            <p:cNvSpPr/>
            <p:nvPr/>
          </p:nvSpPr>
          <p:spPr>
            <a:xfrm>
              <a:off x="3751415" y="3604362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78" y="0"/>
                  </a:moveTo>
                  <a:lnTo>
                    <a:pt x="374" y="45"/>
                  </a:lnTo>
                  <a:lnTo>
                    <a:pt x="269" y="90"/>
                  </a:lnTo>
                  <a:lnTo>
                    <a:pt x="180" y="165"/>
                  </a:lnTo>
                  <a:lnTo>
                    <a:pt x="105" y="254"/>
                  </a:lnTo>
                  <a:lnTo>
                    <a:pt x="45" y="359"/>
                  </a:lnTo>
                  <a:lnTo>
                    <a:pt x="15" y="478"/>
                  </a:lnTo>
                  <a:lnTo>
                    <a:pt x="0" y="598"/>
                  </a:lnTo>
                  <a:lnTo>
                    <a:pt x="15" y="717"/>
                  </a:lnTo>
                  <a:lnTo>
                    <a:pt x="45" y="837"/>
                  </a:lnTo>
                  <a:lnTo>
                    <a:pt x="105" y="941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74" y="1151"/>
                  </a:lnTo>
                  <a:lnTo>
                    <a:pt x="478" y="1195"/>
                  </a:lnTo>
                  <a:lnTo>
                    <a:pt x="613" y="1210"/>
                  </a:lnTo>
                  <a:lnTo>
                    <a:pt x="732" y="1195"/>
                  </a:lnTo>
                  <a:lnTo>
                    <a:pt x="837" y="1151"/>
                  </a:lnTo>
                  <a:lnTo>
                    <a:pt x="941" y="1106"/>
                  </a:lnTo>
                  <a:lnTo>
                    <a:pt x="1031" y="1031"/>
                  </a:lnTo>
                  <a:lnTo>
                    <a:pt x="1106" y="941"/>
                  </a:lnTo>
                  <a:lnTo>
                    <a:pt x="1166" y="837"/>
                  </a:lnTo>
                  <a:lnTo>
                    <a:pt x="1195" y="717"/>
                  </a:lnTo>
                  <a:lnTo>
                    <a:pt x="1210" y="598"/>
                  </a:lnTo>
                  <a:lnTo>
                    <a:pt x="1195" y="478"/>
                  </a:lnTo>
                  <a:lnTo>
                    <a:pt x="1166" y="359"/>
                  </a:lnTo>
                  <a:lnTo>
                    <a:pt x="1106" y="254"/>
                  </a:lnTo>
                  <a:lnTo>
                    <a:pt x="1031" y="165"/>
                  </a:lnTo>
                  <a:lnTo>
                    <a:pt x="941" y="90"/>
                  </a:lnTo>
                  <a:lnTo>
                    <a:pt x="837" y="45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5" name="Google Shape;1633;p33">
              <a:extLst>
                <a:ext uri="{FF2B5EF4-FFF2-40B4-BE49-F238E27FC236}">
                  <a16:creationId xmlns:a16="http://schemas.microsoft.com/office/drawing/2014/main" id="{AD870D2E-E45E-A9C9-1E62-C0DD235F37F1}"/>
                </a:ext>
              </a:extLst>
            </p:cNvPr>
            <p:cNvSpPr/>
            <p:nvPr/>
          </p:nvSpPr>
          <p:spPr>
            <a:xfrm>
              <a:off x="3714472" y="3728263"/>
              <a:ext cx="889672" cy="150632"/>
            </a:xfrm>
            <a:custGeom>
              <a:avLst/>
              <a:gdLst/>
              <a:ahLst/>
              <a:cxnLst/>
              <a:rect l="l" t="t" r="r" b="b"/>
              <a:pathLst>
                <a:path w="32390" h="5484" extrusionOk="0">
                  <a:moveTo>
                    <a:pt x="1" y="1"/>
                  </a:moveTo>
                  <a:lnTo>
                    <a:pt x="1" y="1480"/>
                  </a:lnTo>
                  <a:lnTo>
                    <a:pt x="1" y="1689"/>
                  </a:lnTo>
                  <a:lnTo>
                    <a:pt x="16" y="1898"/>
                  </a:lnTo>
                  <a:lnTo>
                    <a:pt x="45" y="2092"/>
                  </a:lnTo>
                  <a:lnTo>
                    <a:pt x="75" y="2287"/>
                  </a:lnTo>
                  <a:lnTo>
                    <a:pt x="120" y="2481"/>
                  </a:lnTo>
                  <a:lnTo>
                    <a:pt x="180" y="2675"/>
                  </a:lnTo>
                  <a:lnTo>
                    <a:pt x="240" y="2854"/>
                  </a:lnTo>
                  <a:lnTo>
                    <a:pt x="314" y="3034"/>
                  </a:lnTo>
                  <a:lnTo>
                    <a:pt x="389" y="3213"/>
                  </a:lnTo>
                  <a:lnTo>
                    <a:pt x="479" y="3392"/>
                  </a:lnTo>
                  <a:lnTo>
                    <a:pt x="568" y="3557"/>
                  </a:lnTo>
                  <a:lnTo>
                    <a:pt x="673" y="3721"/>
                  </a:lnTo>
                  <a:lnTo>
                    <a:pt x="792" y="3870"/>
                  </a:lnTo>
                  <a:lnTo>
                    <a:pt x="912" y="4035"/>
                  </a:lnTo>
                  <a:lnTo>
                    <a:pt x="1031" y="4169"/>
                  </a:lnTo>
                  <a:lnTo>
                    <a:pt x="1166" y="4318"/>
                  </a:lnTo>
                  <a:lnTo>
                    <a:pt x="1300" y="4438"/>
                  </a:lnTo>
                  <a:lnTo>
                    <a:pt x="1450" y="4572"/>
                  </a:lnTo>
                  <a:lnTo>
                    <a:pt x="1599" y="4692"/>
                  </a:lnTo>
                  <a:lnTo>
                    <a:pt x="1764" y="4797"/>
                  </a:lnTo>
                  <a:lnTo>
                    <a:pt x="1928" y="4901"/>
                  </a:lnTo>
                  <a:lnTo>
                    <a:pt x="2092" y="5006"/>
                  </a:lnTo>
                  <a:lnTo>
                    <a:pt x="2257" y="5095"/>
                  </a:lnTo>
                  <a:lnTo>
                    <a:pt x="2436" y="5170"/>
                  </a:lnTo>
                  <a:lnTo>
                    <a:pt x="2615" y="5245"/>
                  </a:lnTo>
                  <a:lnTo>
                    <a:pt x="2809" y="5304"/>
                  </a:lnTo>
                  <a:lnTo>
                    <a:pt x="2989" y="5364"/>
                  </a:lnTo>
                  <a:lnTo>
                    <a:pt x="3183" y="5409"/>
                  </a:lnTo>
                  <a:lnTo>
                    <a:pt x="3392" y="5439"/>
                  </a:lnTo>
                  <a:lnTo>
                    <a:pt x="3586" y="5469"/>
                  </a:lnTo>
                  <a:lnTo>
                    <a:pt x="3795" y="5484"/>
                  </a:lnTo>
                  <a:lnTo>
                    <a:pt x="28595" y="5484"/>
                  </a:lnTo>
                  <a:lnTo>
                    <a:pt x="28789" y="5469"/>
                  </a:lnTo>
                  <a:lnTo>
                    <a:pt x="28998" y="5439"/>
                  </a:lnTo>
                  <a:lnTo>
                    <a:pt x="29193" y="5409"/>
                  </a:lnTo>
                  <a:lnTo>
                    <a:pt x="29387" y="5364"/>
                  </a:lnTo>
                  <a:lnTo>
                    <a:pt x="29581" y="5304"/>
                  </a:lnTo>
                  <a:lnTo>
                    <a:pt x="29760" y="5245"/>
                  </a:lnTo>
                  <a:lnTo>
                    <a:pt x="29940" y="5170"/>
                  </a:lnTo>
                  <a:lnTo>
                    <a:pt x="30119" y="5095"/>
                  </a:lnTo>
                  <a:lnTo>
                    <a:pt x="30298" y="5006"/>
                  </a:lnTo>
                  <a:lnTo>
                    <a:pt x="30463" y="4901"/>
                  </a:lnTo>
                  <a:lnTo>
                    <a:pt x="30627" y="4797"/>
                  </a:lnTo>
                  <a:lnTo>
                    <a:pt x="30776" y="4692"/>
                  </a:lnTo>
                  <a:lnTo>
                    <a:pt x="30926" y="4572"/>
                  </a:lnTo>
                  <a:lnTo>
                    <a:pt x="31075" y="4438"/>
                  </a:lnTo>
                  <a:lnTo>
                    <a:pt x="31210" y="4318"/>
                  </a:lnTo>
                  <a:lnTo>
                    <a:pt x="31344" y="4169"/>
                  </a:lnTo>
                  <a:lnTo>
                    <a:pt x="31478" y="4035"/>
                  </a:lnTo>
                  <a:lnTo>
                    <a:pt x="31583" y="3870"/>
                  </a:lnTo>
                  <a:lnTo>
                    <a:pt x="31703" y="3721"/>
                  </a:lnTo>
                  <a:lnTo>
                    <a:pt x="31807" y="3557"/>
                  </a:lnTo>
                  <a:lnTo>
                    <a:pt x="31897" y="3392"/>
                  </a:lnTo>
                  <a:lnTo>
                    <a:pt x="31986" y="3213"/>
                  </a:lnTo>
                  <a:lnTo>
                    <a:pt x="32076" y="3034"/>
                  </a:lnTo>
                  <a:lnTo>
                    <a:pt x="32136" y="2854"/>
                  </a:lnTo>
                  <a:lnTo>
                    <a:pt x="32210" y="2675"/>
                  </a:lnTo>
                  <a:lnTo>
                    <a:pt x="32255" y="2481"/>
                  </a:lnTo>
                  <a:lnTo>
                    <a:pt x="32300" y="2287"/>
                  </a:lnTo>
                  <a:lnTo>
                    <a:pt x="32345" y="2092"/>
                  </a:lnTo>
                  <a:lnTo>
                    <a:pt x="32360" y="1898"/>
                  </a:lnTo>
                  <a:lnTo>
                    <a:pt x="32375" y="1689"/>
                  </a:lnTo>
                  <a:lnTo>
                    <a:pt x="32390" y="1480"/>
                  </a:lnTo>
                  <a:lnTo>
                    <a:pt x="3239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6" name="Google Shape;1634;p33">
              <a:extLst>
                <a:ext uri="{FF2B5EF4-FFF2-40B4-BE49-F238E27FC236}">
                  <a16:creationId xmlns:a16="http://schemas.microsoft.com/office/drawing/2014/main" id="{68C8DD9C-B200-322D-C1EC-601464EB810F}"/>
                </a:ext>
              </a:extLst>
            </p:cNvPr>
            <p:cNvSpPr/>
            <p:nvPr/>
          </p:nvSpPr>
          <p:spPr>
            <a:xfrm>
              <a:off x="4641445" y="1540769"/>
              <a:ext cx="281102" cy="280690"/>
            </a:xfrm>
            <a:custGeom>
              <a:avLst/>
              <a:gdLst/>
              <a:ahLst/>
              <a:cxnLst/>
              <a:rect l="l" t="t" r="r" b="b"/>
              <a:pathLst>
                <a:path w="10234" h="10219" extrusionOk="0">
                  <a:moveTo>
                    <a:pt x="9950" y="0"/>
                  </a:moveTo>
                  <a:lnTo>
                    <a:pt x="9905" y="15"/>
                  </a:lnTo>
                  <a:lnTo>
                    <a:pt x="9860" y="45"/>
                  </a:lnTo>
                  <a:lnTo>
                    <a:pt x="9816" y="75"/>
                  </a:lnTo>
                  <a:lnTo>
                    <a:pt x="75" y="9816"/>
                  </a:lnTo>
                  <a:lnTo>
                    <a:pt x="45" y="9860"/>
                  </a:lnTo>
                  <a:lnTo>
                    <a:pt x="30" y="9890"/>
                  </a:lnTo>
                  <a:lnTo>
                    <a:pt x="15" y="9935"/>
                  </a:lnTo>
                  <a:lnTo>
                    <a:pt x="0" y="9980"/>
                  </a:lnTo>
                  <a:lnTo>
                    <a:pt x="15" y="10025"/>
                  </a:lnTo>
                  <a:lnTo>
                    <a:pt x="30" y="10070"/>
                  </a:lnTo>
                  <a:lnTo>
                    <a:pt x="45" y="10114"/>
                  </a:lnTo>
                  <a:lnTo>
                    <a:pt x="75" y="10159"/>
                  </a:lnTo>
                  <a:lnTo>
                    <a:pt x="120" y="10189"/>
                  </a:lnTo>
                  <a:lnTo>
                    <a:pt x="150" y="10204"/>
                  </a:lnTo>
                  <a:lnTo>
                    <a:pt x="194" y="10219"/>
                  </a:lnTo>
                  <a:lnTo>
                    <a:pt x="299" y="10219"/>
                  </a:lnTo>
                  <a:lnTo>
                    <a:pt x="344" y="10204"/>
                  </a:lnTo>
                  <a:lnTo>
                    <a:pt x="374" y="10189"/>
                  </a:lnTo>
                  <a:lnTo>
                    <a:pt x="419" y="10159"/>
                  </a:lnTo>
                  <a:lnTo>
                    <a:pt x="10159" y="419"/>
                  </a:lnTo>
                  <a:lnTo>
                    <a:pt x="10189" y="374"/>
                  </a:lnTo>
                  <a:lnTo>
                    <a:pt x="10219" y="329"/>
                  </a:lnTo>
                  <a:lnTo>
                    <a:pt x="10219" y="284"/>
                  </a:lnTo>
                  <a:lnTo>
                    <a:pt x="10234" y="239"/>
                  </a:lnTo>
                  <a:lnTo>
                    <a:pt x="10219" y="195"/>
                  </a:lnTo>
                  <a:lnTo>
                    <a:pt x="10219" y="150"/>
                  </a:lnTo>
                  <a:lnTo>
                    <a:pt x="10189" y="105"/>
                  </a:lnTo>
                  <a:lnTo>
                    <a:pt x="10159" y="75"/>
                  </a:lnTo>
                  <a:lnTo>
                    <a:pt x="10114" y="45"/>
                  </a:lnTo>
                  <a:lnTo>
                    <a:pt x="10084" y="15"/>
                  </a:lnTo>
                  <a:lnTo>
                    <a:pt x="1004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7" name="Google Shape;1635;p33">
              <a:extLst>
                <a:ext uri="{FF2B5EF4-FFF2-40B4-BE49-F238E27FC236}">
                  <a16:creationId xmlns:a16="http://schemas.microsoft.com/office/drawing/2014/main" id="{9B03B3BE-9D7C-0F78-9184-3438A5D8F511}"/>
                </a:ext>
              </a:extLst>
            </p:cNvPr>
            <p:cNvSpPr/>
            <p:nvPr/>
          </p:nvSpPr>
          <p:spPr>
            <a:xfrm>
              <a:off x="4737056" y="1672060"/>
              <a:ext cx="51309" cy="51749"/>
            </a:xfrm>
            <a:custGeom>
              <a:avLst/>
              <a:gdLst/>
              <a:ahLst/>
              <a:cxnLst/>
              <a:rect l="l" t="t" r="r" b="b"/>
              <a:pathLst>
                <a:path w="1868" h="1884" extrusionOk="0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04" y="165"/>
                  </a:lnTo>
                  <a:lnTo>
                    <a:pt x="269" y="285"/>
                  </a:lnTo>
                  <a:lnTo>
                    <a:pt x="150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50" y="1465"/>
                  </a:lnTo>
                  <a:lnTo>
                    <a:pt x="269" y="1599"/>
                  </a:lnTo>
                  <a:lnTo>
                    <a:pt x="404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26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793" y="1301"/>
                  </a:lnTo>
                  <a:lnTo>
                    <a:pt x="1823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68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23" y="658"/>
                  </a:lnTo>
                  <a:lnTo>
                    <a:pt x="1793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8" name="Google Shape;1636;p33">
              <a:extLst>
                <a:ext uri="{FF2B5EF4-FFF2-40B4-BE49-F238E27FC236}">
                  <a16:creationId xmlns:a16="http://schemas.microsoft.com/office/drawing/2014/main" id="{D26A446E-E933-67DA-92FD-174049A0F059}"/>
                </a:ext>
              </a:extLst>
            </p:cNvPr>
            <p:cNvSpPr/>
            <p:nvPr/>
          </p:nvSpPr>
          <p:spPr>
            <a:xfrm>
              <a:off x="4782184" y="1340511"/>
              <a:ext cx="311481" cy="311481"/>
            </a:xfrm>
            <a:custGeom>
              <a:avLst/>
              <a:gdLst/>
              <a:ahLst/>
              <a:cxnLst/>
              <a:rect l="l" t="t" r="r" b="b"/>
              <a:pathLst>
                <a:path w="11340" h="11340" extrusionOk="0">
                  <a:moveTo>
                    <a:pt x="5379" y="1"/>
                  </a:moveTo>
                  <a:lnTo>
                    <a:pt x="5080" y="16"/>
                  </a:lnTo>
                  <a:lnTo>
                    <a:pt x="4796" y="61"/>
                  </a:lnTo>
                  <a:lnTo>
                    <a:pt x="4527" y="105"/>
                  </a:lnTo>
                  <a:lnTo>
                    <a:pt x="4243" y="165"/>
                  </a:lnTo>
                  <a:lnTo>
                    <a:pt x="3974" y="255"/>
                  </a:lnTo>
                  <a:lnTo>
                    <a:pt x="3721" y="344"/>
                  </a:lnTo>
                  <a:lnTo>
                    <a:pt x="3452" y="434"/>
                  </a:lnTo>
                  <a:lnTo>
                    <a:pt x="3213" y="554"/>
                  </a:lnTo>
                  <a:lnTo>
                    <a:pt x="2959" y="673"/>
                  </a:lnTo>
                  <a:lnTo>
                    <a:pt x="2720" y="808"/>
                  </a:lnTo>
                  <a:lnTo>
                    <a:pt x="2495" y="957"/>
                  </a:lnTo>
                  <a:lnTo>
                    <a:pt x="2271" y="1121"/>
                  </a:lnTo>
                  <a:lnTo>
                    <a:pt x="2062" y="1286"/>
                  </a:lnTo>
                  <a:lnTo>
                    <a:pt x="1853" y="1465"/>
                  </a:lnTo>
                  <a:lnTo>
                    <a:pt x="1659" y="1659"/>
                  </a:lnTo>
                  <a:lnTo>
                    <a:pt x="1465" y="1853"/>
                  </a:lnTo>
                  <a:lnTo>
                    <a:pt x="1285" y="2062"/>
                  </a:lnTo>
                  <a:lnTo>
                    <a:pt x="1121" y="2272"/>
                  </a:lnTo>
                  <a:lnTo>
                    <a:pt x="957" y="2496"/>
                  </a:lnTo>
                  <a:lnTo>
                    <a:pt x="822" y="2720"/>
                  </a:lnTo>
                  <a:lnTo>
                    <a:pt x="673" y="2959"/>
                  </a:lnTo>
                  <a:lnTo>
                    <a:pt x="553" y="3213"/>
                  </a:lnTo>
                  <a:lnTo>
                    <a:pt x="434" y="3452"/>
                  </a:lnTo>
                  <a:lnTo>
                    <a:pt x="344" y="3721"/>
                  </a:lnTo>
                  <a:lnTo>
                    <a:pt x="255" y="3975"/>
                  </a:lnTo>
                  <a:lnTo>
                    <a:pt x="180" y="4244"/>
                  </a:lnTo>
                  <a:lnTo>
                    <a:pt x="105" y="4527"/>
                  </a:lnTo>
                  <a:lnTo>
                    <a:pt x="60" y="4796"/>
                  </a:lnTo>
                  <a:lnTo>
                    <a:pt x="30" y="5080"/>
                  </a:lnTo>
                  <a:lnTo>
                    <a:pt x="1" y="5379"/>
                  </a:lnTo>
                  <a:lnTo>
                    <a:pt x="1" y="5663"/>
                  </a:lnTo>
                  <a:lnTo>
                    <a:pt x="1" y="5962"/>
                  </a:lnTo>
                  <a:lnTo>
                    <a:pt x="30" y="6246"/>
                  </a:lnTo>
                  <a:lnTo>
                    <a:pt x="60" y="6529"/>
                  </a:lnTo>
                  <a:lnTo>
                    <a:pt x="105" y="6813"/>
                  </a:lnTo>
                  <a:lnTo>
                    <a:pt x="180" y="7082"/>
                  </a:lnTo>
                  <a:lnTo>
                    <a:pt x="255" y="7351"/>
                  </a:lnTo>
                  <a:lnTo>
                    <a:pt x="344" y="7620"/>
                  </a:lnTo>
                  <a:lnTo>
                    <a:pt x="434" y="7874"/>
                  </a:lnTo>
                  <a:lnTo>
                    <a:pt x="553" y="8128"/>
                  </a:lnTo>
                  <a:lnTo>
                    <a:pt x="673" y="8367"/>
                  </a:lnTo>
                  <a:lnTo>
                    <a:pt x="822" y="8606"/>
                  </a:lnTo>
                  <a:lnTo>
                    <a:pt x="957" y="8830"/>
                  </a:lnTo>
                  <a:lnTo>
                    <a:pt x="1121" y="9054"/>
                  </a:lnTo>
                  <a:lnTo>
                    <a:pt x="1285" y="9278"/>
                  </a:lnTo>
                  <a:lnTo>
                    <a:pt x="1465" y="9472"/>
                  </a:lnTo>
                  <a:lnTo>
                    <a:pt x="1659" y="9682"/>
                  </a:lnTo>
                  <a:lnTo>
                    <a:pt x="1853" y="9861"/>
                  </a:lnTo>
                  <a:lnTo>
                    <a:pt x="2062" y="10040"/>
                  </a:lnTo>
                  <a:lnTo>
                    <a:pt x="2271" y="10205"/>
                  </a:lnTo>
                  <a:lnTo>
                    <a:pt x="2495" y="10369"/>
                  </a:lnTo>
                  <a:lnTo>
                    <a:pt x="2720" y="10518"/>
                  </a:lnTo>
                  <a:lnTo>
                    <a:pt x="2959" y="10653"/>
                  </a:lnTo>
                  <a:lnTo>
                    <a:pt x="3213" y="10772"/>
                  </a:lnTo>
                  <a:lnTo>
                    <a:pt x="3452" y="10892"/>
                  </a:lnTo>
                  <a:lnTo>
                    <a:pt x="3721" y="10996"/>
                  </a:lnTo>
                  <a:lnTo>
                    <a:pt x="3974" y="11086"/>
                  </a:lnTo>
                  <a:lnTo>
                    <a:pt x="4243" y="11161"/>
                  </a:lnTo>
                  <a:lnTo>
                    <a:pt x="4527" y="11220"/>
                  </a:lnTo>
                  <a:lnTo>
                    <a:pt x="4796" y="11280"/>
                  </a:lnTo>
                  <a:lnTo>
                    <a:pt x="5080" y="11310"/>
                  </a:lnTo>
                  <a:lnTo>
                    <a:pt x="5379" y="11325"/>
                  </a:lnTo>
                  <a:lnTo>
                    <a:pt x="5663" y="11340"/>
                  </a:lnTo>
                  <a:lnTo>
                    <a:pt x="5961" y="11325"/>
                  </a:lnTo>
                  <a:lnTo>
                    <a:pt x="6245" y="11310"/>
                  </a:lnTo>
                  <a:lnTo>
                    <a:pt x="6529" y="11280"/>
                  </a:lnTo>
                  <a:lnTo>
                    <a:pt x="6813" y="11220"/>
                  </a:lnTo>
                  <a:lnTo>
                    <a:pt x="7082" y="11161"/>
                  </a:lnTo>
                  <a:lnTo>
                    <a:pt x="7351" y="11086"/>
                  </a:lnTo>
                  <a:lnTo>
                    <a:pt x="7620" y="10996"/>
                  </a:lnTo>
                  <a:lnTo>
                    <a:pt x="7874" y="10892"/>
                  </a:lnTo>
                  <a:lnTo>
                    <a:pt x="8128" y="10772"/>
                  </a:lnTo>
                  <a:lnTo>
                    <a:pt x="8367" y="10653"/>
                  </a:lnTo>
                  <a:lnTo>
                    <a:pt x="8606" y="10518"/>
                  </a:lnTo>
                  <a:lnTo>
                    <a:pt x="8845" y="10369"/>
                  </a:lnTo>
                  <a:lnTo>
                    <a:pt x="9054" y="10205"/>
                  </a:lnTo>
                  <a:lnTo>
                    <a:pt x="9278" y="10040"/>
                  </a:lnTo>
                  <a:lnTo>
                    <a:pt x="9487" y="9861"/>
                  </a:lnTo>
                  <a:lnTo>
                    <a:pt x="9681" y="9682"/>
                  </a:lnTo>
                  <a:lnTo>
                    <a:pt x="9861" y="9472"/>
                  </a:lnTo>
                  <a:lnTo>
                    <a:pt x="10040" y="9278"/>
                  </a:lnTo>
                  <a:lnTo>
                    <a:pt x="10204" y="9054"/>
                  </a:lnTo>
                  <a:lnTo>
                    <a:pt x="10369" y="8830"/>
                  </a:lnTo>
                  <a:lnTo>
                    <a:pt x="10518" y="8606"/>
                  </a:lnTo>
                  <a:lnTo>
                    <a:pt x="10652" y="8367"/>
                  </a:lnTo>
                  <a:lnTo>
                    <a:pt x="10772" y="8128"/>
                  </a:lnTo>
                  <a:lnTo>
                    <a:pt x="10892" y="7874"/>
                  </a:lnTo>
                  <a:lnTo>
                    <a:pt x="10996" y="7620"/>
                  </a:lnTo>
                  <a:lnTo>
                    <a:pt x="11086" y="7351"/>
                  </a:lnTo>
                  <a:lnTo>
                    <a:pt x="11160" y="7082"/>
                  </a:lnTo>
                  <a:lnTo>
                    <a:pt x="11220" y="6813"/>
                  </a:lnTo>
                  <a:lnTo>
                    <a:pt x="11280" y="6529"/>
                  </a:lnTo>
                  <a:lnTo>
                    <a:pt x="11310" y="6246"/>
                  </a:lnTo>
                  <a:lnTo>
                    <a:pt x="11325" y="5962"/>
                  </a:lnTo>
                  <a:lnTo>
                    <a:pt x="11340" y="5663"/>
                  </a:lnTo>
                  <a:lnTo>
                    <a:pt x="11325" y="5379"/>
                  </a:lnTo>
                  <a:lnTo>
                    <a:pt x="11310" y="5080"/>
                  </a:lnTo>
                  <a:lnTo>
                    <a:pt x="11280" y="4796"/>
                  </a:lnTo>
                  <a:lnTo>
                    <a:pt x="11220" y="4527"/>
                  </a:lnTo>
                  <a:lnTo>
                    <a:pt x="11160" y="4244"/>
                  </a:lnTo>
                  <a:lnTo>
                    <a:pt x="11086" y="3975"/>
                  </a:lnTo>
                  <a:lnTo>
                    <a:pt x="10996" y="3721"/>
                  </a:lnTo>
                  <a:lnTo>
                    <a:pt x="10892" y="3452"/>
                  </a:lnTo>
                  <a:lnTo>
                    <a:pt x="10772" y="3213"/>
                  </a:lnTo>
                  <a:lnTo>
                    <a:pt x="10652" y="2959"/>
                  </a:lnTo>
                  <a:lnTo>
                    <a:pt x="10518" y="2720"/>
                  </a:lnTo>
                  <a:lnTo>
                    <a:pt x="10369" y="2496"/>
                  </a:lnTo>
                  <a:lnTo>
                    <a:pt x="10204" y="2272"/>
                  </a:lnTo>
                  <a:lnTo>
                    <a:pt x="10040" y="2062"/>
                  </a:lnTo>
                  <a:lnTo>
                    <a:pt x="9861" y="1853"/>
                  </a:lnTo>
                  <a:lnTo>
                    <a:pt x="9681" y="1659"/>
                  </a:lnTo>
                  <a:lnTo>
                    <a:pt x="9487" y="1465"/>
                  </a:lnTo>
                  <a:lnTo>
                    <a:pt x="9278" y="1286"/>
                  </a:lnTo>
                  <a:lnTo>
                    <a:pt x="9054" y="1121"/>
                  </a:lnTo>
                  <a:lnTo>
                    <a:pt x="8845" y="957"/>
                  </a:lnTo>
                  <a:lnTo>
                    <a:pt x="8606" y="808"/>
                  </a:lnTo>
                  <a:lnTo>
                    <a:pt x="8367" y="673"/>
                  </a:lnTo>
                  <a:lnTo>
                    <a:pt x="8128" y="554"/>
                  </a:lnTo>
                  <a:lnTo>
                    <a:pt x="7874" y="434"/>
                  </a:lnTo>
                  <a:lnTo>
                    <a:pt x="7620" y="344"/>
                  </a:lnTo>
                  <a:lnTo>
                    <a:pt x="7351" y="255"/>
                  </a:lnTo>
                  <a:lnTo>
                    <a:pt x="7082" y="165"/>
                  </a:lnTo>
                  <a:lnTo>
                    <a:pt x="6813" y="105"/>
                  </a:lnTo>
                  <a:lnTo>
                    <a:pt x="6529" y="61"/>
                  </a:lnTo>
                  <a:lnTo>
                    <a:pt x="6245" y="16"/>
                  </a:lnTo>
                  <a:lnTo>
                    <a:pt x="59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9" name="Google Shape;1637;p33">
              <a:extLst>
                <a:ext uri="{FF2B5EF4-FFF2-40B4-BE49-F238E27FC236}">
                  <a16:creationId xmlns:a16="http://schemas.microsoft.com/office/drawing/2014/main" id="{3705AFE6-930A-90D4-4AF4-9C8026ACBAED}"/>
                </a:ext>
              </a:extLst>
            </p:cNvPr>
            <p:cNvSpPr/>
            <p:nvPr/>
          </p:nvSpPr>
          <p:spPr>
            <a:xfrm>
              <a:off x="4883124" y="1397971"/>
              <a:ext cx="114512" cy="196585"/>
            </a:xfrm>
            <a:custGeom>
              <a:avLst/>
              <a:gdLst/>
              <a:ahLst/>
              <a:cxnLst/>
              <a:rect l="l" t="t" r="r" b="b"/>
              <a:pathLst>
                <a:path w="4169" h="7157" extrusionOk="0">
                  <a:moveTo>
                    <a:pt x="942" y="329"/>
                  </a:moveTo>
                  <a:lnTo>
                    <a:pt x="1076" y="374"/>
                  </a:lnTo>
                  <a:lnTo>
                    <a:pt x="1211" y="434"/>
                  </a:lnTo>
                  <a:lnTo>
                    <a:pt x="1360" y="508"/>
                  </a:lnTo>
                  <a:lnTo>
                    <a:pt x="1525" y="628"/>
                  </a:lnTo>
                  <a:lnTo>
                    <a:pt x="1689" y="762"/>
                  </a:lnTo>
                  <a:lnTo>
                    <a:pt x="1853" y="942"/>
                  </a:lnTo>
                  <a:lnTo>
                    <a:pt x="2032" y="1121"/>
                  </a:lnTo>
                  <a:lnTo>
                    <a:pt x="2197" y="1345"/>
                  </a:lnTo>
                  <a:lnTo>
                    <a:pt x="2376" y="1584"/>
                  </a:lnTo>
                  <a:lnTo>
                    <a:pt x="2540" y="1838"/>
                  </a:lnTo>
                  <a:lnTo>
                    <a:pt x="2720" y="2122"/>
                  </a:lnTo>
                  <a:lnTo>
                    <a:pt x="2884" y="2421"/>
                  </a:lnTo>
                  <a:lnTo>
                    <a:pt x="3048" y="2749"/>
                  </a:lnTo>
                  <a:lnTo>
                    <a:pt x="3198" y="3093"/>
                  </a:lnTo>
                  <a:lnTo>
                    <a:pt x="3347" y="3451"/>
                  </a:lnTo>
                  <a:lnTo>
                    <a:pt x="3467" y="3795"/>
                  </a:lnTo>
                  <a:lnTo>
                    <a:pt x="3571" y="4124"/>
                  </a:lnTo>
                  <a:lnTo>
                    <a:pt x="3661" y="4437"/>
                  </a:lnTo>
                  <a:lnTo>
                    <a:pt x="3721" y="4751"/>
                  </a:lnTo>
                  <a:lnTo>
                    <a:pt x="3780" y="5035"/>
                  </a:lnTo>
                  <a:lnTo>
                    <a:pt x="3810" y="5304"/>
                  </a:lnTo>
                  <a:lnTo>
                    <a:pt x="3825" y="5573"/>
                  </a:lnTo>
                  <a:lnTo>
                    <a:pt x="3840" y="5797"/>
                  </a:lnTo>
                  <a:lnTo>
                    <a:pt x="3825" y="6021"/>
                  </a:lnTo>
                  <a:lnTo>
                    <a:pt x="3795" y="6215"/>
                  </a:lnTo>
                  <a:lnTo>
                    <a:pt x="3751" y="6380"/>
                  </a:lnTo>
                  <a:lnTo>
                    <a:pt x="3691" y="6529"/>
                  </a:lnTo>
                  <a:lnTo>
                    <a:pt x="3631" y="6633"/>
                  </a:lnTo>
                  <a:lnTo>
                    <a:pt x="3541" y="6723"/>
                  </a:lnTo>
                  <a:lnTo>
                    <a:pt x="3452" y="6783"/>
                  </a:lnTo>
                  <a:lnTo>
                    <a:pt x="3347" y="6813"/>
                  </a:lnTo>
                  <a:lnTo>
                    <a:pt x="3228" y="6813"/>
                  </a:lnTo>
                  <a:lnTo>
                    <a:pt x="3093" y="6783"/>
                  </a:lnTo>
                  <a:lnTo>
                    <a:pt x="2959" y="6723"/>
                  </a:lnTo>
                  <a:lnTo>
                    <a:pt x="2809" y="6633"/>
                  </a:lnTo>
                  <a:lnTo>
                    <a:pt x="2645" y="6514"/>
                  </a:lnTo>
                  <a:lnTo>
                    <a:pt x="2481" y="6380"/>
                  </a:lnTo>
                  <a:lnTo>
                    <a:pt x="2316" y="6215"/>
                  </a:lnTo>
                  <a:lnTo>
                    <a:pt x="2137" y="6021"/>
                  </a:lnTo>
                  <a:lnTo>
                    <a:pt x="1973" y="5812"/>
                  </a:lnTo>
                  <a:lnTo>
                    <a:pt x="1793" y="5573"/>
                  </a:lnTo>
                  <a:lnTo>
                    <a:pt x="1629" y="5304"/>
                  </a:lnTo>
                  <a:lnTo>
                    <a:pt x="1450" y="5020"/>
                  </a:lnTo>
                  <a:lnTo>
                    <a:pt x="1285" y="4721"/>
                  </a:lnTo>
                  <a:lnTo>
                    <a:pt x="1121" y="4393"/>
                  </a:lnTo>
                  <a:lnTo>
                    <a:pt x="972" y="4049"/>
                  </a:lnTo>
                  <a:lnTo>
                    <a:pt x="822" y="3705"/>
                  </a:lnTo>
                  <a:lnTo>
                    <a:pt x="703" y="3362"/>
                  </a:lnTo>
                  <a:lnTo>
                    <a:pt x="598" y="3033"/>
                  </a:lnTo>
                  <a:lnTo>
                    <a:pt x="509" y="2704"/>
                  </a:lnTo>
                  <a:lnTo>
                    <a:pt x="449" y="2406"/>
                  </a:lnTo>
                  <a:lnTo>
                    <a:pt x="389" y="2107"/>
                  </a:lnTo>
                  <a:lnTo>
                    <a:pt x="359" y="1838"/>
                  </a:lnTo>
                  <a:lnTo>
                    <a:pt x="344" y="1584"/>
                  </a:lnTo>
                  <a:lnTo>
                    <a:pt x="329" y="1345"/>
                  </a:lnTo>
                  <a:lnTo>
                    <a:pt x="344" y="1136"/>
                  </a:lnTo>
                  <a:lnTo>
                    <a:pt x="374" y="942"/>
                  </a:lnTo>
                  <a:lnTo>
                    <a:pt x="419" y="762"/>
                  </a:lnTo>
                  <a:lnTo>
                    <a:pt x="479" y="628"/>
                  </a:lnTo>
                  <a:lnTo>
                    <a:pt x="539" y="508"/>
                  </a:lnTo>
                  <a:lnTo>
                    <a:pt x="628" y="419"/>
                  </a:lnTo>
                  <a:lnTo>
                    <a:pt x="718" y="359"/>
                  </a:lnTo>
                  <a:lnTo>
                    <a:pt x="822" y="329"/>
                  </a:lnTo>
                  <a:close/>
                  <a:moveTo>
                    <a:pt x="748" y="0"/>
                  </a:moveTo>
                  <a:lnTo>
                    <a:pt x="658" y="15"/>
                  </a:lnTo>
                  <a:lnTo>
                    <a:pt x="583" y="45"/>
                  </a:lnTo>
                  <a:lnTo>
                    <a:pt x="509" y="90"/>
                  </a:lnTo>
                  <a:lnTo>
                    <a:pt x="434" y="135"/>
                  </a:lnTo>
                  <a:lnTo>
                    <a:pt x="374" y="180"/>
                  </a:lnTo>
                  <a:lnTo>
                    <a:pt x="314" y="254"/>
                  </a:lnTo>
                  <a:lnTo>
                    <a:pt x="210" y="404"/>
                  </a:lnTo>
                  <a:lnTo>
                    <a:pt x="120" y="583"/>
                  </a:lnTo>
                  <a:lnTo>
                    <a:pt x="60" y="792"/>
                  </a:lnTo>
                  <a:lnTo>
                    <a:pt x="16" y="1031"/>
                  </a:lnTo>
                  <a:lnTo>
                    <a:pt x="1" y="1285"/>
                  </a:lnTo>
                  <a:lnTo>
                    <a:pt x="1" y="1584"/>
                  </a:lnTo>
                  <a:lnTo>
                    <a:pt x="16" y="1868"/>
                  </a:lnTo>
                  <a:lnTo>
                    <a:pt x="60" y="2182"/>
                  </a:lnTo>
                  <a:lnTo>
                    <a:pt x="120" y="2495"/>
                  </a:lnTo>
                  <a:lnTo>
                    <a:pt x="195" y="2824"/>
                  </a:lnTo>
                  <a:lnTo>
                    <a:pt x="285" y="3153"/>
                  </a:lnTo>
                  <a:lnTo>
                    <a:pt x="389" y="3496"/>
                  </a:lnTo>
                  <a:lnTo>
                    <a:pt x="524" y="3840"/>
                  </a:lnTo>
                  <a:lnTo>
                    <a:pt x="658" y="4183"/>
                  </a:lnTo>
                  <a:lnTo>
                    <a:pt x="807" y="4527"/>
                  </a:lnTo>
                  <a:lnTo>
                    <a:pt x="972" y="4856"/>
                  </a:lnTo>
                  <a:lnTo>
                    <a:pt x="1136" y="5154"/>
                  </a:lnTo>
                  <a:lnTo>
                    <a:pt x="1315" y="5453"/>
                  </a:lnTo>
                  <a:lnTo>
                    <a:pt x="1495" y="5737"/>
                  </a:lnTo>
                  <a:lnTo>
                    <a:pt x="1689" y="6006"/>
                  </a:lnTo>
                  <a:lnTo>
                    <a:pt x="1883" y="6245"/>
                  </a:lnTo>
                  <a:lnTo>
                    <a:pt x="2077" y="6454"/>
                  </a:lnTo>
                  <a:lnTo>
                    <a:pt x="2286" y="6663"/>
                  </a:lnTo>
                  <a:lnTo>
                    <a:pt x="2496" y="6828"/>
                  </a:lnTo>
                  <a:lnTo>
                    <a:pt x="2690" y="6962"/>
                  </a:lnTo>
                  <a:lnTo>
                    <a:pt x="2884" y="7067"/>
                  </a:lnTo>
                  <a:lnTo>
                    <a:pt x="3078" y="7127"/>
                  </a:lnTo>
                  <a:lnTo>
                    <a:pt x="3258" y="7156"/>
                  </a:lnTo>
                  <a:lnTo>
                    <a:pt x="3347" y="7156"/>
                  </a:lnTo>
                  <a:lnTo>
                    <a:pt x="3422" y="7141"/>
                  </a:lnTo>
                  <a:lnTo>
                    <a:pt x="3511" y="7127"/>
                  </a:lnTo>
                  <a:lnTo>
                    <a:pt x="3586" y="7097"/>
                  </a:lnTo>
                  <a:lnTo>
                    <a:pt x="3661" y="7067"/>
                  </a:lnTo>
                  <a:lnTo>
                    <a:pt x="3736" y="7022"/>
                  </a:lnTo>
                  <a:lnTo>
                    <a:pt x="3795" y="6962"/>
                  </a:lnTo>
                  <a:lnTo>
                    <a:pt x="3855" y="6902"/>
                  </a:lnTo>
                  <a:lnTo>
                    <a:pt x="3960" y="6753"/>
                  </a:lnTo>
                  <a:lnTo>
                    <a:pt x="4049" y="6574"/>
                  </a:lnTo>
                  <a:lnTo>
                    <a:pt x="4109" y="6365"/>
                  </a:lnTo>
                  <a:lnTo>
                    <a:pt x="4154" y="6126"/>
                  </a:lnTo>
                  <a:lnTo>
                    <a:pt x="4169" y="5857"/>
                  </a:lnTo>
                  <a:lnTo>
                    <a:pt x="4169" y="5558"/>
                  </a:lnTo>
                  <a:lnTo>
                    <a:pt x="4154" y="5274"/>
                  </a:lnTo>
                  <a:lnTo>
                    <a:pt x="4109" y="4960"/>
                  </a:lnTo>
                  <a:lnTo>
                    <a:pt x="4049" y="4647"/>
                  </a:lnTo>
                  <a:lnTo>
                    <a:pt x="3975" y="4318"/>
                  </a:lnTo>
                  <a:lnTo>
                    <a:pt x="3885" y="3989"/>
                  </a:lnTo>
                  <a:lnTo>
                    <a:pt x="3780" y="3646"/>
                  </a:lnTo>
                  <a:lnTo>
                    <a:pt x="3646" y="3302"/>
                  </a:lnTo>
                  <a:lnTo>
                    <a:pt x="3511" y="2958"/>
                  </a:lnTo>
                  <a:lnTo>
                    <a:pt x="3362" y="2630"/>
                  </a:lnTo>
                  <a:lnTo>
                    <a:pt x="3198" y="2301"/>
                  </a:lnTo>
                  <a:lnTo>
                    <a:pt x="3033" y="1987"/>
                  </a:lnTo>
                  <a:lnTo>
                    <a:pt x="2854" y="1689"/>
                  </a:lnTo>
                  <a:lnTo>
                    <a:pt x="2675" y="1405"/>
                  </a:lnTo>
                  <a:lnTo>
                    <a:pt x="2481" y="1151"/>
                  </a:lnTo>
                  <a:lnTo>
                    <a:pt x="2286" y="912"/>
                  </a:lnTo>
                  <a:lnTo>
                    <a:pt x="2092" y="688"/>
                  </a:lnTo>
                  <a:lnTo>
                    <a:pt x="1883" y="493"/>
                  </a:lnTo>
                  <a:lnTo>
                    <a:pt x="1674" y="314"/>
                  </a:lnTo>
                  <a:lnTo>
                    <a:pt x="1480" y="180"/>
                  </a:lnTo>
                  <a:lnTo>
                    <a:pt x="1285" y="90"/>
                  </a:lnTo>
                  <a:lnTo>
                    <a:pt x="1091" y="15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0" name="Google Shape;1638;p33">
              <a:extLst>
                <a:ext uri="{FF2B5EF4-FFF2-40B4-BE49-F238E27FC236}">
                  <a16:creationId xmlns:a16="http://schemas.microsoft.com/office/drawing/2014/main" id="{2A105649-BD46-A05F-80E4-482E37557244}"/>
                </a:ext>
              </a:extLst>
            </p:cNvPr>
            <p:cNvSpPr/>
            <p:nvPr/>
          </p:nvSpPr>
          <p:spPr>
            <a:xfrm>
              <a:off x="4863842" y="1411512"/>
              <a:ext cx="153076" cy="169090"/>
            </a:xfrm>
            <a:custGeom>
              <a:avLst/>
              <a:gdLst/>
              <a:ahLst/>
              <a:cxnLst/>
              <a:rect l="l" t="t" r="r" b="b"/>
              <a:pathLst>
                <a:path w="5573" h="6156" extrusionOk="0">
                  <a:moveTo>
                    <a:pt x="4811" y="344"/>
                  </a:moveTo>
                  <a:lnTo>
                    <a:pt x="4916" y="359"/>
                  </a:lnTo>
                  <a:lnTo>
                    <a:pt x="5005" y="389"/>
                  </a:lnTo>
                  <a:lnTo>
                    <a:pt x="5080" y="449"/>
                  </a:lnTo>
                  <a:lnTo>
                    <a:pt x="5140" y="523"/>
                  </a:lnTo>
                  <a:lnTo>
                    <a:pt x="5200" y="628"/>
                  </a:lnTo>
                  <a:lnTo>
                    <a:pt x="5229" y="762"/>
                  </a:lnTo>
                  <a:lnTo>
                    <a:pt x="5229" y="912"/>
                  </a:lnTo>
                  <a:lnTo>
                    <a:pt x="5229" y="1091"/>
                  </a:lnTo>
                  <a:lnTo>
                    <a:pt x="5200" y="1270"/>
                  </a:lnTo>
                  <a:lnTo>
                    <a:pt x="5140" y="1479"/>
                  </a:lnTo>
                  <a:lnTo>
                    <a:pt x="5065" y="1703"/>
                  </a:lnTo>
                  <a:lnTo>
                    <a:pt x="4960" y="1957"/>
                  </a:lnTo>
                  <a:lnTo>
                    <a:pt x="4841" y="2226"/>
                  </a:lnTo>
                  <a:lnTo>
                    <a:pt x="4692" y="2495"/>
                  </a:lnTo>
                  <a:lnTo>
                    <a:pt x="4527" y="2779"/>
                  </a:lnTo>
                  <a:lnTo>
                    <a:pt x="4348" y="3048"/>
                  </a:lnTo>
                  <a:lnTo>
                    <a:pt x="4154" y="3332"/>
                  </a:lnTo>
                  <a:lnTo>
                    <a:pt x="3930" y="3601"/>
                  </a:lnTo>
                  <a:lnTo>
                    <a:pt x="3706" y="3870"/>
                  </a:lnTo>
                  <a:lnTo>
                    <a:pt x="3467" y="4139"/>
                  </a:lnTo>
                  <a:lnTo>
                    <a:pt x="3227" y="4393"/>
                  </a:lnTo>
                  <a:lnTo>
                    <a:pt x="2974" y="4632"/>
                  </a:lnTo>
                  <a:lnTo>
                    <a:pt x="2734" y="4841"/>
                  </a:lnTo>
                  <a:lnTo>
                    <a:pt x="2481" y="5050"/>
                  </a:lnTo>
                  <a:lnTo>
                    <a:pt x="2241" y="5229"/>
                  </a:lnTo>
                  <a:lnTo>
                    <a:pt x="1987" y="5394"/>
                  </a:lnTo>
                  <a:lnTo>
                    <a:pt x="1748" y="5528"/>
                  </a:lnTo>
                  <a:lnTo>
                    <a:pt x="1539" y="5633"/>
                  </a:lnTo>
                  <a:lnTo>
                    <a:pt x="1345" y="5722"/>
                  </a:lnTo>
                  <a:lnTo>
                    <a:pt x="1166" y="5782"/>
                  </a:lnTo>
                  <a:lnTo>
                    <a:pt x="987" y="5812"/>
                  </a:lnTo>
                  <a:lnTo>
                    <a:pt x="837" y="5827"/>
                  </a:lnTo>
                  <a:lnTo>
                    <a:pt x="703" y="5812"/>
                  </a:lnTo>
                  <a:lnTo>
                    <a:pt x="598" y="5782"/>
                  </a:lnTo>
                  <a:lnTo>
                    <a:pt x="494" y="5722"/>
                  </a:lnTo>
                  <a:lnTo>
                    <a:pt x="434" y="5633"/>
                  </a:lnTo>
                  <a:lnTo>
                    <a:pt x="374" y="5528"/>
                  </a:lnTo>
                  <a:lnTo>
                    <a:pt x="344" y="5394"/>
                  </a:lnTo>
                  <a:lnTo>
                    <a:pt x="344" y="5244"/>
                  </a:lnTo>
                  <a:lnTo>
                    <a:pt x="359" y="5065"/>
                  </a:lnTo>
                  <a:lnTo>
                    <a:pt x="389" y="4871"/>
                  </a:lnTo>
                  <a:lnTo>
                    <a:pt x="434" y="4661"/>
                  </a:lnTo>
                  <a:lnTo>
                    <a:pt x="508" y="4437"/>
                  </a:lnTo>
                  <a:lnTo>
                    <a:pt x="613" y="4198"/>
                  </a:lnTo>
                  <a:lnTo>
                    <a:pt x="733" y="3959"/>
                  </a:lnTo>
                  <a:lnTo>
                    <a:pt x="867" y="3690"/>
                  </a:lnTo>
                  <a:lnTo>
                    <a:pt x="1031" y="3422"/>
                  </a:lnTo>
                  <a:lnTo>
                    <a:pt x="1211" y="3153"/>
                  </a:lnTo>
                  <a:lnTo>
                    <a:pt x="1405" y="2869"/>
                  </a:lnTo>
                  <a:lnTo>
                    <a:pt x="1629" y="2570"/>
                  </a:lnTo>
                  <a:lnTo>
                    <a:pt x="1868" y="2286"/>
                  </a:lnTo>
                  <a:lnTo>
                    <a:pt x="2107" y="2017"/>
                  </a:lnTo>
                  <a:lnTo>
                    <a:pt x="2346" y="1763"/>
                  </a:lnTo>
                  <a:lnTo>
                    <a:pt x="2600" y="1539"/>
                  </a:lnTo>
                  <a:lnTo>
                    <a:pt x="2839" y="1315"/>
                  </a:lnTo>
                  <a:lnTo>
                    <a:pt x="3093" y="1121"/>
                  </a:lnTo>
                  <a:lnTo>
                    <a:pt x="3332" y="927"/>
                  </a:lnTo>
                  <a:lnTo>
                    <a:pt x="3586" y="777"/>
                  </a:lnTo>
                  <a:lnTo>
                    <a:pt x="3825" y="628"/>
                  </a:lnTo>
                  <a:lnTo>
                    <a:pt x="4109" y="493"/>
                  </a:lnTo>
                  <a:lnTo>
                    <a:pt x="4273" y="434"/>
                  </a:lnTo>
                  <a:lnTo>
                    <a:pt x="4423" y="389"/>
                  </a:lnTo>
                  <a:lnTo>
                    <a:pt x="4557" y="359"/>
                  </a:lnTo>
                  <a:lnTo>
                    <a:pt x="4692" y="344"/>
                  </a:lnTo>
                  <a:close/>
                  <a:moveTo>
                    <a:pt x="4617" y="0"/>
                  </a:moveTo>
                  <a:lnTo>
                    <a:pt x="4408" y="45"/>
                  </a:lnTo>
                  <a:lnTo>
                    <a:pt x="4169" y="105"/>
                  </a:lnTo>
                  <a:lnTo>
                    <a:pt x="3930" y="210"/>
                  </a:lnTo>
                  <a:lnTo>
                    <a:pt x="3661" y="329"/>
                  </a:lnTo>
                  <a:lnTo>
                    <a:pt x="3407" y="478"/>
                  </a:lnTo>
                  <a:lnTo>
                    <a:pt x="3153" y="658"/>
                  </a:lnTo>
                  <a:lnTo>
                    <a:pt x="2899" y="837"/>
                  </a:lnTo>
                  <a:lnTo>
                    <a:pt x="2630" y="1046"/>
                  </a:lnTo>
                  <a:lnTo>
                    <a:pt x="2376" y="1285"/>
                  </a:lnTo>
                  <a:lnTo>
                    <a:pt x="2122" y="1524"/>
                  </a:lnTo>
                  <a:lnTo>
                    <a:pt x="1868" y="1793"/>
                  </a:lnTo>
                  <a:lnTo>
                    <a:pt x="1614" y="2062"/>
                  </a:lnTo>
                  <a:lnTo>
                    <a:pt x="1375" y="2346"/>
                  </a:lnTo>
                  <a:lnTo>
                    <a:pt x="1151" y="2630"/>
                  </a:lnTo>
                  <a:lnTo>
                    <a:pt x="942" y="2928"/>
                  </a:lnTo>
                  <a:lnTo>
                    <a:pt x="762" y="3212"/>
                  </a:lnTo>
                  <a:lnTo>
                    <a:pt x="583" y="3496"/>
                  </a:lnTo>
                  <a:lnTo>
                    <a:pt x="434" y="3780"/>
                  </a:lnTo>
                  <a:lnTo>
                    <a:pt x="299" y="4064"/>
                  </a:lnTo>
                  <a:lnTo>
                    <a:pt x="195" y="4333"/>
                  </a:lnTo>
                  <a:lnTo>
                    <a:pt x="105" y="4617"/>
                  </a:lnTo>
                  <a:lnTo>
                    <a:pt x="45" y="4871"/>
                  </a:lnTo>
                  <a:lnTo>
                    <a:pt x="1" y="5110"/>
                  </a:lnTo>
                  <a:lnTo>
                    <a:pt x="1" y="5334"/>
                  </a:lnTo>
                  <a:lnTo>
                    <a:pt x="30" y="5528"/>
                  </a:lnTo>
                  <a:lnTo>
                    <a:pt x="75" y="5707"/>
                  </a:lnTo>
                  <a:lnTo>
                    <a:pt x="120" y="5782"/>
                  </a:lnTo>
                  <a:lnTo>
                    <a:pt x="165" y="5857"/>
                  </a:lnTo>
                  <a:lnTo>
                    <a:pt x="225" y="5916"/>
                  </a:lnTo>
                  <a:lnTo>
                    <a:pt x="284" y="5976"/>
                  </a:lnTo>
                  <a:lnTo>
                    <a:pt x="389" y="6051"/>
                  </a:lnTo>
                  <a:lnTo>
                    <a:pt x="523" y="6111"/>
                  </a:lnTo>
                  <a:lnTo>
                    <a:pt x="673" y="6155"/>
                  </a:lnTo>
                  <a:lnTo>
                    <a:pt x="1001" y="6155"/>
                  </a:lnTo>
                  <a:lnTo>
                    <a:pt x="1196" y="6111"/>
                  </a:lnTo>
                  <a:lnTo>
                    <a:pt x="1390" y="6051"/>
                  </a:lnTo>
                  <a:lnTo>
                    <a:pt x="1599" y="5976"/>
                  </a:lnTo>
                  <a:lnTo>
                    <a:pt x="1913" y="5827"/>
                  </a:lnTo>
                  <a:lnTo>
                    <a:pt x="2167" y="5677"/>
                  </a:lnTo>
                  <a:lnTo>
                    <a:pt x="2421" y="5513"/>
                  </a:lnTo>
                  <a:lnTo>
                    <a:pt x="2675" y="5319"/>
                  </a:lnTo>
                  <a:lnTo>
                    <a:pt x="2944" y="5110"/>
                  </a:lnTo>
                  <a:lnTo>
                    <a:pt x="3198" y="4886"/>
                  </a:lnTo>
                  <a:lnTo>
                    <a:pt x="3452" y="4632"/>
                  </a:lnTo>
                  <a:lnTo>
                    <a:pt x="3706" y="4378"/>
                  </a:lnTo>
                  <a:lnTo>
                    <a:pt x="3960" y="4094"/>
                  </a:lnTo>
                  <a:lnTo>
                    <a:pt x="4199" y="3810"/>
                  </a:lnTo>
                  <a:lnTo>
                    <a:pt x="4423" y="3526"/>
                  </a:lnTo>
                  <a:lnTo>
                    <a:pt x="4632" y="3242"/>
                  </a:lnTo>
                  <a:lnTo>
                    <a:pt x="4811" y="2943"/>
                  </a:lnTo>
                  <a:lnTo>
                    <a:pt x="4990" y="2660"/>
                  </a:lnTo>
                  <a:lnTo>
                    <a:pt x="5140" y="2376"/>
                  </a:lnTo>
                  <a:lnTo>
                    <a:pt x="5274" y="2092"/>
                  </a:lnTo>
                  <a:lnTo>
                    <a:pt x="5379" y="1823"/>
                  </a:lnTo>
                  <a:lnTo>
                    <a:pt x="5468" y="1539"/>
                  </a:lnTo>
                  <a:lnTo>
                    <a:pt x="5528" y="1285"/>
                  </a:lnTo>
                  <a:lnTo>
                    <a:pt x="5573" y="1046"/>
                  </a:lnTo>
                  <a:lnTo>
                    <a:pt x="5573" y="822"/>
                  </a:lnTo>
                  <a:lnTo>
                    <a:pt x="5543" y="628"/>
                  </a:lnTo>
                  <a:lnTo>
                    <a:pt x="5498" y="463"/>
                  </a:lnTo>
                  <a:lnTo>
                    <a:pt x="5453" y="374"/>
                  </a:lnTo>
                  <a:lnTo>
                    <a:pt x="5409" y="314"/>
                  </a:lnTo>
                  <a:lnTo>
                    <a:pt x="5349" y="239"/>
                  </a:lnTo>
                  <a:lnTo>
                    <a:pt x="5289" y="180"/>
                  </a:lnTo>
                  <a:lnTo>
                    <a:pt x="5229" y="135"/>
                  </a:lnTo>
                  <a:lnTo>
                    <a:pt x="5155" y="90"/>
                  </a:lnTo>
                  <a:lnTo>
                    <a:pt x="5080" y="60"/>
                  </a:lnTo>
                  <a:lnTo>
                    <a:pt x="5005" y="30"/>
                  </a:lnTo>
                  <a:lnTo>
                    <a:pt x="48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1" name="Google Shape;1639;p33">
              <a:extLst>
                <a:ext uri="{FF2B5EF4-FFF2-40B4-BE49-F238E27FC236}">
                  <a16:creationId xmlns:a16="http://schemas.microsoft.com/office/drawing/2014/main" id="{7F2DB2A2-0B37-2678-7A50-3ED28FA778EF}"/>
                </a:ext>
              </a:extLst>
            </p:cNvPr>
            <p:cNvSpPr/>
            <p:nvPr/>
          </p:nvSpPr>
          <p:spPr>
            <a:xfrm>
              <a:off x="4835112" y="1453371"/>
              <a:ext cx="210538" cy="85781"/>
            </a:xfrm>
            <a:custGeom>
              <a:avLst/>
              <a:gdLst/>
              <a:ahLst/>
              <a:cxnLst/>
              <a:rect l="l" t="t" r="r" b="b"/>
              <a:pathLst>
                <a:path w="7665" h="3123" extrusionOk="0">
                  <a:moveTo>
                    <a:pt x="3541" y="329"/>
                  </a:moveTo>
                  <a:lnTo>
                    <a:pt x="3900" y="344"/>
                  </a:lnTo>
                  <a:lnTo>
                    <a:pt x="4244" y="374"/>
                  </a:lnTo>
                  <a:lnTo>
                    <a:pt x="4602" y="404"/>
                  </a:lnTo>
                  <a:lnTo>
                    <a:pt x="4931" y="448"/>
                  </a:lnTo>
                  <a:lnTo>
                    <a:pt x="5259" y="508"/>
                  </a:lnTo>
                  <a:lnTo>
                    <a:pt x="5573" y="583"/>
                  </a:lnTo>
                  <a:lnTo>
                    <a:pt x="5872" y="672"/>
                  </a:lnTo>
                  <a:lnTo>
                    <a:pt x="6141" y="762"/>
                  </a:lnTo>
                  <a:lnTo>
                    <a:pt x="6395" y="867"/>
                  </a:lnTo>
                  <a:lnTo>
                    <a:pt x="6619" y="971"/>
                  </a:lnTo>
                  <a:lnTo>
                    <a:pt x="6798" y="1076"/>
                  </a:lnTo>
                  <a:lnTo>
                    <a:pt x="6963" y="1180"/>
                  </a:lnTo>
                  <a:lnTo>
                    <a:pt x="7097" y="1285"/>
                  </a:lnTo>
                  <a:lnTo>
                    <a:pt x="7202" y="1404"/>
                  </a:lnTo>
                  <a:lnTo>
                    <a:pt x="7261" y="1509"/>
                  </a:lnTo>
                  <a:lnTo>
                    <a:pt x="7306" y="1629"/>
                  </a:lnTo>
                  <a:lnTo>
                    <a:pt x="7321" y="1733"/>
                  </a:lnTo>
                  <a:lnTo>
                    <a:pt x="7306" y="1838"/>
                  </a:lnTo>
                  <a:lnTo>
                    <a:pt x="7246" y="1942"/>
                  </a:lnTo>
                  <a:lnTo>
                    <a:pt x="7157" y="2047"/>
                  </a:lnTo>
                  <a:lnTo>
                    <a:pt x="7052" y="2151"/>
                  </a:lnTo>
                  <a:lnTo>
                    <a:pt x="6903" y="2241"/>
                  </a:lnTo>
                  <a:lnTo>
                    <a:pt x="6739" y="2346"/>
                  </a:lnTo>
                  <a:lnTo>
                    <a:pt x="6544" y="2420"/>
                  </a:lnTo>
                  <a:lnTo>
                    <a:pt x="6320" y="2510"/>
                  </a:lnTo>
                  <a:lnTo>
                    <a:pt x="6051" y="2585"/>
                  </a:lnTo>
                  <a:lnTo>
                    <a:pt x="5767" y="2644"/>
                  </a:lnTo>
                  <a:lnTo>
                    <a:pt x="5469" y="2704"/>
                  </a:lnTo>
                  <a:lnTo>
                    <a:pt x="5140" y="2734"/>
                  </a:lnTo>
                  <a:lnTo>
                    <a:pt x="4811" y="2764"/>
                  </a:lnTo>
                  <a:lnTo>
                    <a:pt x="4483" y="2779"/>
                  </a:lnTo>
                  <a:lnTo>
                    <a:pt x="4124" y="2779"/>
                  </a:lnTo>
                  <a:lnTo>
                    <a:pt x="3766" y="2764"/>
                  </a:lnTo>
                  <a:lnTo>
                    <a:pt x="3392" y="2749"/>
                  </a:lnTo>
                  <a:lnTo>
                    <a:pt x="3033" y="2704"/>
                  </a:lnTo>
                  <a:lnTo>
                    <a:pt x="2690" y="2659"/>
                  </a:lnTo>
                  <a:lnTo>
                    <a:pt x="2361" y="2585"/>
                  </a:lnTo>
                  <a:lnTo>
                    <a:pt x="2062" y="2525"/>
                  </a:lnTo>
                  <a:lnTo>
                    <a:pt x="1779" y="2435"/>
                  </a:lnTo>
                  <a:lnTo>
                    <a:pt x="1510" y="2346"/>
                  </a:lnTo>
                  <a:lnTo>
                    <a:pt x="1271" y="2256"/>
                  </a:lnTo>
                  <a:lnTo>
                    <a:pt x="1061" y="2151"/>
                  </a:lnTo>
                  <a:lnTo>
                    <a:pt x="867" y="2047"/>
                  </a:lnTo>
                  <a:lnTo>
                    <a:pt x="718" y="1942"/>
                  </a:lnTo>
                  <a:lnTo>
                    <a:pt x="583" y="1823"/>
                  </a:lnTo>
                  <a:lnTo>
                    <a:pt x="479" y="1718"/>
                  </a:lnTo>
                  <a:lnTo>
                    <a:pt x="404" y="1599"/>
                  </a:lnTo>
                  <a:lnTo>
                    <a:pt x="359" y="1494"/>
                  </a:lnTo>
                  <a:lnTo>
                    <a:pt x="344" y="1375"/>
                  </a:lnTo>
                  <a:lnTo>
                    <a:pt x="359" y="1285"/>
                  </a:lnTo>
                  <a:lnTo>
                    <a:pt x="404" y="1210"/>
                  </a:lnTo>
                  <a:lnTo>
                    <a:pt x="464" y="1121"/>
                  </a:lnTo>
                  <a:lnTo>
                    <a:pt x="539" y="1031"/>
                  </a:lnTo>
                  <a:lnTo>
                    <a:pt x="628" y="956"/>
                  </a:lnTo>
                  <a:lnTo>
                    <a:pt x="748" y="867"/>
                  </a:lnTo>
                  <a:lnTo>
                    <a:pt x="897" y="792"/>
                  </a:lnTo>
                  <a:lnTo>
                    <a:pt x="1047" y="717"/>
                  </a:lnTo>
                  <a:lnTo>
                    <a:pt x="1345" y="613"/>
                  </a:lnTo>
                  <a:lnTo>
                    <a:pt x="1614" y="538"/>
                  </a:lnTo>
                  <a:lnTo>
                    <a:pt x="1898" y="463"/>
                  </a:lnTo>
                  <a:lnTo>
                    <a:pt x="2197" y="418"/>
                  </a:lnTo>
                  <a:lnTo>
                    <a:pt x="2526" y="374"/>
                  </a:lnTo>
                  <a:lnTo>
                    <a:pt x="2854" y="344"/>
                  </a:lnTo>
                  <a:lnTo>
                    <a:pt x="3183" y="329"/>
                  </a:lnTo>
                  <a:close/>
                  <a:moveTo>
                    <a:pt x="3168" y="0"/>
                  </a:moveTo>
                  <a:lnTo>
                    <a:pt x="2824" y="15"/>
                  </a:lnTo>
                  <a:lnTo>
                    <a:pt x="2481" y="45"/>
                  </a:lnTo>
                  <a:lnTo>
                    <a:pt x="2137" y="90"/>
                  </a:lnTo>
                  <a:lnTo>
                    <a:pt x="1823" y="135"/>
                  </a:lnTo>
                  <a:lnTo>
                    <a:pt x="1525" y="209"/>
                  </a:lnTo>
                  <a:lnTo>
                    <a:pt x="1241" y="284"/>
                  </a:lnTo>
                  <a:lnTo>
                    <a:pt x="972" y="389"/>
                  </a:lnTo>
                  <a:lnTo>
                    <a:pt x="733" y="493"/>
                  </a:lnTo>
                  <a:lnTo>
                    <a:pt x="524" y="628"/>
                  </a:lnTo>
                  <a:lnTo>
                    <a:pt x="344" y="747"/>
                  </a:lnTo>
                  <a:lnTo>
                    <a:pt x="210" y="897"/>
                  </a:lnTo>
                  <a:lnTo>
                    <a:pt x="105" y="1046"/>
                  </a:lnTo>
                  <a:lnTo>
                    <a:pt x="61" y="1121"/>
                  </a:lnTo>
                  <a:lnTo>
                    <a:pt x="31" y="1195"/>
                  </a:lnTo>
                  <a:lnTo>
                    <a:pt x="16" y="1285"/>
                  </a:lnTo>
                  <a:lnTo>
                    <a:pt x="1" y="1360"/>
                  </a:lnTo>
                  <a:lnTo>
                    <a:pt x="1" y="1449"/>
                  </a:lnTo>
                  <a:lnTo>
                    <a:pt x="16" y="1524"/>
                  </a:lnTo>
                  <a:lnTo>
                    <a:pt x="46" y="1614"/>
                  </a:lnTo>
                  <a:lnTo>
                    <a:pt x="75" y="1688"/>
                  </a:lnTo>
                  <a:lnTo>
                    <a:pt x="150" y="1853"/>
                  </a:lnTo>
                  <a:lnTo>
                    <a:pt x="285" y="2002"/>
                  </a:lnTo>
                  <a:lnTo>
                    <a:pt x="434" y="2151"/>
                  </a:lnTo>
                  <a:lnTo>
                    <a:pt x="643" y="2301"/>
                  </a:lnTo>
                  <a:lnTo>
                    <a:pt x="867" y="2435"/>
                  </a:lnTo>
                  <a:lnTo>
                    <a:pt x="1136" y="2555"/>
                  </a:lnTo>
                  <a:lnTo>
                    <a:pt x="1405" y="2674"/>
                  </a:lnTo>
                  <a:lnTo>
                    <a:pt x="1689" y="2764"/>
                  </a:lnTo>
                  <a:lnTo>
                    <a:pt x="2003" y="2854"/>
                  </a:lnTo>
                  <a:lnTo>
                    <a:pt x="2331" y="2928"/>
                  </a:lnTo>
                  <a:lnTo>
                    <a:pt x="2675" y="2988"/>
                  </a:lnTo>
                  <a:lnTo>
                    <a:pt x="3019" y="3048"/>
                  </a:lnTo>
                  <a:lnTo>
                    <a:pt x="3392" y="3078"/>
                  </a:lnTo>
                  <a:lnTo>
                    <a:pt x="3751" y="3108"/>
                  </a:lnTo>
                  <a:lnTo>
                    <a:pt x="4124" y="3123"/>
                  </a:lnTo>
                  <a:lnTo>
                    <a:pt x="4498" y="3123"/>
                  </a:lnTo>
                  <a:lnTo>
                    <a:pt x="4841" y="3108"/>
                  </a:lnTo>
                  <a:lnTo>
                    <a:pt x="5185" y="3078"/>
                  </a:lnTo>
                  <a:lnTo>
                    <a:pt x="5528" y="3033"/>
                  </a:lnTo>
                  <a:lnTo>
                    <a:pt x="5842" y="2973"/>
                  </a:lnTo>
                  <a:lnTo>
                    <a:pt x="6141" y="2913"/>
                  </a:lnTo>
                  <a:lnTo>
                    <a:pt x="6425" y="2824"/>
                  </a:lnTo>
                  <a:lnTo>
                    <a:pt x="6739" y="2704"/>
                  </a:lnTo>
                  <a:lnTo>
                    <a:pt x="6948" y="2615"/>
                  </a:lnTo>
                  <a:lnTo>
                    <a:pt x="7127" y="2510"/>
                  </a:lnTo>
                  <a:lnTo>
                    <a:pt x="7276" y="2391"/>
                  </a:lnTo>
                  <a:lnTo>
                    <a:pt x="7411" y="2271"/>
                  </a:lnTo>
                  <a:lnTo>
                    <a:pt x="7515" y="2151"/>
                  </a:lnTo>
                  <a:lnTo>
                    <a:pt x="7590" y="2017"/>
                  </a:lnTo>
                  <a:lnTo>
                    <a:pt x="7635" y="1883"/>
                  </a:lnTo>
                  <a:lnTo>
                    <a:pt x="7665" y="1748"/>
                  </a:lnTo>
                  <a:lnTo>
                    <a:pt x="7665" y="1658"/>
                  </a:lnTo>
                  <a:lnTo>
                    <a:pt x="7650" y="1584"/>
                  </a:lnTo>
                  <a:lnTo>
                    <a:pt x="7620" y="1494"/>
                  </a:lnTo>
                  <a:lnTo>
                    <a:pt x="7605" y="1419"/>
                  </a:lnTo>
                  <a:lnTo>
                    <a:pt x="7515" y="1255"/>
                  </a:lnTo>
                  <a:lnTo>
                    <a:pt x="7381" y="1106"/>
                  </a:lnTo>
                  <a:lnTo>
                    <a:pt x="7232" y="956"/>
                  </a:lnTo>
                  <a:lnTo>
                    <a:pt x="7022" y="822"/>
                  </a:lnTo>
                  <a:lnTo>
                    <a:pt x="6798" y="687"/>
                  </a:lnTo>
                  <a:lnTo>
                    <a:pt x="6529" y="553"/>
                  </a:lnTo>
                  <a:lnTo>
                    <a:pt x="6260" y="448"/>
                  </a:lnTo>
                  <a:lnTo>
                    <a:pt x="5977" y="344"/>
                  </a:lnTo>
                  <a:lnTo>
                    <a:pt x="5663" y="254"/>
                  </a:lnTo>
                  <a:lnTo>
                    <a:pt x="5334" y="179"/>
                  </a:lnTo>
                  <a:lnTo>
                    <a:pt x="4991" y="120"/>
                  </a:lnTo>
                  <a:lnTo>
                    <a:pt x="4647" y="75"/>
                  </a:lnTo>
                  <a:lnTo>
                    <a:pt x="4288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2" name="Google Shape;1640;p33">
              <a:extLst>
                <a:ext uri="{FF2B5EF4-FFF2-40B4-BE49-F238E27FC236}">
                  <a16:creationId xmlns:a16="http://schemas.microsoft.com/office/drawing/2014/main" id="{E734A980-026A-1EAE-55E4-86CAAF893275}"/>
                </a:ext>
              </a:extLst>
            </p:cNvPr>
            <p:cNvSpPr/>
            <p:nvPr/>
          </p:nvSpPr>
          <p:spPr>
            <a:xfrm>
              <a:off x="4917182" y="1473064"/>
              <a:ext cx="46393" cy="45981"/>
            </a:xfrm>
            <a:custGeom>
              <a:avLst/>
              <a:gdLst/>
              <a:ahLst/>
              <a:cxnLst/>
              <a:rect l="l" t="t" r="r" b="b"/>
              <a:pathLst>
                <a:path w="1689" h="1674" extrusionOk="0">
                  <a:moveTo>
                    <a:pt x="837" y="0"/>
                  </a:moveTo>
                  <a:lnTo>
                    <a:pt x="673" y="15"/>
                  </a:lnTo>
                  <a:lnTo>
                    <a:pt x="509" y="60"/>
                  </a:lnTo>
                  <a:lnTo>
                    <a:pt x="374" y="150"/>
                  </a:lnTo>
                  <a:lnTo>
                    <a:pt x="240" y="254"/>
                  </a:lnTo>
                  <a:lnTo>
                    <a:pt x="135" y="389"/>
                  </a:lnTo>
                  <a:lnTo>
                    <a:pt x="60" y="523"/>
                  </a:lnTo>
                  <a:lnTo>
                    <a:pt x="16" y="687"/>
                  </a:lnTo>
                  <a:lnTo>
                    <a:pt x="1" y="837"/>
                  </a:lnTo>
                  <a:lnTo>
                    <a:pt x="16" y="1001"/>
                  </a:lnTo>
                  <a:lnTo>
                    <a:pt x="75" y="1166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39"/>
                  </a:lnTo>
                  <a:lnTo>
                    <a:pt x="539" y="1614"/>
                  </a:lnTo>
                  <a:lnTo>
                    <a:pt x="688" y="1659"/>
                  </a:lnTo>
                  <a:lnTo>
                    <a:pt x="852" y="1674"/>
                  </a:lnTo>
                  <a:lnTo>
                    <a:pt x="1017" y="1659"/>
                  </a:lnTo>
                  <a:lnTo>
                    <a:pt x="1181" y="1614"/>
                  </a:lnTo>
                  <a:lnTo>
                    <a:pt x="1330" y="1524"/>
                  </a:lnTo>
                  <a:lnTo>
                    <a:pt x="1450" y="1420"/>
                  </a:lnTo>
                  <a:lnTo>
                    <a:pt x="1554" y="1300"/>
                  </a:lnTo>
                  <a:lnTo>
                    <a:pt x="1629" y="1151"/>
                  </a:lnTo>
                  <a:lnTo>
                    <a:pt x="1674" y="1001"/>
                  </a:lnTo>
                  <a:lnTo>
                    <a:pt x="1689" y="837"/>
                  </a:lnTo>
                  <a:lnTo>
                    <a:pt x="1674" y="673"/>
                  </a:lnTo>
                  <a:lnTo>
                    <a:pt x="1614" y="508"/>
                  </a:lnTo>
                  <a:lnTo>
                    <a:pt x="1539" y="359"/>
                  </a:lnTo>
                  <a:lnTo>
                    <a:pt x="1435" y="239"/>
                  </a:lnTo>
                  <a:lnTo>
                    <a:pt x="1300" y="135"/>
                  </a:lnTo>
                  <a:lnTo>
                    <a:pt x="1166" y="60"/>
                  </a:lnTo>
                  <a:lnTo>
                    <a:pt x="1002" y="15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3" name="Google Shape;1641;p33">
              <a:extLst>
                <a:ext uri="{FF2B5EF4-FFF2-40B4-BE49-F238E27FC236}">
                  <a16:creationId xmlns:a16="http://schemas.microsoft.com/office/drawing/2014/main" id="{C262C28E-513D-B4A3-5A0E-EADC4FD2EE68}"/>
                </a:ext>
              </a:extLst>
            </p:cNvPr>
            <p:cNvSpPr/>
            <p:nvPr/>
          </p:nvSpPr>
          <p:spPr>
            <a:xfrm>
              <a:off x="4873703" y="1407804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403" y="1"/>
                  </a:moveTo>
                  <a:lnTo>
                    <a:pt x="299" y="31"/>
                  </a:lnTo>
                  <a:lnTo>
                    <a:pt x="209" y="76"/>
                  </a:lnTo>
                  <a:lnTo>
                    <a:pt x="135" y="150"/>
                  </a:lnTo>
                  <a:lnTo>
                    <a:pt x="75" y="225"/>
                  </a:lnTo>
                  <a:lnTo>
                    <a:pt x="45" y="300"/>
                  </a:lnTo>
                  <a:lnTo>
                    <a:pt x="15" y="389"/>
                  </a:lnTo>
                  <a:lnTo>
                    <a:pt x="0" y="494"/>
                  </a:lnTo>
                  <a:lnTo>
                    <a:pt x="15" y="584"/>
                  </a:lnTo>
                  <a:lnTo>
                    <a:pt x="45" y="688"/>
                  </a:lnTo>
                  <a:lnTo>
                    <a:pt x="90" y="763"/>
                  </a:lnTo>
                  <a:lnTo>
                    <a:pt x="149" y="838"/>
                  </a:lnTo>
                  <a:lnTo>
                    <a:pt x="224" y="897"/>
                  </a:lnTo>
                  <a:lnTo>
                    <a:pt x="314" y="942"/>
                  </a:lnTo>
                  <a:lnTo>
                    <a:pt x="403" y="972"/>
                  </a:lnTo>
                  <a:lnTo>
                    <a:pt x="493" y="987"/>
                  </a:lnTo>
                  <a:lnTo>
                    <a:pt x="598" y="972"/>
                  </a:lnTo>
                  <a:lnTo>
                    <a:pt x="687" y="942"/>
                  </a:lnTo>
                  <a:lnTo>
                    <a:pt x="777" y="897"/>
                  </a:lnTo>
                  <a:lnTo>
                    <a:pt x="852" y="838"/>
                  </a:lnTo>
                  <a:lnTo>
                    <a:pt x="911" y="763"/>
                  </a:lnTo>
                  <a:lnTo>
                    <a:pt x="956" y="673"/>
                  </a:lnTo>
                  <a:lnTo>
                    <a:pt x="986" y="584"/>
                  </a:lnTo>
                  <a:lnTo>
                    <a:pt x="986" y="494"/>
                  </a:lnTo>
                  <a:lnTo>
                    <a:pt x="986" y="389"/>
                  </a:lnTo>
                  <a:lnTo>
                    <a:pt x="956" y="300"/>
                  </a:lnTo>
                  <a:lnTo>
                    <a:pt x="896" y="210"/>
                  </a:lnTo>
                  <a:lnTo>
                    <a:pt x="837" y="135"/>
                  </a:lnTo>
                  <a:lnTo>
                    <a:pt x="762" y="76"/>
                  </a:lnTo>
                  <a:lnTo>
                    <a:pt x="687" y="31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4" name="Google Shape;1642;p33">
              <a:extLst>
                <a:ext uri="{FF2B5EF4-FFF2-40B4-BE49-F238E27FC236}">
                  <a16:creationId xmlns:a16="http://schemas.microsoft.com/office/drawing/2014/main" id="{2DC9DF19-C6DD-3714-9481-2101B5E1ABE5}"/>
                </a:ext>
              </a:extLst>
            </p:cNvPr>
            <p:cNvSpPr/>
            <p:nvPr/>
          </p:nvSpPr>
          <p:spPr>
            <a:xfrm>
              <a:off x="5020182" y="1474300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389" y="0"/>
                  </a:moveTo>
                  <a:lnTo>
                    <a:pt x="299" y="30"/>
                  </a:lnTo>
                  <a:lnTo>
                    <a:pt x="210" y="75"/>
                  </a:lnTo>
                  <a:lnTo>
                    <a:pt x="135" y="149"/>
                  </a:lnTo>
                  <a:lnTo>
                    <a:pt x="75" y="224"/>
                  </a:lnTo>
                  <a:lnTo>
                    <a:pt x="30" y="299"/>
                  </a:lnTo>
                  <a:lnTo>
                    <a:pt x="1" y="389"/>
                  </a:lnTo>
                  <a:lnTo>
                    <a:pt x="1" y="493"/>
                  </a:lnTo>
                  <a:lnTo>
                    <a:pt x="1" y="583"/>
                  </a:lnTo>
                  <a:lnTo>
                    <a:pt x="30" y="687"/>
                  </a:lnTo>
                  <a:lnTo>
                    <a:pt x="90" y="762"/>
                  </a:lnTo>
                  <a:lnTo>
                    <a:pt x="150" y="837"/>
                  </a:lnTo>
                  <a:lnTo>
                    <a:pt x="225" y="896"/>
                  </a:lnTo>
                  <a:lnTo>
                    <a:pt x="314" y="941"/>
                  </a:lnTo>
                  <a:lnTo>
                    <a:pt x="404" y="971"/>
                  </a:lnTo>
                  <a:lnTo>
                    <a:pt x="494" y="986"/>
                  </a:lnTo>
                  <a:lnTo>
                    <a:pt x="583" y="971"/>
                  </a:lnTo>
                  <a:lnTo>
                    <a:pt x="688" y="941"/>
                  </a:lnTo>
                  <a:lnTo>
                    <a:pt x="777" y="896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42" y="672"/>
                  </a:lnTo>
                  <a:lnTo>
                    <a:pt x="972" y="583"/>
                  </a:lnTo>
                  <a:lnTo>
                    <a:pt x="987" y="478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09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5" name="Google Shape;1643;p33">
              <a:extLst>
                <a:ext uri="{FF2B5EF4-FFF2-40B4-BE49-F238E27FC236}">
                  <a16:creationId xmlns:a16="http://schemas.microsoft.com/office/drawing/2014/main" id="{203F093E-A2B4-C382-C8A6-8435859B6448}"/>
                </a:ext>
              </a:extLst>
            </p:cNvPr>
            <p:cNvSpPr/>
            <p:nvPr/>
          </p:nvSpPr>
          <p:spPr>
            <a:xfrm>
              <a:off x="4857690" y="1526816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493" y="0"/>
                  </a:moveTo>
                  <a:lnTo>
                    <a:pt x="404" y="15"/>
                  </a:lnTo>
                  <a:lnTo>
                    <a:pt x="299" y="45"/>
                  </a:lnTo>
                  <a:lnTo>
                    <a:pt x="210" y="90"/>
                  </a:lnTo>
                  <a:lnTo>
                    <a:pt x="135" y="150"/>
                  </a:lnTo>
                  <a:lnTo>
                    <a:pt x="75" y="224"/>
                  </a:lnTo>
                  <a:lnTo>
                    <a:pt x="30" y="314"/>
                  </a:lnTo>
                  <a:lnTo>
                    <a:pt x="15" y="404"/>
                  </a:lnTo>
                  <a:lnTo>
                    <a:pt x="0" y="493"/>
                  </a:lnTo>
                  <a:lnTo>
                    <a:pt x="15" y="583"/>
                  </a:lnTo>
                  <a:lnTo>
                    <a:pt x="45" y="688"/>
                  </a:lnTo>
                  <a:lnTo>
                    <a:pt x="90" y="777"/>
                  </a:lnTo>
                  <a:lnTo>
                    <a:pt x="150" y="852"/>
                  </a:lnTo>
                  <a:lnTo>
                    <a:pt x="225" y="912"/>
                  </a:lnTo>
                  <a:lnTo>
                    <a:pt x="314" y="956"/>
                  </a:lnTo>
                  <a:lnTo>
                    <a:pt x="404" y="971"/>
                  </a:lnTo>
                  <a:lnTo>
                    <a:pt x="493" y="986"/>
                  </a:lnTo>
                  <a:lnTo>
                    <a:pt x="598" y="971"/>
                  </a:lnTo>
                  <a:lnTo>
                    <a:pt x="688" y="942"/>
                  </a:lnTo>
                  <a:lnTo>
                    <a:pt x="777" y="897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57" y="673"/>
                  </a:lnTo>
                  <a:lnTo>
                    <a:pt x="986" y="583"/>
                  </a:lnTo>
                  <a:lnTo>
                    <a:pt x="986" y="493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10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6" name="Google Shape;1644;p33">
              <a:extLst>
                <a:ext uri="{FF2B5EF4-FFF2-40B4-BE49-F238E27FC236}">
                  <a16:creationId xmlns:a16="http://schemas.microsoft.com/office/drawing/2014/main" id="{D353093A-A470-7F81-BABF-DF8AB25D2F8B}"/>
                </a:ext>
              </a:extLst>
            </p:cNvPr>
            <p:cNvSpPr/>
            <p:nvPr/>
          </p:nvSpPr>
          <p:spPr>
            <a:xfrm>
              <a:off x="3358312" y="1540769"/>
              <a:ext cx="280690" cy="280690"/>
            </a:xfrm>
            <a:custGeom>
              <a:avLst/>
              <a:gdLst/>
              <a:ahLst/>
              <a:cxnLst/>
              <a:rect l="l" t="t" r="r" b="b"/>
              <a:pathLst>
                <a:path w="10219" h="10219" extrusionOk="0">
                  <a:moveTo>
                    <a:pt x="194" y="0"/>
                  </a:moveTo>
                  <a:lnTo>
                    <a:pt x="149" y="15"/>
                  </a:lnTo>
                  <a:lnTo>
                    <a:pt x="105" y="45"/>
                  </a:lnTo>
                  <a:lnTo>
                    <a:pt x="60" y="75"/>
                  </a:lnTo>
                  <a:lnTo>
                    <a:pt x="30" y="105"/>
                  </a:lnTo>
                  <a:lnTo>
                    <a:pt x="15" y="150"/>
                  </a:lnTo>
                  <a:lnTo>
                    <a:pt x="0" y="195"/>
                  </a:lnTo>
                  <a:lnTo>
                    <a:pt x="0" y="239"/>
                  </a:lnTo>
                  <a:lnTo>
                    <a:pt x="0" y="284"/>
                  </a:lnTo>
                  <a:lnTo>
                    <a:pt x="15" y="329"/>
                  </a:lnTo>
                  <a:lnTo>
                    <a:pt x="30" y="374"/>
                  </a:lnTo>
                  <a:lnTo>
                    <a:pt x="60" y="419"/>
                  </a:lnTo>
                  <a:lnTo>
                    <a:pt x="9800" y="10159"/>
                  </a:lnTo>
                  <a:lnTo>
                    <a:pt x="9845" y="10189"/>
                  </a:lnTo>
                  <a:lnTo>
                    <a:pt x="9890" y="10204"/>
                  </a:lnTo>
                  <a:lnTo>
                    <a:pt x="9935" y="10219"/>
                  </a:lnTo>
                  <a:lnTo>
                    <a:pt x="10025" y="10219"/>
                  </a:lnTo>
                  <a:lnTo>
                    <a:pt x="10069" y="10204"/>
                  </a:lnTo>
                  <a:lnTo>
                    <a:pt x="10114" y="10189"/>
                  </a:lnTo>
                  <a:lnTo>
                    <a:pt x="10144" y="10159"/>
                  </a:lnTo>
                  <a:lnTo>
                    <a:pt x="10174" y="10114"/>
                  </a:lnTo>
                  <a:lnTo>
                    <a:pt x="10204" y="10070"/>
                  </a:lnTo>
                  <a:lnTo>
                    <a:pt x="10219" y="10025"/>
                  </a:lnTo>
                  <a:lnTo>
                    <a:pt x="10219" y="9980"/>
                  </a:lnTo>
                  <a:lnTo>
                    <a:pt x="10219" y="9935"/>
                  </a:lnTo>
                  <a:lnTo>
                    <a:pt x="10204" y="9890"/>
                  </a:lnTo>
                  <a:lnTo>
                    <a:pt x="10174" y="9860"/>
                  </a:lnTo>
                  <a:lnTo>
                    <a:pt x="10144" y="9816"/>
                  </a:lnTo>
                  <a:lnTo>
                    <a:pt x="403" y="75"/>
                  </a:lnTo>
                  <a:lnTo>
                    <a:pt x="374" y="45"/>
                  </a:lnTo>
                  <a:lnTo>
                    <a:pt x="329" y="15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7" name="Google Shape;1645;p33">
              <a:extLst>
                <a:ext uri="{FF2B5EF4-FFF2-40B4-BE49-F238E27FC236}">
                  <a16:creationId xmlns:a16="http://schemas.microsoft.com/office/drawing/2014/main" id="{47928256-1976-F3F3-4DBC-405A62C91DE2}"/>
                </a:ext>
              </a:extLst>
            </p:cNvPr>
            <p:cNvSpPr/>
            <p:nvPr/>
          </p:nvSpPr>
          <p:spPr>
            <a:xfrm>
              <a:off x="3492074" y="1672060"/>
              <a:ext cx="51721" cy="51749"/>
            </a:xfrm>
            <a:custGeom>
              <a:avLst/>
              <a:gdLst/>
              <a:ahLst/>
              <a:cxnLst/>
              <a:rect l="l" t="t" r="r" b="b"/>
              <a:pathLst>
                <a:path w="1883" h="1884" extrusionOk="0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19" y="165"/>
                  </a:lnTo>
                  <a:lnTo>
                    <a:pt x="269" y="285"/>
                  </a:lnTo>
                  <a:lnTo>
                    <a:pt x="165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65" y="1465"/>
                  </a:lnTo>
                  <a:lnTo>
                    <a:pt x="269" y="1599"/>
                  </a:lnTo>
                  <a:lnTo>
                    <a:pt x="419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42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808" y="1301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8" name="Google Shape;1646;p33">
              <a:extLst>
                <a:ext uri="{FF2B5EF4-FFF2-40B4-BE49-F238E27FC236}">
                  <a16:creationId xmlns:a16="http://schemas.microsoft.com/office/drawing/2014/main" id="{9126651F-E393-83D7-D281-BFE74A02C530}"/>
                </a:ext>
              </a:extLst>
            </p:cNvPr>
            <p:cNvSpPr/>
            <p:nvPr/>
          </p:nvSpPr>
          <p:spPr>
            <a:xfrm>
              <a:off x="3161760" y="1332326"/>
              <a:ext cx="311481" cy="311481"/>
            </a:xfrm>
            <a:custGeom>
              <a:avLst/>
              <a:gdLst/>
              <a:ahLst/>
              <a:cxnLst/>
              <a:rect l="l" t="t" r="r" b="b"/>
              <a:pathLst>
                <a:path w="11340" h="11340" extrusionOk="0">
                  <a:moveTo>
                    <a:pt x="5378" y="0"/>
                  </a:moveTo>
                  <a:lnTo>
                    <a:pt x="5094" y="30"/>
                  </a:lnTo>
                  <a:lnTo>
                    <a:pt x="4811" y="60"/>
                  </a:lnTo>
                  <a:lnTo>
                    <a:pt x="4527" y="105"/>
                  </a:lnTo>
                  <a:lnTo>
                    <a:pt x="4258" y="179"/>
                  </a:lnTo>
                  <a:lnTo>
                    <a:pt x="3989" y="254"/>
                  </a:lnTo>
                  <a:lnTo>
                    <a:pt x="3720" y="344"/>
                  </a:lnTo>
                  <a:lnTo>
                    <a:pt x="3466" y="433"/>
                  </a:lnTo>
                  <a:lnTo>
                    <a:pt x="3212" y="553"/>
                  </a:lnTo>
                  <a:lnTo>
                    <a:pt x="2973" y="672"/>
                  </a:lnTo>
                  <a:lnTo>
                    <a:pt x="2734" y="822"/>
                  </a:lnTo>
                  <a:lnTo>
                    <a:pt x="2495" y="956"/>
                  </a:lnTo>
                  <a:lnTo>
                    <a:pt x="2271" y="1120"/>
                  </a:lnTo>
                  <a:lnTo>
                    <a:pt x="2062" y="1285"/>
                  </a:lnTo>
                  <a:lnTo>
                    <a:pt x="1853" y="1464"/>
                  </a:lnTo>
                  <a:lnTo>
                    <a:pt x="1658" y="1658"/>
                  </a:lnTo>
                  <a:lnTo>
                    <a:pt x="1464" y="1853"/>
                  </a:lnTo>
                  <a:lnTo>
                    <a:pt x="1300" y="2062"/>
                  </a:lnTo>
                  <a:lnTo>
                    <a:pt x="1120" y="2271"/>
                  </a:lnTo>
                  <a:lnTo>
                    <a:pt x="971" y="2495"/>
                  </a:lnTo>
                  <a:lnTo>
                    <a:pt x="822" y="2719"/>
                  </a:lnTo>
                  <a:lnTo>
                    <a:pt x="687" y="2958"/>
                  </a:lnTo>
                  <a:lnTo>
                    <a:pt x="553" y="3212"/>
                  </a:lnTo>
                  <a:lnTo>
                    <a:pt x="448" y="3466"/>
                  </a:lnTo>
                  <a:lnTo>
                    <a:pt x="344" y="3720"/>
                  </a:lnTo>
                  <a:lnTo>
                    <a:pt x="254" y="3974"/>
                  </a:lnTo>
                  <a:lnTo>
                    <a:pt x="179" y="4243"/>
                  </a:lnTo>
                  <a:lnTo>
                    <a:pt x="120" y="4527"/>
                  </a:lnTo>
                  <a:lnTo>
                    <a:pt x="60" y="4796"/>
                  </a:lnTo>
                  <a:lnTo>
                    <a:pt x="30" y="5079"/>
                  </a:lnTo>
                  <a:lnTo>
                    <a:pt x="0" y="5378"/>
                  </a:lnTo>
                  <a:lnTo>
                    <a:pt x="0" y="5662"/>
                  </a:lnTo>
                  <a:lnTo>
                    <a:pt x="0" y="5961"/>
                  </a:lnTo>
                  <a:lnTo>
                    <a:pt x="30" y="6245"/>
                  </a:lnTo>
                  <a:lnTo>
                    <a:pt x="60" y="6529"/>
                  </a:lnTo>
                  <a:lnTo>
                    <a:pt x="120" y="6812"/>
                  </a:lnTo>
                  <a:lnTo>
                    <a:pt x="179" y="7081"/>
                  </a:lnTo>
                  <a:lnTo>
                    <a:pt x="254" y="7350"/>
                  </a:lnTo>
                  <a:lnTo>
                    <a:pt x="344" y="7619"/>
                  </a:lnTo>
                  <a:lnTo>
                    <a:pt x="448" y="7873"/>
                  </a:lnTo>
                  <a:lnTo>
                    <a:pt x="553" y="8127"/>
                  </a:lnTo>
                  <a:lnTo>
                    <a:pt x="687" y="8366"/>
                  </a:lnTo>
                  <a:lnTo>
                    <a:pt x="822" y="8605"/>
                  </a:lnTo>
                  <a:lnTo>
                    <a:pt x="971" y="8844"/>
                  </a:lnTo>
                  <a:lnTo>
                    <a:pt x="1120" y="9053"/>
                  </a:lnTo>
                  <a:lnTo>
                    <a:pt x="1300" y="9277"/>
                  </a:lnTo>
                  <a:lnTo>
                    <a:pt x="1464" y="9487"/>
                  </a:lnTo>
                  <a:lnTo>
                    <a:pt x="1658" y="9681"/>
                  </a:lnTo>
                  <a:lnTo>
                    <a:pt x="1853" y="9860"/>
                  </a:lnTo>
                  <a:lnTo>
                    <a:pt x="2062" y="10039"/>
                  </a:lnTo>
                  <a:lnTo>
                    <a:pt x="2271" y="10219"/>
                  </a:lnTo>
                  <a:lnTo>
                    <a:pt x="2495" y="10368"/>
                  </a:lnTo>
                  <a:lnTo>
                    <a:pt x="2734" y="10517"/>
                  </a:lnTo>
                  <a:lnTo>
                    <a:pt x="2973" y="10652"/>
                  </a:lnTo>
                  <a:lnTo>
                    <a:pt x="3212" y="10786"/>
                  </a:lnTo>
                  <a:lnTo>
                    <a:pt x="3466" y="10891"/>
                  </a:lnTo>
                  <a:lnTo>
                    <a:pt x="3720" y="10996"/>
                  </a:lnTo>
                  <a:lnTo>
                    <a:pt x="3989" y="11085"/>
                  </a:lnTo>
                  <a:lnTo>
                    <a:pt x="4258" y="11160"/>
                  </a:lnTo>
                  <a:lnTo>
                    <a:pt x="4527" y="11220"/>
                  </a:lnTo>
                  <a:lnTo>
                    <a:pt x="4811" y="11279"/>
                  </a:lnTo>
                  <a:lnTo>
                    <a:pt x="5094" y="11309"/>
                  </a:lnTo>
                  <a:lnTo>
                    <a:pt x="5378" y="11324"/>
                  </a:lnTo>
                  <a:lnTo>
                    <a:pt x="5677" y="11339"/>
                  </a:lnTo>
                  <a:lnTo>
                    <a:pt x="5961" y="11324"/>
                  </a:lnTo>
                  <a:lnTo>
                    <a:pt x="6245" y="11309"/>
                  </a:lnTo>
                  <a:lnTo>
                    <a:pt x="6529" y="11279"/>
                  </a:lnTo>
                  <a:lnTo>
                    <a:pt x="6812" y="11220"/>
                  </a:lnTo>
                  <a:lnTo>
                    <a:pt x="7081" y="11160"/>
                  </a:lnTo>
                  <a:lnTo>
                    <a:pt x="7350" y="11085"/>
                  </a:lnTo>
                  <a:lnTo>
                    <a:pt x="7619" y="10996"/>
                  </a:lnTo>
                  <a:lnTo>
                    <a:pt x="7873" y="10891"/>
                  </a:lnTo>
                  <a:lnTo>
                    <a:pt x="8127" y="10786"/>
                  </a:lnTo>
                  <a:lnTo>
                    <a:pt x="8366" y="10652"/>
                  </a:lnTo>
                  <a:lnTo>
                    <a:pt x="8605" y="10517"/>
                  </a:lnTo>
                  <a:lnTo>
                    <a:pt x="8844" y="10368"/>
                  </a:lnTo>
                  <a:lnTo>
                    <a:pt x="9068" y="10219"/>
                  </a:lnTo>
                  <a:lnTo>
                    <a:pt x="9278" y="10039"/>
                  </a:lnTo>
                  <a:lnTo>
                    <a:pt x="9487" y="9860"/>
                  </a:lnTo>
                  <a:lnTo>
                    <a:pt x="9681" y="9681"/>
                  </a:lnTo>
                  <a:lnTo>
                    <a:pt x="9875" y="9487"/>
                  </a:lnTo>
                  <a:lnTo>
                    <a:pt x="10039" y="9277"/>
                  </a:lnTo>
                  <a:lnTo>
                    <a:pt x="10219" y="9053"/>
                  </a:lnTo>
                  <a:lnTo>
                    <a:pt x="10368" y="8844"/>
                  </a:lnTo>
                  <a:lnTo>
                    <a:pt x="10517" y="8605"/>
                  </a:lnTo>
                  <a:lnTo>
                    <a:pt x="10652" y="8366"/>
                  </a:lnTo>
                  <a:lnTo>
                    <a:pt x="10786" y="8127"/>
                  </a:lnTo>
                  <a:lnTo>
                    <a:pt x="10891" y="7873"/>
                  </a:lnTo>
                  <a:lnTo>
                    <a:pt x="10996" y="7619"/>
                  </a:lnTo>
                  <a:lnTo>
                    <a:pt x="11085" y="7350"/>
                  </a:lnTo>
                  <a:lnTo>
                    <a:pt x="11160" y="7081"/>
                  </a:lnTo>
                  <a:lnTo>
                    <a:pt x="11220" y="6812"/>
                  </a:lnTo>
                  <a:lnTo>
                    <a:pt x="11279" y="6529"/>
                  </a:lnTo>
                  <a:lnTo>
                    <a:pt x="11309" y="6245"/>
                  </a:lnTo>
                  <a:lnTo>
                    <a:pt x="11339" y="5961"/>
                  </a:lnTo>
                  <a:lnTo>
                    <a:pt x="11339" y="5662"/>
                  </a:lnTo>
                  <a:lnTo>
                    <a:pt x="11339" y="5378"/>
                  </a:lnTo>
                  <a:lnTo>
                    <a:pt x="11309" y="5079"/>
                  </a:lnTo>
                  <a:lnTo>
                    <a:pt x="11279" y="4796"/>
                  </a:lnTo>
                  <a:lnTo>
                    <a:pt x="11220" y="4527"/>
                  </a:lnTo>
                  <a:lnTo>
                    <a:pt x="11160" y="4243"/>
                  </a:lnTo>
                  <a:lnTo>
                    <a:pt x="11085" y="3974"/>
                  </a:lnTo>
                  <a:lnTo>
                    <a:pt x="10996" y="3720"/>
                  </a:lnTo>
                  <a:lnTo>
                    <a:pt x="10891" y="3466"/>
                  </a:lnTo>
                  <a:lnTo>
                    <a:pt x="10786" y="3212"/>
                  </a:lnTo>
                  <a:lnTo>
                    <a:pt x="10652" y="2958"/>
                  </a:lnTo>
                  <a:lnTo>
                    <a:pt x="10517" y="2719"/>
                  </a:lnTo>
                  <a:lnTo>
                    <a:pt x="10368" y="2495"/>
                  </a:lnTo>
                  <a:lnTo>
                    <a:pt x="10219" y="2271"/>
                  </a:lnTo>
                  <a:lnTo>
                    <a:pt x="10039" y="2062"/>
                  </a:lnTo>
                  <a:lnTo>
                    <a:pt x="9875" y="1853"/>
                  </a:lnTo>
                  <a:lnTo>
                    <a:pt x="9681" y="1658"/>
                  </a:lnTo>
                  <a:lnTo>
                    <a:pt x="9487" y="1464"/>
                  </a:lnTo>
                  <a:lnTo>
                    <a:pt x="9278" y="1285"/>
                  </a:lnTo>
                  <a:lnTo>
                    <a:pt x="9068" y="1120"/>
                  </a:lnTo>
                  <a:lnTo>
                    <a:pt x="8844" y="956"/>
                  </a:lnTo>
                  <a:lnTo>
                    <a:pt x="8605" y="822"/>
                  </a:lnTo>
                  <a:lnTo>
                    <a:pt x="8366" y="672"/>
                  </a:lnTo>
                  <a:lnTo>
                    <a:pt x="8127" y="553"/>
                  </a:lnTo>
                  <a:lnTo>
                    <a:pt x="7873" y="433"/>
                  </a:lnTo>
                  <a:lnTo>
                    <a:pt x="7619" y="344"/>
                  </a:lnTo>
                  <a:lnTo>
                    <a:pt x="7350" y="254"/>
                  </a:lnTo>
                  <a:lnTo>
                    <a:pt x="7081" y="179"/>
                  </a:lnTo>
                  <a:lnTo>
                    <a:pt x="6812" y="105"/>
                  </a:lnTo>
                  <a:lnTo>
                    <a:pt x="6529" y="60"/>
                  </a:lnTo>
                  <a:lnTo>
                    <a:pt x="6245" y="30"/>
                  </a:lnTo>
                  <a:lnTo>
                    <a:pt x="59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9" name="Google Shape;1647;p33">
              <a:extLst>
                <a:ext uri="{FF2B5EF4-FFF2-40B4-BE49-F238E27FC236}">
                  <a16:creationId xmlns:a16="http://schemas.microsoft.com/office/drawing/2014/main" id="{BFD393FD-B38B-50B3-573E-1AC0B0FF7CD9}"/>
                </a:ext>
              </a:extLst>
            </p:cNvPr>
            <p:cNvSpPr/>
            <p:nvPr/>
          </p:nvSpPr>
          <p:spPr>
            <a:xfrm>
              <a:off x="3230674" y="1397559"/>
              <a:ext cx="179775" cy="179747"/>
            </a:xfrm>
            <a:custGeom>
              <a:avLst/>
              <a:gdLst/>
              <a:ahLst/>
              <a:cxnLst/>
              <a:rect l="l" t="t" r="r" b="b"/>
              <a:pathLst>
                <a:path w="6545" h="6544" extrusionOk="0">
                  <a:moveTo>
                    <a:pt x="3377" y="2301"/>
                  </a:moveTo>
                  <a:lnTo>
                    <a:pt x="3467" y="2316"/>
                  </a:lnTo>
                  <a:lnTo>
                    <a:pt x="3556" y="2346"/>
                  </a:lnTo>
                  <a:lnTo>
                    <a:pt x="3646" y="2376"/>
                  </a:lnTo>
                  <a:lnTo>
                    <a:pt x="3736" y="2421"/>
                  </a:lnTo>
                  <a:lnTo>
                    <a:pt x="3810" y="2465"/>
                  </a:lnTo>
                  <a:lnTo>
                    <a:pt x="3960" y="2585"/>
                  </a:lnTo>
                  <a:lnTo>
                    <a:pt x="4079" y="2734"/>
                  </a:lnTo>
                  <a:lnTo>
                    <a:pt x="4124" y="2809"/>
                  </a:lnTo>
                  <a:lnTo>
                    <a:pt x="4169" y="2899"/>
                  </a:lnTo>
                  <a:lnTo>
                    <a:pt x="4199" y="2988"/>
                  </a:lnTo>
                  <a:lnTo>
                    <a:pt x="4229" y="3078"/>
                  </a:lnTo>
                  <a:lnTo>
                    <a:pt x="4244" y="3183"/>
                  </a:lnTo>
                  <a:lnTo>
                    <a:pt x="4244" y="3272"/>
                  </a:lnTo>
                  <a:lnTo>
                    <a:pt x="4244" y="3377"/>
                  </a:lnTo>
                  <a:lnTo>
                    <a:pt x="4229" y="3466"/>
                  </a:lnTo>
                  <a:lnTo>
                    <a:pt x="4199" y="3571"/>
                  </a:lnTo>
                  <a:lnTo>
                    <a:pt x="4169" y="3646"/>
                  </a:lnTo>
                  <a:lnTo>
                    <a:pt x="4124" y="3735"/>
                  </a:lnTo>
                  <a:lnTo>
                    <a:pt x="4079" y="3825"/>
                  </a:lnTo>
                  <a:lnTo>
                    <a:pt x="3960" y="3959"/>
                  </a:lnTo>
                  <a:lnTo>
                    <a:pt x="3810" y="4079"/>
                  </a:lnTo>
                  <a:lnTo>
                    <a:pt x="3736" y="4124"/>
                  </a:lnTo>
                  <a:lnTo>
                    <a:pt x="3646" y="4169"/>
                  </a:lnTo>
                  <a:lnTo>
                    <a:pt x="3556" y="4198"/>
                  </a:lnTo>
                  <a:lnTo>
                    <a:pt x="3467" y="4228"/>
                  </a:lnTo>
                  <a:lnTo>
                    <a:pt x="3377" y="4243"/>
                  </a:lnTo>
                  <a:lnTo>
                    <a:pt x="3168" y="4243"/>
                  </a:lnTo>
                  <a:lnTo>
                    <a:pt x="3078" y="4228"/>
                  </a:lnTo>
                  <a:lnTo>
                    <a:pt x="2989" y="4198"/>
                  </a:lnTo>
                  <a:lnTo>
                    <a:pt x="2899" y="4169"/>
                  </a:lnTo>
                  <a:lnTo>
                    <a:pt x="2810" y="4124"/>
                  </a:lnTo>
                  <a:lnTo>
                    <a:pt x="2735" y="4079"/>
                  </a:lnTo>
                  <a:lnTo>
                    <a:pt x="2585" y="3959"/>
                  </a:lnTo>
                  <a:lnTo>
                    <a:pt x="2466" y="3825"/>
                  </a:lnTo>
                  <a:lnTo>
                    <a:pt x="2421" y="3735"/>
                  </a:lnTo>
                  <a:lnTo>
                    <a:pt x="2376" y="3646"/>
                  </a:lnTo>
                  <a:lnTo>
                    <a:pt x="2346" y="3571"/>
                  </a:lnTo>
                  <a:lnTo>
                    <a:pt x="2316" y="3466"/>
                  </a:lnTo>
                  <a:lnTo>
                    <a:pt x="2302" y="3377"/>
                  </a:lnTo>
                  <a:lnTo>
                    <a:pt x="2302" y="3272"/>
                  </a:lnTo>
                  <a:lnTo>
                    <a:pt x="2302" y="3183"/>
                  </a:lnTo>
                  <a:lnTo>
                    <a:pt x="2316" y="3078"/>
                  </a:lnTo>
                  <a:lnTo>
                    <a:pt x="2346" y="2988"/>
                  </a:lnTo>
                  <a:lnTo>
                    <a:pt x="2376" y="2899"/>
                  </a:lnTo>
                  <a:lnTo>
                    <a:pt x="2421" y="2809"/>
                  </a:lnTo>
                  <a:lnTo>
                    <a:pt x="2466" y="2734"/>
                  </a:lnTo>
                  <a:lnTo>
                    <a:pt x="2585" y="2585"/>
                  </a:lnTo>
                  <a:lnTo>
                    <a:pt x="2735" y="2465"/>
                  </a:lnTo>
                  <a:lnTo>
                    <a:pt x="2810" y="2421"/>
                  </a:lnTo>
                  <a:lnTo>
                    <a:pt x="2899" y="2376"/>
                  </a:lnTo>
                  <a:lnTo>
                    <a:pt x="2989" y="2346"/>
                  </a:lnTo>
                  <a:lnTo>
                    <a:pt x="3078" y="2316"/>
                  </a:lnTo>
                  <a:lnTo>
                    <a:pt x="3168" y="2301"/>
                  </a:lnTo>
                  <a:close/>
                  <a:moveTo>
                    <a:pt x="2824" y="0"/>
                  </a:moveTo>
                  <a:lnTo>
                    <a:pt x="2824" y="927"/>
                  </a:lnTo>
                  <a:lnTo>
                    <a:pt x="2600" y="986"/>
                  </a:lnTo>
                  <a:lnTo>
                    <a:pt x="2361" y="1061"/>
                  </a:lnTo>
                  <a:lnTo>
                    <a:pt x="2152" y="1166"/>
                  </a:lnTo>
                  <a:lnTo>
                    <a:pt x="1943" y="1285"/>
                  </a:lnTo>
                  <a:lnTo>
                    <a:pt x="1241" y="583"/>
                  </a:lnTo>
                  <a:lnTo>
                    <a:pt x="494" y="1345"/>
                  </a:lnTo>
                  <a:lnTo>
                    <a:pt x="1226" y="2062"/>
                  </a:lnTo>
                  <a:lnTo>
                    <a:pt x="1151" y="2197"/>
                  </a:lnTo>
                  <a:lnTo>
                    <a:pt x="1077" y="2346"/>
                  </a:lnTo>
                  <a:lnTo>
                    <a:pt x="1017" y="2495"/>
                  </a:lnTo>
                  <a:lnTo>
                    <a:pt x="972" y="2660"/>
                  </a:lnTo>
                  <a:lnTo>
                    <a:pt x="1" y="2660"/>
                  </a:lnTo>
                  <a:lnTo>
                    <a:pt x="1" y="3720"/>
                  </a:lnTo>
                  <a:lnTo>
                    <a:pt x="927" y="3720"/>
                  </a:lnTo>
                  <a:lnTo>
                    <a:pt x="987" y="3959"/>
                  </a:lnTo>
                  <a:lnTo>
                    <a:pt x="1062" y="4183"/>
                  </a:lnTo>
                  <a:lnTo>
                    <a:pt x="1166" y="4393"/>
                  </a:lnTo>
                  <a:lnTo>
                    <a:pt x="1286" y="4602"/>
                  </a:lnTo>
                  <a:lnTo>
                    <a:pt x="673" y="5214"/>
                  </a:lnTo>
                  <a:lnTo>
                    <a:pt x="1420" y="5961"/>
                  </a:lnTo>
                  <a:lnTo>
                    <a:pt x="2063" y="5319"/>
                  </a:lnTo>
                  <a:lnTo>
                    <a:pt x="2242" y="5423"/>
                  </a:lnTo>
                  <a:lnTo>
                    <a:pt x="2436" y="5498"/>
                  </a:lnTo>
                  <a:lnTo>
                    <a:pt x="2630" y="5573"/>
                  </a:lnTo>
                  <a:lnTo>
                    <a:pt x="2824" y="5618"/>
                  </a:lnTo>
                  <a:lnTo>
                    <a:pt x="2824" y="6544"/>
                  </a:lnTo>
                  <a:lnTo>
                    <a:pt x="3885" y="6544"/>
                  </a:lnTo>
                  <a:lnTo>
                    <a:pt x="3885" y="5573"/>
                  </a:lnTo>
                  <a:lnTo>
                    <a:pt x="4109" y="5513"/>
                  </a:lnTo>
                  <a:lnTo>
                    <a:pt x="4318" y="5423"/>
                  </a:lnTo>
                  <a:lnTo>
                    <a:pt x="4513" y="5304"/>
                  </a:lnTo>
                  <a:lnTo>
                    <a:pt x="4692" y="5184"/>
                  </a:lnTo>
                  <a:lnTo>
                    <a:pt x="5409" y="5887"/>
                  </a:lnTo>
                  <a:lnTo>
                    <a:pt x="6156" y="5140"/>
                  </a:lnTo>
                  <a:lnTo>
                    <a:pt x="5394" y="4378"/>
                  </a:lnTo>
                  <a:lnTo>
                    <a:pt x="5469" y="4213"/>
                  </a:lnTo>
                  <a:lnTo>
                    <a:pt x="5529" y="4064"/>
                  </a:lnTo>
                  <a:lnTo>
                    <a:pt x="5573" y="3885"/>
                  </a:lnTo>
                  <a:lnTo>
                    <a:pt x="5618" y="3720"/>
                  </a:lnTo>
                  <a:lnTo>
                    <a:pt x="6544" y="3720"/>
                  </a:lnTo>
                  <a:lnTo>
                    <a:pt x="6544" y="2660"/>
                  </a:lnTo>
                  <a:lnTo>
                    <a:pt x="5573" y="2660"/>
                  </a:lnTo>
                  <a:lnTo>
                    <a:pt x="5529" y="2495"/>
                  </a:lnTo>
                  <a:lnTo>
                    <a:pt x="5469" y="2346"/>
                  </a:lnTo>
                  <a:lnTo>
                    <a:pt x="5394" y="2197"/>
                  </a:lnTo>
                  <a:lnTo>
                    <a:pt x="5319" y="2062"/>
                  </a:lnTo>
                  <a:lnTo>
                    <a:pt x="6051" y="1345"/>
                  </a:lnTo>
                  <a:lnTo>
                    <a:pt x="5304" y="583"/>
                  </a:lnTo>
                  <a:lnTo>
                    <a:pt x="4587" y="1285"/>
                  </a:lnTo>
                  <a:lnTo>
                    <a:pt x="4438" y="1196"/>
                  </a:lnTo>
                  <a:lnTo>
                    <a:pt x="4259" y="1106"/>
                  </a:lnTo>
                  <a:lnTo>
                    <a:pt x="4079" y="1031"/>
                  </a:lnTo>
                  <a:lnTo>
                    <a:pt x="3885" y="971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0" name="Google Shape;1648;p33">
              <a:extLst>
                <a:ext uri="{FF2B5EF4-FFF2-40B4-BE49-F238E27FC236}">
                  <a16:creationId xmlns:a16="http://schemas.microsoft.com/office/drawing/2014/main" id="{6893F466-5A20-9AC2-DBA7-6B5FBFCB9865}"/>
                </a:ext>
              </a:extLst>
            </p:cNvPr>
            <p:cNvSpPr/>
            <p:nvPr/>
          </p:nvSpPr>
          <p:spPr>
            <a:xfrm>
              <a:off x="4149022" y="1269125"/>
              <a:ext cx="12333" cy="373448"/>
            </a:xfrm>
            <a:custGeom>
              <a:avLst/>
              <a:gdLst/>
              <a:ahLst/>
              <a:cxnLst/>
              <a:rect l="l" t="t" r="r" b="b"/>
              <a:pathLst>
                <a:path w="449" h="13596" extrusionOk="0">
                  <a:moveTo>
                    <a:pt x="180" y="0"/>
                  </a:moveTo>
                  <a:lnTo>
                    <a:pt x="135" y="15"/>
                  </a:lnTo>
                  <a:lnTo>
                    <a:pt x="60" y="60"/>
                  </a:lnTo>
                  <a:lnTo>
                    <a:pt x="16" y="135"/>
                  </a:lnTo>
                  <a:lnTo>
                    <a:pt x="1" y="180"/>
                  </a:lnTo>
                  <a:lnTo>
                    <a:pt x="1" y="224"/>
                  </a:lnTo>
                  <a:lnTo>
                    <a:pt x="1" y="13371"/>
                  </a:lnTo>
                  <a:lnTo>
                    <a:pt x="1" y="13416"/>
                  </a:lnTo>
                  <a:lnTo>
                    <a:pt x="16" y="13446"/>
                  </a:lnTo>
                  <a:lnTo>
                    <a:pt x="60" y="13521"/>
                  </a:lnTo>
                  <a:lnTo>
                    <a:pt x="135" y="13565"/>
                  </a:lnTo>
                  <a:lnTo>
                    <a:pt x="180" y="13580"/>
                  </a:lnTo>
                  <a:lnTo>
                    <a:pt x="225" y="13595"/>
                  </a:lnTo>
                  <a:lnTo>
                    <a:pt x="270" y="13580"/>
                  </a:lnTo>
                  <a:lnTo>
                    <a:pt x="314" y="13565"/>
                  </a:lnTo>
                  <a:lnTo>
                    <a:pt x="374" y="13521"/>
                  </a:lnTo>
                  <a:lnTo>
                    <a:pt x="434" y="13446"/>
                  </a:lnTo>
                  <a:lnTo>
                    <a:pt x="449" y="13416"/>
                  </a:lnTo>
                  <a:lnTo>
                    <a:pt x="449" y="13371"/>
                  </a:lnTo>
                  <a:lnTo>
                    <a:pt x="449" y="224"/>
                  </a:lnTo>
                  <a:lnTo>
                    <a:pt x="449" y="180"/>
                  </a:lnTo>
                  <a:lnTo>
                    <a:pt x="434" y="135"/>
                  </a:lnTo>
                  <a:lnTo>
                    <a:pt x="374" y="60"/>
                  </a:lnTo>
                  <a:lnTo>
                    <a:pt x="314" y="1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1" name="Google Shape;1649;p33">
              <a:extLst>
                <a:ext uri="{FF2B5EF4-FFF2-40B4-BE49-F238E27FC236}">
                  <a16:creationId xmlns:a16="http://schemas.microsoft.com/office/drawing/2014/main" id="{9180AA77-4E94-DA64-D23C-712C10963689}"/>
                </a:ext>
              </a:extLst>
            </p:cNvPr>
            <p:cNvSpPr/>
            <p:nvPr/>
          </p:nvSpPr>
          <p:spPr>
            <a:xfrm>
              <a:off x="4129329" y="1477157"/>
              <a:ext cx="51721" cy="51749"/>
            </a:xfrm>
            <a:custGeom>
              <a:avLst/>
              <a:gdLst/>
              <a:ahLst/>
              <a:cxnLst/>
              <a:rect l="l" t="t" r="r" b="b"/>
              <a:pathLst>
                <a:path w="1883" h="1884" extrusionOk="0">
                  <a:moveTo>
                    <a:pt x="942" y="1"/>
                  </a:moveTo>
                  <a:lnTo>
                    <a:pt x="837" y="16"/>
                  </a:lnTo>
                  <a:lnTo>
                    <a:pt x="748" y="31"/>
                  </a:lnTo>
                  <a:lnTo>
                    <a:pt x="658" y="45"/>
                  </a:lnTo>
                  <a:lnTo>
                    <a:pt x="568" y="75"/>
                  </a:lnTo>
                  <a:lnTo>
                    <a:pt x="419" y="165"/>
                  </a:lnTo>
                  <a:lnTo>
                    <a:pt x="270" y="285"/>
                  </a:lnTo>
                  <a:lnTo>
                    <a:pt x="165" y="419"/>
                  </a:lnTo>
                  <a:lnTo>
                    <a:pt x="75" y="583"/>
                  </a:lnTo>
                  <a:lnTo>
                    <a:pt x="45" y="658"/>
                  </a:lnTo>
                  <a:lnTo>
                    <a:pt x="16" y="748"/>
                  </a:lnTo>
                  <a:lnTo>
                    <a:pt x="1" y="852"/>
                  </a:lnTo>
                  <a:lnTo>
                    <a:pt x="1" y="942"/>
                  </a:lnTo>
                  <a:lnTo>
                    <a:pt x="1" y="1032"/>
                  </a:lnTo>
                  <a:lnTo>
                    <a:pt x="16" y="1136"/>
                  </a:lnTo>
                  <a:lnTo>
                    <a:pt x="45" y="1226"/>
                  </a:lnTo>
                  <a:lnTo>
                    <a:pt x="75" y="1300"/>
                  </a:lnTo>
                  <a:lnTo>
                    <a:pt x="165" y="1465"/>
                  </a:lnTo>
                  <a:lnTo>
                    <a:pt x="270" y="1599"/>
                  </a:lnTo>
                  <a:lnTo>
                    <a:pt x="419" y="1719"/>
                  </a:lnTo>
                  <a:lnTo>
                    <a:pt x="568" y="1808"/>
                  </a:lnTo>
                  <a:lnTo>
                    <a:pt x="658" y="1838"/>
                  </a:lnTo>
                  <a:lnTo>
                    <a:pt x="748" y="1868"/>
                  </a:lnTo>
                  <a:lnTo>
                    <a:pt x="837" y="1883"/>
                  </a:lnTo>
                  <a:lnTo>
                    <a:pt x="1031" y="1883"/>
                  </a:lnTo>
                  <a:lnTo>
                    <a:pt x="1121" y="1868"/>
                  </a:lnTo>
                  <a:lnTo>
                    <a:pt x="1226" y="1838"/>
                  </a:lnTo>
                  <a:lnTo>
                    <a:pt x="1300" y="1808"/>
                  </a:lnTo>
                  <a:lnTo>
                    <a:pt x="1465" y="1719"/>
                  </a:lnTo>
                  <a:lnTo>
                    <a:pt x="1599" y="1599"/>
                  </a:lnTo>
                  <a:lnTo>
                    <a:pt x="1719" y="1465"/>
                  </a:lnTo>
                  <a:lnTo>
                    <a:pt x="1808" y="1300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52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83"/>
                  </a:lnTo>
                  <a:lnTo>
                    <a:pt x="1719" y="419"/>
                  </a:lnTo>
                  <a:lnTo>
                    <a:pt x="1599" y="285"/>
                  </a:lnTo>
                  <a:lnTo>
                    <a:pt x="1465" y="165"/>
                  </a:lnTo>
                  <a:lnTo>
                    <a:pt x="1300" y="75"/>
                  </a:lnTo>
                  <a:lnTo>
                    <a:pt x="1226" y="45"/>
                  </a:lnTo>
                  <a:lnTo>
                    <a:pt x="1121" y="31"/>
                  </a:lnTo>
                  <a:lnTo>
                    <a:pt x="1031" y="16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2" name="Google Shape;1650;p33">
              <a:extLst>
                <a:ext uri="{FF2B5EF4-FFF2-40B4-BE49-F238E27FC236}">
                  <a16:creationId xmlns:a16="http://schemas.microsoft.com/office/drawing/2014/main" id="{39E95C29-7A80-DC0F-8926-7B0BA9020935}"/>
                </a:ext>
              </a:extLst>
            </p:cNvPr>
            <p:cNvSpPr/>
            <p:nvPr/>
          </p:nvSpPr>
          <p:spPr>
            <a:xfrm>
              <a:off x="3999246" y="1088175"/>
              <a:ext cx="311893" cy="311481"/>
            </a:xfrm>
            <a:custGeom>
              <a:avLst/>
              <a:gdLst/>
              <a:ahLst/>
              <a:cxnLst/>
              <a:rect l="l" t="t" r="r" b="b"/>
              <a:pathLst>
                <a:path w="11355" h="11340" extrusionOk="0">
                  <a:moveTo>
                    <a:pt x="5678" y="0"/>
                  </a:moveTo>
                  <a:lnTo>
                    <a:pt x="5379" y="15"/>
                  </a:lnTo>
                  <a:lnTo>
                    <a:pt x="5095" y="30"/>
                  </a:lnTo>
                  <a:lnTo>
                    <a:pt x="4811" y="60"/>
                  </a:lnTo>
                  <a:lnTo>
                    <a:pt x="4527" y="120"/>
                  </a:lnTo>
                  <a:lnTo>
                    <a:pt x="4259" y="179"/>
                  </a:lnTo>
                  <a:lnTo>
                    <a:pt x="3990" y="254"/>
                  </a:lnTo>
                  <a:lnTo>
                    <a:pt x="3721" y="344"/>
                  </a:lnTo>
                  <a:lnTo>
                    <a:pt x="3467" y="448"/>
                  </a:lnTo>
                  <a:lnTo>
                    <a:pt x="3213" y="568"/>
                  </a:lnTo>
                  <a:lnTo>
                    <a:pt x="2974" y="687"/>
                  </a:lnTo>
                  <a:lnTo>
                    <a:pt x="2735" y="822"/>
                  </a:lnTo>
                  <a:lnTo>
                    <a:pt x="2511" y="971"/>
                  </a:lnTo>
                  <a:lnTo>
                    <a:pt x="2287" y="1135"/>
                  </a:lnTo>
                  <a:lnTo>
                    <a:pt x="2062" y="1300"/>
                  </a:lnTo>
                  <a:lnTo>
                    <a:pt x="1868" y="1479"/>
                  </a:lnTo>
                  <a:lnTo>
                    <a:pt x="1659" y="1658"/>
                  </a:lnTo>
                  <a:lnTo>
                    <a:pt x="1480" y="1853"/>
                  </a:lnTo>
                  <a:lnTo>
                    <a:pt x="1301" y="2062"/>
                  </a:lnTo>
                  <a:lnTo>
                    <a:pt x="1136" y="2286"/>
                  </a:lnTo>
                  <a:lnTo>
                    <a:pt x="972" y="2495"/>
                  </a:lnTo>
                  <a:lnTo>
                    <a:pt x="822" y="2734"/>
                  </a:lnTo>
                  <a:lnTo>
                    <a:pt x="688" y="2973"/>
                  </a:lnTo>
                  <a:lnTo>
                    <a:pt x="568" y="3212"/>
                  </a:lnTo>
                  <a:lnTo>
                    <a:pt x="449" y="3466"/>
                  </a:lnTo>
                  <a:lnTo>
                    <a:pt x="344" y="3720"/>
                  </a:lnTo>
                  <a:lnTo>
                    <a:pt x="255" y="3989"/>
                  </a:lnTo>
                  <a:lnTo>
                    <a:pt x="180" y="4258"/>
                  </a:lnTo>
                  <a:lnTo>
                    <a:pt x="120" y="4527"/>
                  </a:lnTo>
                  <a:lnTo>
                    <a:pt x="75" y="4811"/>
                  </a:lnTo>
                  <a:lnTo>
                    <a:pt x="31" y="5094"/>
                  </a:lnTo>
                  <a:lnTo>
                    <a:pt x="16" y="5378"/>
                  </a:lnTo>
                  <a:lnTo>
                    <a:pt x="1" y="5677"/>
                  </a:lnTo>
                  <a:lnTo>
                    <a:pt x="16" y="5961"/>
                  </a:lnTo>
                  <a:lnTo>
                    <a:pt x="31" y="6260"/>
                  </a:lnTo>
                  <a:lnTo>
                    <a:pt x="75" y="6544"/>
                  </a:lnTo>
                  <a:lnTo>
                    <a:pt x="120" y="6812"/>
                  </a:lnTo>
                  <a:lnTo>
                    <a:pt x="180" y="7096"/>
                  </a:lnTo>
                  <a:lnTo>
                    <a:pt x="255" y="7365"/>
                  </a:lnTo>
                  <a:lnTo>
                    <a:pt x="344" y="7619"/>
                  </a:lnTo>
                  <a:lnTo>
                    <a:pt x="449" y="7888"/>
                  </a:lnTo>
                  <a:lnTo>
                    <a:pt x="568" y="8127"/>
                  </a:lnTo>
                  <a:lnTo>
                    <a:pt x="688" y="8381"/>
                  </a:lnTo>
                  <a:lnTo>
                    <a:pt x="822" y="8620"/>
                  </a:lnTo>
                  <a:lnTo>
                    <a:pt x="972" y="8844"/>
                  </a:lnTo>
                  <a:lnTo>
                    <a:pt x="1136" y="9068"/>
                  </a:lnTo>
                  <a:lnTo>
                    <a:pt x="1301" y="9277"/>
                  </a:lnTo>
                  <a:lnTo>
                    <a:pt x="1480" y="9487"/>
                  </a:lnTo>
                  <a:lnTo>
                    <a:pt x="1659" y="9681"/>
                  </a:lnTo>
                  <a:lnTo>
                    <a:pt x="1868" y="9875"/>
                  </a:lnTo>
                  <a:lnTo>
                    <a:pt x="2062" y="10054"/>
                  </a:lnTo>
                  <a:lnTo>
                    <a:pt x="2287" y="10219"/>
                  </a:lnTo>
                  <a:lnTo>
                    <a:pt x="2511" y="10383"/>
                  </a:lnTo>
                  <a:lnTo>
                    <a:pt x="2735" y="10517"/>
                  </a:lnTo>
                  <a:lnTo>
                    <a:pt x="2974" y="10667"/>
                  </a:lnTo>
                  <a:lnTo>
                    <a:pt x="3213" y="10786"/>
                  </a:lnTo>
                  <a:lnTo>
                    <a:pt x="3467" y="10906"/>
                  </a:lnTo>
                  <a:lnTo>
                    <a:pt x="3721" y="10995"/>
                  </a:lnTo>
                  <a:lnTo>
                    <a:pt x="3990" y="11085"/>
                  </a:lnTo>
                  <a:lnTo>
                    <a:pt x="4259" y="11160"/>
                  </a:lnTo>
                  <a:lnTo>
                    <a:pt x="4527" y="11235"/>
                  </a:lnTo>
                  <a:lnTo>
                    <a:pt x="4811" y="11279"/>
                  </a:lnTo>
                  <a:lnTo>
                    <a:pt x="5095" y="11309"/>
                  </a:lnTo>
                  <a:lnTo>
                    <a:pt x="5379" y="11339"/>
                  </a:lnTo>
                  <a:lnTo>
                    <a:pt x="5962" y="11339"/>
                  </a:lnTo>
                  <a:lnTo>
                    <a:pt x="6260" y="11309"/>
                  </a:lnTo>
                  <a:lnTo>
                    <a:pt x="6544" y="11279"/>
                  </a:lnTo>
                  <a:lnTo>
                    <a:pt x="6813" y="11235"/>
                  </a:lnTo>
                  <a:lnTo>
                    <a:pt x="7097" y="11160"/>
                  </a:lnTo>
                  <a:lnTo>
                    <a:pt x="7366" y="11085"/>
                  </a:lnTo>
                  <a:lnTo>
                    <a:pt x="7620" y="10995"/>
                  </a:lnTo>
                  <a:lnTo>
                    <a:pt x="7889" y="10906"/>
                  </a:lnTo>
                  <a:lnTo>
                    <a:pt x="8128" y="10786"/>
                  </a:lnTo>
                  <a:lnTo>
                    <a:pt x="8382" y="10667"/>
                  </a:lnTo>
                  <a:lnTo>
                    <a:pt x="8621" y="10517"/>
                  </a:lnTo>
                  <a:lnTo>
                    <a:pt x="8845" y="10383"/>
                  </a:lnTo>
                  <a:lnTo>
                    <a:pt x="9069" y="10219"/>
                  </a:lnTo>
                  <a:lnTo>
                    <a:pt x="9278" y="10054"/>
                  </a:lnTo>
                  <a:lnTo>
                    <a:pt x="9487" y="9875"/>
                  </a:lnTo>
                  <a:lnTo>
                    <a:pt x="9682" y="9681"/>
                  </a:lnTo>
                  <a:lnTo>
                    <a:pt x="9876" y="9487"/>
                  </a:lnTo>
                  <a:lnTo>
                    <a:pt x="10055" y="9277"/>
                  </a:lnTo>
                  <a:lnTo>
                    <a:pt x="10219" y="9068"/>
                  </a:lnTo>
                  <a:lnTo>
                    <a:pt x="10384" y="8844"/>
                  </a:lnTo>
                  <a:lnTo>
                    <a:pt x="10533" y="8620"/>
                  </a:lnTo>
                  <a:lnTo>
                    <a:pt x="10668" y="8381"/>
                  </a:lnTo>
                  <a:lnTo>
                    <a:pt x="10787" y="8127"/>
                  </a:lnTo>
                  <a:lnTo>
                    <a:pt x="10907" y="7888"/>
                  </a:lnTo>
                  <a:lnTo>
                    <a:pt x="10996" y="7619"/>
                  </a:lnTo>
                  <a:lnTo>
                    <a:pt x="11086" y="7365"/>
                  </a:lnTo>
                  <a:lnTo>
                    <a:pt x="11176" y="7096"/>
                  </a:lnTo>
                  <a:lnTo>
                    <a:pt x="11235" y="6812"/>
                  </a:lnTo>
                  <a:lnTo>
                    <a:pt x="11280" y="6544"/>
                  </a:lnTo>
                  <a:lnTo>
                    <a:pt x="11325" y="6260"/>
                  </a:lnTo>
                  <a:lnTo>
                    <a:pt x="11340" y="5961"/>
                  </a:lnTo>
                  <a:lnTo>
                    <a:pt x="11355" y="5677"/>
                  </a:lnTo>
                  <a:lnTo>
                    <a:pt x="11340" y="5378"/>
                  </a:lnTo>
                  <a:lnTo>
                    <a:pt x="11325" y="5094"/>
                  </a:lnTo>
                  <a:lnTo>
                    <a:pt x="11280" y="4811"/>
                  </a:lnTo>
                  <a:lnTo>
                    <a:pt x="11235" y="4527"/>
                  </a:lnTo>
                  <a:lnTo>
                    <a:pt x="11176" y="4258"/>
                  </a:lnTo>
                  <a:lnTo>
                    <a:pt x="11086" y="3989"/>
                  </a:lnTo>
                  <a:lnTo>
                    <a:pt x="10996" y="3720"/>
                  </a:lnTo>
                  <a:lnTo>
                    <a:pt x="10907" y="3466"/>
                  </a:lnTo>
                  <a:lnTo>
                    <a:pt x="10787" y="3212"/>
                  </a:lnTo>
                  <a:lnTo>
                    <a:pt x="10668" y="2973"/>
                  </a:lnTo>
                  <a:lnTo>
                    <a:pt x="10533" y="2734"/>
                  </a:lnTo>
                  <a:lnTo>
                    <a:pt x="10384" y="2495"/>
                  </a:lnTo>
                  <a:lnTo>
                    <a:pt x="10219" y="2286"/>
                  </a:lnTo>
                  <a:lnTo>
                    <a:pt x="10055" y="2062"/>
                  </a:lnTo>
                  <a:lnTo>
                    <a:pt x="9876" y="1853"/>
                  </a:lnTo>
                  <a:lnTo>
                    <a:pt x="9682" y="1658"/>
                  </a:lnTo>
                  <a:lnTo>
                    <a:pt x="9487" y="1479"/>
                  </a:lnTo>
                  <a:lnTo>
                    <a:pt x="9278" y="1300"/>
                  </a:lnTo>
                  <a:lnTo>
                    <a:pt x="9069" y="1135"/>
                  </a:lnTo>
                  <a:lnTo>
                    <a:pt x="8845" y="971"/>
                  </a:lnTo>
                  <a:lnTo>
                    <a:pt x="8621" y="822"/>
                  </a:lnTo>
                  <a:lnTo>
                    <a:pt x="8382" y="687"/>
                  </a:lnTo>
                  <a:lnTo>
                    <a:pt x="8128" y="568"/>
                  </a:lnTo>
                  <a:lnTo>
                    <a:pt x="7889" y="448"/>
                  </a:lnTo>
                  <a:lnTo>
                    <a:pt x="7620" y="344"/>
                  </a:lnTo>
                  <a:lnTo>
                    <a:pt x="7366" y="254"/>
                  </a:lnTo>
                  <a:lnTo>
                    <a:pt x="7097" y="179"/>
                  </a:lnTo>
                  <a:lnTo>
                    <a:pt x="6813" y="120"/>
                  </a:lnTo>
                  <a:lnTo>
                    <a:pt x="6544" y="60"/>
                  </a:lnTo>
                  <a:lnTo>
                    <a:pt x="6260" y="30"/>
                  </a:lnTo>
                  <a:lnTo>
                    <a:pt x="5962" y="15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3" name="Google Shape;1651;p33">
              <a:extLst>
                <a:ext uri="{FF2B5EF4-FFF2-40B4-BE49-F238E27FC236}">
                  <a16:creationId xmlns:a16="http://schemas.microsoft.com/office/drawing/2014/main" id="{C1310865-07D0-6D9A-91F4-95D632DFBACB}"/>
                </a:ext>
              </a:extLst>
            </p:cNvPr>
            <p:cNvSpPr/>
            <p:nvPr/>
          </p:nvSpPr>
          <p:spPr>
            <a:xfrm>
              <a:off x="4067776" y="1152584"/>
              <a:ext cx="178127" cy="178127"/>
            </a:xfrm>
            <a:custGeom>
              <a:avLst/>
              <a:gdLst/>
              <a:ahLst/>
              <a:cxnLst/>
              <a:rect l="l" t="t" r="r" b="b"/>
              <a:pathLst>
                <a:path w="6485" h="6485" extrusionOk="0">
                  <a:moveTo>
                    <a:pt x="2585" y="329"/>
                  </a:moveTo>
                  <a:lnTo>
                    <a:pt x="2361" y="583"/>
                  </a:lnTo>
                  <a:lnTo>
                    <a:pt x="2167" y="852"/>
                  </a:lnTo>
                  <a:lnTo>
                    <a:pt x="2047" y="1031"/>
                  </a:lnTo>
                  <a:lnTo>
                    <a:pt x="1928" y="1240"/>
                  </a:lnTo>
                  <a:lnTo>
                    <a:pt x="1823" y="1435"/>
                  </a:lnTo>
                  <a:lnTo>
                    <a:pt x="1734" y="1644"/>
                  </a:lnTo>
                  <a:lnTo>
                    <a:pt x="733" y="1644"/>
                  </a:lnTo>
                  <a:lnTo>
                    <a:pt x="897" y="1405"/>
                  </a:lnTo>
                  <a:lnTo>
                    <a:pt x="1091" y="1181"/>
                  </a:lnTo>
                  <a:lnTo>
                    <a:pt x="1300" y="987"/>
                  </a:lnTo>
                  <a:lnTo>
                    <a:pt x="1525" y="807"/>
                  </a:lnTo>
                  <a:lnTo>
                    <a:pt x="1778" y="643"/>
                  </a:lnTo>
                  <a:lnTo>
                    <a:pt x="2032" y="523"/>
                  </a:lnTo>
                  <a:lnTo>
                    <a:pt x="2301" y="419"/>
                  </a:lnTo>
                  <a:lnTo>
                    <a:pt x="2585" y="329"/>
                  </a:lnTo>
                  <a:close/>
                  <a:moveTo>
                    <a:pt x="3123" y="269"/>
                  </a:moveTo>
                  <a:lnTo>
                    <a:pt x="3123" y="1644"/>
                  </a:lnTo>
                  <a:lnTo>
                    <a:pt x="2018" y="1644"/>
                  </a:lnTo>
                  <a:lnTo>
                    <a:pt x="2182" y="1315"/>
                  </a:lnTo>
                  <a:lnTo>
                    <a:pt x="2376" y="1001"/>
                  </a:lnTo>
                  <a:lnTo>
                    <a:pt x="2585" y="733"/>
                  </a:lnTo>
                  <a:lnTo>
                    <a:pt x="2765" y="523"/>
                  </a:lnTo>
                  <a:lnTo>
                    <a:pt x="2929" y="374"/>
                  </a:lnTo>
                  <a:lnTo>
                    <a:pt x="3033" y="269"/>
                  </a:lnTo>
                  <a:close/>
                  <a:moveTo>
                    <a:pt x="3497" y="269"/>
                  </a:moveTo>
                  <a:lnTo>
                    <a:pt x="3676" y="434"/>
                  </a:lnTo>
                  <a:lnTo>
                    <a:pt x="3795" y="568"/>
                  </a:lnTo>
                  <a:lnTo>
                    <a:pt x="3930" y="718"/>
                  </a:lnTo>
                  <a:lnTo>
                    <a:pt x="4079" y="912"/>
                  </a:lnTo>
                  <a:lnTo>
                    <a:pt x="4229" y="1121"/>
                  </a:lnTo>
                  <a:lnTo>
                    <a:pt x="4378" y="1375"/>
                  </a:lnTo>
                  <a:lnTo>
                    <a:pt x="4512" y="1644"/>
                  </a:lnTo>
                  <a:lnTo>
                    <a:pt x="3377" y="1644"/>
                  </a:lnTo>
                  <a:lnTo>
                    <a:pt x="3377" y="269"/>
                  </a:lnTo>
                  <a:close/>
                  <a:moveTo>
                    <a:pt x="3945" y="344"/>
                  </a:moveTo>
                  <a:lnTo>
                    <a:pt x="4229" y="419"/>
                  </a:lnTo>
                  <a:lnTo>
                    <a:pt x="4483" y="523"/>
                  </a:lnTo>
                  <a:lnTo>
                    <a:pt x="4737" y="658"/>
                  </a:lnTo>
                  <a:lnTo>
                    <a:pt x="4976" y="822"/>
                  </a:lnTo>
                  <a:lnTo>
                    <a:pt x="5200" y="987"/>
                  </a:lnTo>
                  <a:lnTo>
                    <a:pt x="5409" y="1196"/>
                  </a:lnTo>
                  <a:lnTo>
                    <a:pt x="5603" y="1405"/>
                  </a:lnTo>
                  <a:lnTo>
                    <a:pt x="5767" y="1644"/>
                  </a:lnTo>
                  <a:lnTo>
                    <a:pt x="4796" y="1644"/>
                  </a:lnTo>
                  <a:lnTo>
                    <a:pt x="4707" y="1435"/>
                  </a:lnTo>
                  <a:lnTo>
                    <a:pt x="4602" y="1240"/>
                  </a:lnTo>
                  <a:lnTo>
                    <a:pt x="4483" y="1031"/>
                  </a:lnTo>
                  <a:lnTo>
                    <a:pt x="4363" y="852"/>
                  </a:lnTo>
                  <a:lnTo>
                    <a:pt x="4154" y="583"/>
                  </a:lnTo>
                  <a:lnTo>
                    <a:pt x="3945" y="344"/>
                  </a:lnTo>
                  <a:close/>
                  <a:moveTo>
                    <a:pt x="1629" y="1913"/>
                  </a:moveTo>
                  <a:lnTo>
                    <a:pt x="1554" y="2182"/>
                  </a:lnTo>
                  <a:lnTo>
                    <a:pt x="1480" y="2466"/>
                  </a:lnTo>
                  <a:lnTo>
                    <a:pt x="1450" y="2749"/>
                  </a:lnTo>
                  <a:lnTo>
                    <a:pt x="1420" y="3048"/>
                  </a:lnTo>
                  <a:lnTo>
                    <a:pt x="270" y="3048"/>
                  </a:lnTo>
                  <a:lnTo>
                    <a:pt x="314" y="2749"/>
                  </a:lnTo>
                  <a:lnTo>
                    <a:pt x="374" y="2451"/>
                  </a:lnTo>
                  <a:lnTo>
                    <a:pt x="464" y="2182"/>
                  </a:lnTo>
                  <a:lnTo>
                    <a:pt x="583" y="1913"/>
                  </a:lnTo>
                  <a:close/>
                  <a:moveTo>
                    <a:pt x="3123" y="1913"/>
                  </a:moveTo>
                  <a:lnTo>
                    <a:pt x="3123" y="3048"/>
                  </a:lnTo>
                  <a:lnTo>
                    <a:pt x="1689" y="3048"/>
                  </a:lnTo>
                  <a:lnTo>
                    <a:pt x="1704" y="2749"/>
                  </a:lnTo>
                  <a:lnTo>
                    <a:pt x="1749" y="2466"/>
                  </a:lnTo>
                  <a:lnTo>
                    <a:pt x="1823" y="2182"/>
                  </a:lnTo>
                  <a:lnTo>
                    <a:pt x="1913" y="1913"/>
                  </a:lnTo>
                  <a:close/>
                  <a:moveTo>
                    <a:pt x="4617" y="1913"/>
                  </a:moveTo>
                  <a:lnTo>
                    <a:pt x="4707" y="2182"/>
                  </a:lnTo>
                  <a:lnTo>
                    <a:pt x="4781" y="2466"/>
                  </a:lnTo>
                  <a:lnTo>
                    <a:pt x="4826" y="2749"/>
                  </a:lnTo>
                  <a:lnTo>
                    <a:pt x="4841" y="3048"/>
                  </a:lnTo>
                  <a:lnTo>
                    <a:pt x="3377" y="3048"/>
                  </a:lnTo>
                  <a:lnTo>
                    <a:pt x="3377" y="1913"/>
                  </a:lnTo>
                  <a:close/>
                  <a:moveTo>
                    <a:pt x="5917" y="1913"/>
                  </a:moveTo>
                  <a:lnTo>
                    <a:pt x="6036" y="2182"/>
                  </a:lnTo>
                  <a:lnTo>
                    <a:pt x="6126" y="2451"/>
                  </a:lnTo>
                  <a:lnTo>
                    <a:pt x="6186" y="2749"/>
                  </a:lnTo>
                  <a:lnTo>
                    <a:pt x="6216" y="3048"/>
                  </a:lnTo>
                  <a:lnTo>
                    <a:pt x="5110" y="3048"/>
                  </a:lnTo>
                  <a:lnTo>
                    <a:pt x="5080" y="2749"/>
                  </a:lnTo>
                  <a:lnTo>
                    <a:pt x="5035" y="2466"/>
                  </a:lnTo>
                  <a:lnTo>
                    <a:pt x="4976" y="2182"/>
                  </a:lnTo>
                  <a:lnTo>
                    <a:pt x="4901" y="1913"/>
                  </a:lnTo>
                  <a:close/>
                  <a:moveTo>
                    <a:pt x="1420" y="3302"/>
                  </a:moveTo>
                  <a:lnTo>
                    <a:pt x="1435" y="3601"/>
                  </a:lnTo>
                  <a:lnTo>
                    <a:pt x="1465" y="3885"/>
                  </a:lnTo>
                  <a:lnTo>
                    <a:pt x="1525" y="4169"/>
                  </a:lnTo>
                  <a:lnTo>
                    <a:pt x="1584" y="4438"/>
                  </a:lnTo>
                  <a:lnTo>
                    <a:pt x="524" y="4438"/>
                  </a:lnTo>
                  <a:lnTo>
                    <a:pt x="419" y="4169"/>
                  </a:lnTo>
                  <a:lnTo>
                    <a:pt x="329" y="3885"/>
                  </a:lnTo>
                  <a:lnTo>
                    <a:pt x="285" y="3601"/>
                  </a:lnTo>
                  <a:lnTo>
                    <a:pt x="270" y="3302"/>
                  </a:lnTo>
                  <a:close/>
                  <a:moveTo>
                    <a:pt x="3123" y="3302"/>
                  </a:moveTo>
                  <a:lnTo>
                    <a:pt x="3123" y="4438"/>
                  </a:lnTo>
                  <a:lnTo>
                    <a:pt x="1853" y="4438"/>
                  </a:lnTo>
                  <a:lnTo>
                    <a:pt x="1778" y="4169"/>
                  </a:lnTo>
                  <a:lnTo>
                    <a:pt x="1734" y="3885"/>
                  </a:lnTo>
                  <a:lnTo>
                    <a:pt x="1704" y="3601"/>
                  </a:lnTo>
                  <a:lnTo>
                    <a:pt x="1689" y="3302"/>
                  </a:lnTo>
                  <a:close/>
                  <a:moveTo>
                    <a:pt x="4841" y="3302"/>
                  </a:moveTo>
                  <a:lnTo>
                    <a:pt x="4826" y="3601"/>
                  </a:lnTo>
                  <a:lnTo>
                    <a:pt x="4796" y="3885"/>
                  </a:lnTo>
                  <a:lnTo>
                    <a:pt x="4737" y="4169"/>
                  </a:lnTo>
                  <a:lnTo>
                    <a:pt x="4677" y="4438"/>
                  </a:lnTo>
                  <a:lnTo>
                    <a:pt x="3377" y="4438"/>
                  </a:lnTo>
                  <a:lnTo>
                    <a:pt x="3377" y="3302"/>
                  </a:lnTo>
                  <a:close/>
                  <a:moveTo>
                    <a:pt x="6230" y="3302"/>
                  </a:moveTo>
                  <a:lnTo>
                    <a:pt x="6201" y="3601"/>
                  </a:lnTo>
                  <a:lnTo>
                    <a:pt x="6156" y="3885"/>
                  </a:lnTo>
                  <a:lnTo>
                    <a:pt x="6081" y="4169"/>
                  </a:lnTo>
                  <a:lnTo>
                    <a:pt x="5977" y="4438"/>
                  </a:lnTo>
                  <a:lnTo>
                    <a:pt x="4946" y="4438"/>
                  </a:lnTo>
                  <a:lnTo>
                    <a:pt x="5005" y="4169"/>
                  </a:lnTo>
                  <a:lnTo>
                    <a:pt x="5050" y="3885"/>
                  </a:lnTo>
                  <a:lnTo>
                    <a:pt x="5095" y="3601"/>
                  </a:lnTo>
                  <a:lnTo>
                    <a:pt x="5110" y="3302"/>
                  </a:lnTo>
                  <a:close/>
                  <a:moveTo>
                    <a:pt x="5842" y="4692"/>
                  </a:moveTo>
                  <a:lnTo>
                    <a:pt x="5678" y="4960"/>
                  </a:lnTo>
                  <a:lnTo>
                    <a:pt x="5484" y="5214"/>
                  </a:lnTo>
                  <a:lnTo>
                    <a:pt x="5274" y="5438"/>
                  </a:lnTo>
                  <a:lnTo>
                    <a:pt x="5035" y="5633"/>
                  </a:lnTo>
                  <a:lnTo>
                    <a:pt x="4766" y="5797"/>
                  </a:lnTo>
                  <a:lnTo>
                    <a:pt x="4497" y="5946"/>
                  </a:lnTo>
                  <a:lnTo>
                    <a:pt x="4214" y="6066"/>
                  </a:lnTo>
                  <a:lnTo>
                    <a:pt x="3900" y="6156"/>
                  </a:lnTo>
                  <a:lnTo>
                    <a:pt x="3900" y="6156"/>
                  </a:lnTo>
                  <a:lnTo>
                    <a:pt x="4109" y="5946"/>
                  </a:lnTo>
                  <a:lnTo>
                    <a:pt x="4303" y="5737"/>
                  </a:lnTo>
                  <a:lnTo>
                    <a:pt x="4468" y="5498"/>
                  </a:lnTo>
                  <a:lnTo>
                    <a:pt x="4617" y="5244"/>
                  </a:lnTo>
                  <a:lnTo>
                    <a:pt x="4751" y="4975"/>
                  </a:lnTo>
                  <a:lnTo>
                    <a:pt x="4856" y="4692"/>
                  </a:lnTo>
                  <a:close/>
                  <a:moveTo>
                    <a:pt x="1659" y="4692"/>
                  </a:moveTo>
                  <a:lnTo>
                    <a:pt x="1778" y="4975"/>
                  </a:lnTo>
                  <a:lnTo>
                    <a:pt x="1913" y="5244"/>
                  </a:lnTo>
                  <a:lnTo>
                    <a:pt x="2062" y="5498"/>
                  </a:lnTo>
                  <a:lnTo>
                    <a:pt x="2227" y="5737"/>
                  </a:lnTo>
                  <a:lnTo>
                    <a:pt x="2421" y="5961"/>
                  </a:lnTo>
                  <a:lnTo>
                    <a:pt x="2630" y="6156"/>
                  </a:lnTo>
                  <a:lnTo>
                    <a:pt x="2316" y="6081"/>
                  </a:lnTo>
                  <a:lnTo>
                    <a:pt x="2032" y="5961"/>
                  </a:lnTo>
                  <a:lnTo>
                    <a:pt x="1749" y="5812"/>
                  </a:lnTo>
                  <a:lnTo>
                    <a:pt x="1480" y="5648"/>
                  </a:lnTo>
                  <a:lnTo>
                    <a:pt x="1241" y="5438"/>
                  </a:lnTo>
                  <a:lnTo>
                    <a:pt x="1017" y="5214"/>
                  </a:lnTo>
                  <a:lnTo>
                    <a:pt x="822" y="4975"/>
                  </a:lnTo>
                  <a:lnTo>
                    <a:pt x="643" y="4692"/>
                  </a:lnTo>
                  <a:close/>
                  <a:moveTo>
                    <a:pt x="3123" y="4692"/>
                  </a:moveTo>
                  <a:lnTo>
                    <a:pt x="3123" y="6200"/>
                  </a:lnTo>
                  <a:lnTo>
                    <a:pt x="3018" y="6141"/>
                  </a:lnTo>
                  <a:lnTo>
                    <a:pt x="2899" y="6051"/>
                  </a:lnTo>
                  <a:lnTo>
                    <a:pt x="2750" y="5917"/>
                  </a:lnTo>
                  <a:lnTo>
                    <a:pt x="2585" y="5752"/>
                  </a:lnTo>
                  <a:lnTo>
                    <a:pt x="2421" y="5558"/>
                  </a:lnTo>
                  <a:lnTo>
                    <a:pt x="2257" y="5304"/>
                  </a:lnTo>
                  <a:lnTo>
                    <a:pt x="2092" y="5020"/>
                  </a:lnTo>
                  <a:lnTo>
                    <a:pt x="2018" y="4871"/>
                  </a:lnTo>
                  <a:lnTo>
                    <a:pt x="1943" y="4692"/>
                  </a:lnTo>
                  <a:close/>
                  <a:moveTo>
                    <a:pt x="4587" y="4692"/>
                  </a:moveTo>
                  <a:lnTo>
                    <a:pt x="4483" y="4931"/>
                  </a:lnTo>
                  <a:lnTo>
                    <a:pt x="4363" y="5155"/>
                  </a:lnTo>
                  <a:lnTo>
                    <a:pt x="4244" y="5364"/>
                  </a:lnTo>
                  <a:lnTo>
                    <a:pt x="4094" y="5558"/>
                  </a:lnTo>
                  <a:lnTo>
                    <a:pt x="3975" y="5707"/>
                  </a:lnTo>
                  <a:lnTo>
                    <a:pt x="3870" y="5827"/>
                  </a:lnTo>
                  <a:lnTo>
                    <a:pt x="3661" y="6021"/>
                  </a:lnTo>
                  <a:lnTo>
                    <a:pt x="3482" y="6141"/>
                  </a:lnTo>
                  <a:lnTo>
                    <a:pt x="3377" y="6215"/>
                  </a:lnTo>
                  <a:lnTo>
                    <a:pt x="3377" y="4692"/>
                  </a:lnTo>
                  <a:close/>
                  <a:moveTo>
                    <a:pt x="3243" y="1"/>
                  </a:moveTo>
                  <a:lnTo>
                    <a:pt x="2914" y="15"/>
                  </a:lnTo>
                  <a:lnTo>
                    <a:pt x="2600" y="60"/>
                  </a:lnTo>
                  <a:lnTo>
                    <a:pt x="2286" y="150"/>
                  </a:lnTo>
                  <a:lnTo>
                    <a:pt x="1988" y="254"/>
                  </a:lnTo>
                  <a:lnTo>
                    <a:pt x="1704" y="389"/>
                  </a:lnTo>
                  <a:lnTo>
                    <a:pt x="1435" y="553"/>
                  </a:lnTo>
                  <a:lnTo>
                    <a:pt x="1181" y="747"/>
                  </a:lnTo>
                  <a:lnTo>
                    <a:pt x="957" y="957"/>
                  </a:lnTo>
                  <a:lnTo>
                    <a:pt x="748" y="1181"/>
                  </a:lnTo>
                  <a:lnTo>
                    <a:pt x="553" y="1435"/>
                  </a:lnTo>
                  <a:lnTo>
                    <a:pt x="404" y="1704"/>
                  </a:lnTo>
                  <a:lnTo>
                    <a:pt x="255" y="1987"/>
                  </a:lnTo>
                  <a:lnTo>
                    <a:pt x="150" y="2271"/>
                  </a:lnTo>
                  <a:lnTo>
                    <a:pt x="75" y="2585"/>
                  </a:lnTo>
                  <a:lnTo>
                    <a:pt x="16" y="2914"/>
                  </a:lnTo>
                  <a:lnTo>
                    <a:pt x="1" y="3242"/>
                  </a:lnTo>
                  <a:lnTo>
                    <a:pt x="16" y="3571"/>
                  </a:lnTo>
                  <a:lnTo>
                    <a:pt x="75" y="3900"/>
                  </a:lnTo>
                  <a:lnTo>
                    <a:pt x="150" y="4199"/>
                  </a:lnTo>
                  <a:lnTo>
                    <a:pt x="255" y="4497"/>
                  </a:lnTo>
                  <a:lnTo>
                    <a:pt x="404" y="4781"/>
                  </a:lnTo>
                  <a:lnTo>
                    <a:pt x="553" y="5050"/>
                  </a:lnTo>
                  <a:lnTo>
                    <a:pt x="748" y="5304"/>
                  </a:lnTo>
                  <a:lnTo>
                    <a:pt x="957" y="5528"/>
                  </a:lnTo>
                  <a:lnTo>
                    <a:pt x="1181" y="5737"/>
                  </a:lnTo>
                  <a:lnTo>
                    <a:pt x="1435" y="5931"/>
                  </a:lnTo>
                  <a:lnTo>
                    <a:pt x="1704" y="6096"/>
                  </a:lnTo>
                  <a:lnTo>
                    <a:pt x="1988" y="6230"/>
                  </a:lnTo>
                  <a:lnTo>
                    <a:pt x="2286" y="6335"/>
                  </a:lnTo>
                  <a:lnTo>
                    <a:pt x="2600" y="6410"/>
                  </a:lnTo>
                  <a:lnTo>
                    <a:pt x="2914" y="6469"/>
                  </a:lnTo>
                  <a:lnTo>
                    <a:pt x="3243" y="6484"/>
                  </a:lnTo>
                  <a:lnTo>
                    <a:pt x="3571" y="6469"/>
                  </a:lnTo>
                  <a:lnTo>
                    <a:pt x="3900" y="6410"/>
                  </a:lnTo>
                  <a:lnTo>
                    <a:pt x="4214" y="6335"/>
                  </a:lnTo>
                  <a:lnTo>
                    <a:pt x="4512" y="6230"/>
                  </a:lnTo>
                  <a:lnTo>
                    <a:pt x="4796" y="6096"/>
                  </a:lnTo>
                  <a:lnTo>
                    <a:pt x="5065" y="5931"/>
                  </a:lnTo>
                  <a:lnTo>
                    <a:pt x="5304" y="5737"/>
                  </a:lnTo>
                  <a:lnTo>
                    <a:pt x="5543" y="5528"/>
                  </a:lnTo>
                  <a:lnTo>
                    <a:pt x="5752" y="5304"/>
                  </a:lnTo>
                  <a:lnTo>
                    <a:pt x="5932" y="5050"/>
                  </a:lnTo>
                  <a:lnTo>
                    <a:pt x="6096" y="4781"/>
                  </a:lnTo>
                  <a:lnTo>
                    <a:pt x="6230" y="4497"/>
                  </a:lnTo>
                  <a:lnTo>
                    <a:pt x="6350" y="4199"/>
                  </a:lnTo>
                  <a:lnTo>
                    <a:pt x="6425" y="3900"/>
                  </a:lnTo>
                  <a:lnTo>
                    <a:pt x="6470" y="3571"/>
                  </a:lnTo>
                  <a:lnTo>
                    <a:pt x="6484" y="3242"/>
                  </a:lnTo>
                  <a:lnTo>
                    <a:pt x="6470" y="2914"/>
                  </a:lnTo>
                  <a:lnTo>
                    <a:pt x="6425" y="2585"/>
                  </a:lnTo>
                  <a:lnTo>
                    <a:pt x="6350" y="2271"/>
                  </a:lnTo>
                  <a:lnTo>
                    <a:pt x="6230" y="1987"/>
                  </a:lnTo>
                  <a:lnTo>
                    <a:pt x="6096" y="1704"/>
                  </a:lnTo>
                  <a:lnTo>
                    <a:pt x="5932" y="1435"/>
                  </a:lnTo>
                  <a:lnTo>
                    <a:pt x="5752" y="1181"/>
                  </a:lnTo>
                  <a:lnTo>
                    <a:pt x="5543" y="957"/>
                  </a:lnTo>
                  <a:lnTo>
                    <a:pt x="5304" y="747"/>
                  </a:lnTo>
                  <a:lnTo>
                    <a:pt x="5065" y="553"/>
                  </a:lnTo>
                  <a:lnTo>
                    <a:pt x="4796" y="389"/>
                  </a:lnTo>
                  <a:lnTo>
                    <a:pt x="4512" y="254"/>
                  </a:lnTo>
                  <a:lnTo>
                    <a:pt x="4214" y="150"/>
                  </a:lnTo>
                  <a:lnTo>
                    <a:pt x="3900" y="60"/>
                  </a:lnTo>
                  <a:lnTo>
                    <a:pt x="3571" y="15"/>
                  </a:lnTo>
                  <a:lnTo>
                    <a:pt x="3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539" name="TextBox 1538">
            <a:extLst>
              <a:ext uri="{FF2B5EF4-FFF2-40B4-BE49-F238E27FC236}">
                <a16:creationId xmlns:a16="http://schemas.microsoft.com/office/drawing/2014/main" id="{217C1471-97DC-4908-4221-BBA72414A5E0}"/>
              </a:ext>
            </a:extLst>
          </p:cNvPr>
          <p:cNvSpPr txBox="1"/>
          <p:nvPr/>
        </p:nvSpPr>
        <p:spPr>
          <a:xfrm>
            <a:off x="2852189" y="1729833"/>
            <a:ext cx="7569255" cy="409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400" b="1" kern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</a:rPr>
              <a:t>Encoding Categorical Variables</a:t>
            </a:r>
            <a:r>
              <a:rPr lang="en-CA" sz="2400" kern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</a:rPr>
              <a:t> – </a:t>
            </a:r>
          </a:p>
          <a:p>
            <a:pPr>
              <a:lnSpc>
                <a:spcPct val="150000"/>
              </a:lnSpc>
            </a:pPr>
            <a:r>
              <a:rPr lang="en-CA" sz="2400" kern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</a:rPr>
              <a:t>column “</a:t>
            </a:r>
            <a:r>
              <a:rPr lang="en-CA" sz="2400" kern="0" err="1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</a:rPr>
              <a:t>counter_type</a:t>
            </a:r>
            <a:r>
              <a:rPr lang="en-CA" sz="2400" kern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</a:rPr>
              <a:t>”        “ELEC” – 0 &amp; “GAZ” – 1</a:t>
            </a:r>
          </a:p>
          <a:p>
            <a:endParaRPr lang="en-CA" sz="240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="1" kern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</a:rPr>
              <a:t>Date and Time Features:</a:t>
            </a:r>
            <a:r>
              <a:rPr lang="en-US" sz="2400" kern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</a:rPr>
              <a:t> converted the column “</a:t>
            </a:r>
            <a:r>
              <a:rPr lang="en-US" sz="2400" kern="0" err="1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</a:rPr>
              <a:t>invoice_date</a:t>
            </a:r>
            <a:r>
              <a:rPr lang="en-US" sz="2400" kern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</a:rPr>
              <a:t>” to DateTime format</a:t>
            </a:r>
          </a:p>
          <a:p>
            <a:endParaRPr lang="en-CA" sz="240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sz="2400" b="1" kern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</a:rPr>
              <a:t>Binning:</a:t>
            </a:r>
            <a:r>
              <a:rPr lang="en-US" sz="2400" kern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</a:rPr>
              <a:t> Built a Function “</a:t>
            </a:r>
            <a:r>
              <a:rPr lang="en-US" sz="2400" kern="0" err="1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</a:rPr>
              <a:t>aggregate_by_client_id</a:t>
            </a:r>
            <a:r>
              <a:rPr lang="en-US" sz="2400" kern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</a:rPr>
              <a:t>” to aggregate invoice data by “</a:t>
            </a:r>
            <a:r>
              <a:rPr lang="en-US" sz="2400" kern="0" err="1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</a:rPr>
              <a:t>client_id</a:t>
            </a:r>
            <a:r>
              <a:rPr lang="en-US" sz="2400" kern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</a:rPr>
              <a:t>”</a:t>
            </a:r>
          </a:p>
        </p:txBody>
      </p:sp>
      <p:cxnSp>
        <p:nvCxnSpPr>
          <p:cNvPr id="1435" name="Straight Arrow Connector 1434">
            <a:extLst>
              <a:ext uri="{FF2B5EF4-FFF2-40B4-BE49-F238E27FC236}">
                <a16:creationId xmlns:a16="http://schemas.microsoft.com/office/drawing/2014/main" id="{56CF41E9-E681-40F9-9732-57F979ECDAE6}"/>
              </a:ext>
            </a:extLst>
          </p:cNvPr>
          <p:cNvCxnSpPr>
            <a:cxnSpLocks/>
          </p:cNvCxnSpPr>
          <p:nvPr/>
        </p:nvCxnSpPr>
        <p:spPr>
          <a:xfrm>
            <a:off x="6077340" y="2640286"/>
            <a:ext cx="40432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41" name="Graphic 1440" descr="Crane with solid fill">
            <a:extLst>
              <a:ext uri="{FF2B5EF4-FFF2-40B4-BE49-F238E27FC236}">
                <a16:creationId xmlns:a16="http://schemas.microsoft.com/office/drawing/2014/main" id="{BC637813-08BB-D3CE-09A0-41C83DCDC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689525" y="174667"/>
            <a:ext cx="1061838" cy="1147857"/>
          </a:xfrm>
          <a:prstGeom prst="rect">
            <a:avLst/>
          </a:prstGeom>
        </p:spPr>
      </p:pic>
      <p:pic>
        <p:nvPicPr>
          <p:cNvPr id="1447" name="Graphic 1446" descr="Traffic cone with solid fill">
            <a:extLst>
              <a:ext uri="{FF2B5EF4-FFF2-40B4-BE49-F238E27FC236}">
                <a16:creationId xmlns:a16="http://schemas.microsoft.com/office/drawing/2014/main" id="{5EC57B5F-5D30-14B3-2825-1F3250E84D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46729" y="5343765"/>
            <a:ext cx="1447044" cy="1324251"/>
          </a:xfrm>
          <a:prstGeom prst="rect">
            <a:avLst/>
          </a:prstGeom>
        </p:spPr>
      </p:pic>
      <p:sp>
        <p:nvSpPr>
          <p:cNvPr id="1542" name="Google Shape;1960;p38">
            <a:extLst>
              <a:ext uri="{FF2B5EF4-FFF2-40B4-BE49-F238E27FC236}">
                <a16:creationId xmlns:a16="http://schemas.microsoft.com/office/drawing/2014/main" id="{DAB48EE5-A64D-FAD3-777F-0B06A5E29B75}"/>
              </a:ext>
            </a:extLst>
          </p:cNvPr>
          <p:cNvSpPr/>
          <p:nvPr/>
        </p:nvSpPr>
        <p:spPr>
          <a:xfrm>
            <a:off x="10738013" y="2042211"/>
            <a:ext cx="446671" cy="103789"/>
          </a:xfrm>
          <a:custGeom>
            <a:avLst/>
            <a:gdLst/>
            <a:ahLst/>
            <a:cxnLst/>
            <a:rect l="l" t="t" r="r" b="b"/>
            <a:pathLst>
              <a:path w="20404" h="5828" extrusionOk="0">
                <a:moveTo>
                  <a:pt x="2664" y="0"/>
                </a:moveTo>
                <a:lnTo>
                  <a:pt x="2395" y="13"/>
                </a:lnTo>
                <a:lnTo>
                  <a:pt x="2126" y="51"/>
                </a:lnTo>
                <a:lnTo>
                  <a:pt x="1870" y="116"/>
                </a:lnTo>
                <a:lnTo>
                  <a:pt x="1627" y="205"/>
                </a:lnTo>
                <a:lnTo>
                  <a:pt x="1396" y="320"/>
                </a:lnTo>
                <a:lnTo>
                  <a:pt x="1179" y="449"/>
                </a:lnTo>
                <a:lnTo>
                  <a:pt x="974" y="602"/>
                </a:lnTo>
                <a:lnTo>
                  <a:pt x="782" y="782"/>
                </a:lnTo>
                <a:lnTo>
                  <a:pt x="615" y="961"/>
                </a:lnTo>
                <a:lnTo>
                  <a:pt x="461" y="1166"/>
                </a:lnTo>
                <a:lnTo>
                  <a:pt x="320" y="1383"/>
                </a:lnTo>
                <a:lnTo>
                  <a:pt x="205" y="1627"/>
                </a:lnTo>
                <a:lnTo>
                  <a:pt x="116" y="1870"/>
                </a:lnTo>
                <a:lnTo>
                  <a:pt x="52" y="2126"/>
                </a:lnTo>
                <a:lnTo>
                  <a:pt x="13" y="2383"/>
                </a:lnTo>
                <a:lnTo>
                  <a:pt x="0" y="2651"/>
                </a:lnTo>
                <a:lnTo>
                  <a:pt x="0" y="3164"/>
                </a:lnTo>
                <a:lnTo>
                  <a:pt x="13" y="3433"/>
                </a:lnTo>
                <a:lnTo>
                  <a:pt x="52" y="3702"/>
                </a:lnTo>
                <a:lnTo>
                  <a:pt x="116" y="3958"/>
                </a:lnTo>
                <a:lnTo>
                  <a:pt x="205" y="4201"/>
                </a:lnTo>
                <a:lnTo>
                  <a:pt x="320" y="4432"/>
                </a:lnTo>
                <a:lnTo>
                  <a:pt x="461" y="4649"/>
                </a:lnTo>
                <a:lnTo>
                  <a:pt x="615" y="4854"/>
                </a:lnTo>
                <a:lnTo>
                  <a:pt x="782" y="5047"/>
                </a:lnTo>
                <a:lnTo>
                  <a:pt x="974" y="5213"/>
                </a:lnTo>
                <a:lnTo>
                  <a:pt x="1179" y="5367"/>
                </a:lnTo>
                <a:lnTo>
                  <a:pt x="1396" y="5508"/>
                </a:lnTo>
                <a:lnTo>
                  <a:pt x="1627" y="5610"/>
                </a:lnTo>
                <a:lnTo>
                  <a:pt x="1870" y="5700"/>
                </a:lnTo>
                <a:lnTo>
                  <a:pt x="2126" y="5764"/>
                </a:lnTo>
                <a:lnTo>
                  <a:pt x="2395" y="5815"/>
                </a:lnTo>
                <a:lnTo>
                  <a:pt x="2664" y="5828"/>
                </a:lnTo>
                <a:lnTo>
                  <a:pt x="17739" y="5828"/>
                </a:lnTo>
                <a:lnTo>
                  <a:pt x="18008" y="5815"/>
                </a:lnTo>
                <a:lnTo>
                  <a:pt x="18277" y="5764"/>
                </a:lnTo>
                <a:lnTo>
                  <a:pt x="18533" y="5700"/>
                </a:lnTo>
                <a:lnTo>
                  <a:pt x="18777" y="5610"/>
                </a:lnTo>
                <a:lnTo>
                  <a:pt x="19007" y="5508"/>
                </a:lnTo>
                <a:lnTo>
                  <a:pt x="19225" y="5367"/>
                </a:lnTo>
                <a:lnTo>
                  <a:pt x="19430" y="5213"/>
                </a:lnTo>
                <a:lnTo>
                  <a:pt x="19622" y="5047"/>
                </a:lnTo>
                <a:lnTo>
                  <a:pt x="19788" y="4854"/>
                </a:lnTo>
                <a:lnTo>
                  <a:pt x="19942" y="4649"/>
                </a:lnTo>
                <a:lnTo>
                  <a:pt x="20070" y="4432"/>
                </a:lnTo>
                <a:lnTo>
                  <a:pt x="20185" y="4201"/>
                </a:lnTo>
                <a:lnTo>
                  <a:pt x="20275" y="3958"/>
                </a:lnTo>
                <a:lnTo>
                  <a:pt x="20339" y="3702"/>
                </a:lnTo>
                <a:lnTo>
                  <a:pt x="20378" y="3433"/>
                </a:lnTo>
                <a:lnTo>
                  <a:pt x="20403" y="3164"/>
                </a:lnTo>
                <a:lnTo>
                  <a:pt x="20403" y="2651"/>
                </a:lnTo>
                <a:lnTo>
                  <a:pt x="20378" y="2383"/>
                </a:lnTo>
                <a:lnTo>
                  <a:pt x="20339" y="2126"/>
                </a:lnTo>
                <a:lnTo>
                  <a:pt x="20275" y="1870"/>
                </a:lnTo>
                <a:lnTo>
                  <a:pt x="20185" y="1627"/>
                </a:lnTo>
                <a:lnTo>
                  <a:pt x="20070" y="1383"/>
                </a:lnTo>
                <a:lnTo>
                  <a:pt x="19942" y="1166"/>
                </a:lnTo>
                <a:lnTo>
                  <a:pt x="19788" y="961"/>
                </a:lnTo>
                <a:lnTo>
                  <a:pt x="19622" y="782"/>
                </a:lnTo>
                <a:lnTo>
                  <a:pt x="19430" y="602"/>
                </a:lnTo>
                <a:lnTo>
                  <a:pt x="19225" y="449"/>
                </a:lnTo>
                <a:lnTo>
                  <a:pt x="19007" y="320"/>
                </a:lnTo>
                <a:lnTo>
                  <a:pt x="18777" y="205"/>
                </a:lnTo>
                <a:lnTo>
                  <a:pt x="18533" y="116"/>
                </a:lnTo>
                <a:lnTo>
                  <a:pt x="18277" y="51"/>
                </a:lnTo>
                <a:lnTo>
                  <a:pt x="18008" y="13"/>
                </a:lnTo>
                <a:lnTo>
                  <a:pt x="17739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961;p38">
            <a:extLst>
              <a:ext uri="{FF2B5EF4-FFF2-40B4-BE49-F238E27FC236}">
                <a16:creationId xmlns:a16="http://schemas.microsoft.com/office/drawing/2014/main" id="{F5D60D49-D02A-F7F2-5A08-B77306EDC4E4}"/>
              </a:ext>
            </a:extLst>
          </p:cNvPr>
          <p:cNvSpPr/>
          <p:nvPr/>
        </p:nvSpPr>
        <p:spPr>
          <a:xfrm>
            <a:off x="10755217" y="2073249"/>
            <a:ext cx="404410" cy="45719"/>
          </a:xfrm>
          <a:custGeom>
            <a:avLst/>
            <a:gdLst/>
            <a:ahLst/>
            <a:cxnLst/>
            <a:rect l="l" t="t" r="r" b="b"/>
            <a:pathLst>
              <a:path w="18239" h="3652" extrusionOk="0">
                <a:moveTo>
                  <a:pt x="1640" y="1"/>
                </a:moveTo>
                <a:lnTo>
                  <a:pt x="1460" y="39"/>
                </a:lnTo>
                <a:lnTo>
                  <a:pt x="1281" y="78"/>
                </a:lnTo>
                <a:lnTo>
                  <a:pt x="1114" y="142"/>
                </a:lnTo>
                <a:lnTo>
                  <a:pt x="961" y="219"/>
                </a:lnTo>
                <a:lnTo>
                  <a:pt x="807" y="308"/>
                </a:lnTo>
                <a:lnTo>
                  <a:pt x="666" y="411"/>
                </a:lnTo>
                <a:lnTo>
                  <a:pt x="538" y="526"/>
                </a:lnTo>
                <a:lnTo>
                  <a:pt x="423" y="667"/>
                </a:lnTo>
                <a:lnTo>
                  <a:pt x="320" y="795"/>
                </a:lnTo>
                <a:lnTo>
                  <a:pt x="218" y="949"/>
                </a:lnTo>
                <a:lnTo>
                  <a:pt x="141" y="1115"/>
                </a:lnTo>
                <a:lnTo>
                  <a:pt x="90" y="1282"/>
                </a:lnTo>
                <a:lnTo>
                  <a:pt x="39" y="1448"/>
                </a:lnTo>
                <a:lnTo>
                  <a:pt x="13" y="1640"/>
                </a:lnTo>
                <a:lnTo>
                  <a:pt x="0" y="1820"/>
                </a:lnTo>
                <a:lnTo>
                  <a:pt x="13" y="2012"/>
                </a:lnTo>
                <a:lnTo>
                  <a:pt x="39" y="2191"/>
                </a:lnTo>
                <a:lnTo>
                  <a:pt x="90" y="2358"/>
                </a:lnTo>
                <a:lnTo>
                  <a:pt x="141" y="2537"/>
                </a:lnTo>
                <a:lnTo>
                  <a:pt x="218" y="2691"/>
                </a:lnTo>
                <a:lnTo>
                  <a:pt x="320" y="2844"/>
                </a:lnTo>
                <a:lnTo>
                  <a:pt x="423" y="2985"/>
                </a:lnTo>
                <a:lnTo>
                  <a:pt x="538" y="3113"/>
                </a:lnTo>
                <a:lnTo>
                  <a:pt x="666" y="3228"/>
                </a:lnTo>
                <a:lnTo>
                  <a:pt x="807" y="3331"/>
                </a:lnTo>
                <a:lnTo>
                  <a:pt x="961" y="3421"/>
                </a:lnTo>
                <a:lnTo>
                  <a:pt x="1114" y="3497"/>
                </a:lnTo>
                <a:lnTo>
                  <a:pt x="1281" y="3561"/>
                </a:lnTo>
                <a:lnTo>
                  <a:pt x="1460" y="3613"/>
                </a:lnTo>
                <a:lnTo>
                  <a:pt x="1640" y="3638"/>
                </a:lnTo>
                <a:lnTo>
                  <a:pt x="1832" y="3651"/>
                </a:lnTo>
                <a:lnTo>
                  <a:pt x="16420" y="3651"/>
                </a:lnTo>
                <a:lnTo>
                  <a:pt x="16612" y="3638"/>
                </a:lnTo>
                <a:lnTo>
                  <a:pt x="16791" y="3613"/>
                </a:lnTo>
                <a:lnTo>
                  <a:pt x="16958" y="3561"/>
                </a:lnTo>
                <a:lnTo>
                  <a:pt x="17124" y="3497"/>
                </a:lnTo>
                <a:lnTo>
                  <a:pt x="17291" y="3421"/>
                </a:lnTo>
                <a:lnTo>
                  <a:pt x="17444" y="3331"/>
                </a:lnTo>
                <a:lnTo>
                  <a:pt x="17585" y="3228"/>
                </a:lnTo>
                <a:lnTo>
                  <a:pt x="17713" y="3113"/>
                </a:lnTo>
                <a:lnTo>
                  <a:pt x="17829" y="2985"/>
                </a:lnTo>
                <a:lnTo>
                  <a:pt x="17931" y="2844"/>
                </a:lnTo>
                <a:lnTo>
                  <a:pt x="18021" y="2691"/>
                </a:lnTo>
                <a:lnTo>
                  <a:pt x="18098" y="2537"/>
                </a:lnTo>
                <a:lnTo>
                  <a:pt x="18162" y="2358"/>
                </a:lnTo>
                <a:lnTo>
                  <a:pt x="18213" y="2191"/>
                </a:lnTo>
                <a:lnTo>
                  <a:pt x="18239" y="2012"/>
                </a:lnTo>
                <a:lnTo>
                  <a:pt x="18239" y="1820"/>
                </a:lnTo>
                <a:lnTo>
                  <a:pt x="18239" y="1640"/>
                </a:lnTo>
                <a:lnTo>
                  <a:pt x="18213" y="1448"/>
                </a:lnTo>
                <a:lnTo>
                  <a:pt x="18162" y="1282"/>
                </a:lnTo>
                <a:lnTo>
                  <a:pt x="18098" y="1115"/>
                </a:lnTo>
                <a:lnTo>
                  <a:pt x="18021" y="949"/>
                </a:lnTo>
                <a:lnTo>
                  <a:pt x="17931" y="795"/>
                </a:lnTo>
                <a:lnTo>
                  <a:pt x="17829" y="667"/>
                </a:lnTo>
                <a:lnTo>
                  <a:pt x="17713" y="526"/>
                </a:lnTo>
                <a:lnTo>
                  <a:pt x="17585" y="411"/>
                </a:lnTo>
                <a:lnTo>
                  <a:pt x="17444" y="308"/>
                </a:lnTo>
                <a:lnTo>
                  <a:pt x="17291" y="219"/>
                </a:lnTo>
                <a:lnTo>
                  <a:pt x="17124" y="142"/>
                </a:lnTo>
                <a:lnTo>
                  <a:pt x="16958" y="78"/>
                </a:lnTo>
                <a:lnTo>
                  <a:pt x="16791" y="39"/>
                </a:lnTo>
                <a:lnTo>
                  <a:pt x="1661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632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6"/>
          <p:cNvSpPr txBox="1">
            <a:spLocks noGrp="1"/>
          </p:cNvSpPr>
          <p:nvPr>
            <p:ph type="title"/>
          </p:nvPr>
        </p:nvSpPr>
        <p:spPr>
          <a:xfrm>
            <a:off x="635580" y="522221"/>
            <a:ext cx="10972800" cy="49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600"/>
              <a:t>Data Cleaning &amp; Preprocessing – </a:t>
            </a:r>
            <a:r>
              <a:rPr lang="en" sz="3600">
                <a:solidFill>
                  <a:schemeClr val="accent5">
                    <a:lumMod val="75000"/>
                  </a:schemeClr>
                </a:solidFill>
              </a:rPr>
              <a:t>Did not work</a:t>
            </a:r>
            <a:endParaRPr sz="360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937" name="Google Shape;937;p26"/>
          <p:cNvGrpSpPr/>
          <p:nvPr/>
        </p:nvGrpSpPr>
        <p:grpSpPr>
          <a:xfrm>
            <a:off x="7658232" y="2257184"/>
            <a:ext cx="3924424" cy="4052189"/>
            <a:chOff x="5449625" y="1389325"/>
            <a:chExt cx="3237261" cy="3342655"/>
          </a:xfrm>
        </p:grpSpPr>
        <p:sp>
          <p:nvSpPr>
            <p:cNvPr id="938" name="Google Shape;938;p26"/>
            <p:cNvSpPr/>
            <p:nvPr/>
          </p:nvSpPr>
          <p:spPr>
            <a:xfrm>
              <a:off x="6533088" y="4360137"/>
              <a:ext cx="1749195" cy="185374"/>
            </a:xfrm>
            <a:custGeom>
              <a:avLst/>
              <a:gdLst/>
              <a:ahLst/>
              <a:cxnLst/>
              <a:rect l="l" t="t" r="r" b="b"/>
              <a:pathLst>
                <a:path w="44472" h="4713" extrusionOk="0">
                  <a:moveTo>
                    <a:pt x="21091" y="0"/>
                  </a:moveTo>
                  <a:lnTo>
                    <a:pt x="19961" y="10"/>
                  </a:lnTo>
                  <a:lnTo>
                    <a:pt x="18850" y="29"/>
                  </a:lnTo>
                  <a:lnTo>
                    <a:pt x="17758" y="48"/>
                  </a:lnTo>
                  <a:lnTo>
                    <a:pt x="16676" y="77"/>
                  </a:lnTo>
                  <a:lnTo>
                    <a:pt x="15622" y="105"/>
                  </a:lnTo>
                  <a:lnTo>
                    <a:pt x="14587" y="144"/>
                  </a:lnTo>
                  <a:lnTo>
                    <a:pt x="13582" y="182"/>
                  </a:lnTo>
                  <a:lnTo>
                    <a:pt x="12595" y="230"/>
                  </a:lnTo>
                  <a:lnTo>
                    <a:pt x="11637" y="287"/>
                  </a:lnTo>
                  <a:lnTo>
                    <a:pt x="10708" y="335"/>
                  </a:lnTo>
                  <a:lnTo>
                    <a:pt x="9808" y="402"/>
                  </a:lnTo>
                  <a:lnTo>
                    <a:pt x="8936" y="469"/>
                  </a:lnTo>
                  <a:lnTo>
                    <a:pt x="8094" y="536"/>
                  </a:lnTo>
                  <a:lnTo>
                    <a:pt x="7289" y="613"/>
                  </a:lnTo>
                  <a:lnTo>
                    <a:pt x="6513" y="690"/>
                  </a:lnTo>
                  <a:lnTo>
                    <a:pt x="5776" y="776"/>
                  </a:lnTo>
                  <a:lnTo>
                    <a:pt x="5076" y="852"/>
                  </a:lnTo>
                  <a:lnTo>
                    <a:pt x="4416" y="948"/>
                  </a:lnTo>
                  <a:lnTo>
                    <a:pt x="3803" y="1034"/>
                  </a:lnTo>
                  <a:lnTo>
                    <a:pt x="3218" y="1130"/>
                  </a:lnTo>
                  <a:lnTo>
                    <a:pt x="2682" y="1236"/>
                  </a:lnTo>
                  <a:lnTo>
                    <a:pt x="2193" y="1331"/>
                  </a:lnTo>
                  <a:lnTo>
                    <a:pt x="1753" y="1437"/>
                  </a:lnTo>
                  <a:lnTo>
                    <a:pt x="1351" y="1542"/>
                  </a:lnTo>
                  <a:lnTo>
                    <a:pt x="1006" y="1657"/>
                  </a:lnTo>
                  <a:lnTo>
                    <a:pt x="699" y="1772"/>
                  </a:lnTo>
                  <a:lnTo>
                    <a:pt x="575" y="1829"/>
                  </a:lnTo>
                  <a:lnTo>
                    <a:pt x="450" y="1877"/>
                  </a:lnTo>
                  <a:lnTo>
                    <a:pt x="345" y="1944"/>
                  </a:lnTo>
                  <a:lnTo>
                    <a:pt x="259" y="2002"/>
                  </a:lnTo>
                  <a:lnTo>
                    <a:pt x="182" y="2059"/>
                  </a:lnTo>
                  <a:lnTo>
                    <a:pt x="115" y="2117"/>
                  </a:lnTo>
                  <a:lnTo>
                    <a:pt x="67" y="2174"/>
                  </a:lnTo>
                  <a:lnTo>
                    <a:pt x="29" y="2232"/>
                  </a:lnTo>
                  <a:lnTo>
                    <a:pt x="10" y="2299"/>
                  </a:lnTo>
                  <a:lnTo>
                    <a:pt x="0" y="2356"/>
                  </a:lnTo>
                  <a:lnTo>
                    <a:pt x="10" y="2423"/>
                  </a:lnTo>
                  <a:lnTo>
                    <a:pt x="29" y="2481"/>
                  </a:lnTo>
                  <a:lnTo>
                    <a:pt x="67" y="2538"/>
                  </a:lnTo>
                  <a:lnTo>
                    <a:pt x="115" y="2596"/>
                  </a:lnTo>
                  <a:lnTo>
                    <a:pt x="182" y="2663"/>
                  </a:lnTo>
                  <a:lnTo>
                    <a:pt x="259" y="2720"/>
                  </a:lnTo>
                  <a:lnTo>
                    <a:pt x="345" y="2778"/>
                  </a:lnTo>
                  <a:lnTo>
                    <a:pt x="450" y="2835"/>
                  </a:lnTo>
                  <a:lnTo>
                    <a:pt x="575" y="2893"/>
                  </a:lnTo>
                  <a:lnTo>
                    <a:pt x="699" y="2950"/>
                  </a:lnTo>
                  <a:lnTo>
                    <a:pt x="1006" y="3055"/>
                  </a:lnTo>
                  <a:lnTo>
                    <a:pt x="1351" y="3170"/>
                  </a:lnTo>
                  <a:lnTo>
                    <a:pt x="1753" y="3276"/>
                  </a:lnTo>
                  <a:lnTo>
                    <a:pt x="2193" y="3381"/>
                  </a:lnTo>
                  <a:lnTo>
                    <a:pt x="2682" y="3486"/>
                  </a:lnTo>
                  <a:lnTo>
                    <a:pt x="3218" y="3582"/>
                  </a:lnTo>
                  <a:lnTo>
                    <a:pt x="3803" y="3678"/>
                  </a:lnTo>
                  <a:lnTo>
                    <a:pt x="4416" y="3774"/>
                  </a:lnTo>
                  <a:lnTo>
                    <a:pt x="5076" y="3860"/>
                  </a:lnTo>
                  <a:lnTo>
                    <a:pt x="5776" y="3946"/>
                  </a:lnTo>
                  <a:lnTo>
                    <a:pt x="6513" y="4023"/>
                  </a:lnTo>
                  <a:lnTo>
                    <a:pt x="7289" y="4099"/>
                  </a:lnTo>
                  <a:lnTo>
                    <a:pt x="8094" y="4176"/>
                  </a:lnTo>
                  <a:lnTo>
                    <a:pt x="8936" y="4253"/>
                  </a:lnTo>
                  <a:lnTo>
                    <a:pt x="9808" y="4310"/>
                  </a:lnTo>
                  <a:lnTo>
                    <a:pt x="10708" y="4377"/>
                  </a:lnTo>
                  <a:lnTo>
                    <a:pt x="11637" y="4435"/>
                  </a:lnTo>
                  <a:lnTo>
                    <a:pt x="12595" y="4483"/>
                  </a:lnTo>
                  <a:lnTo>
                    <a:pt x="13582" y="4530"/>
                  </a:lnTo>
                  <a:lnTo>
                    <a:pt x="14587" y="4578"/>
                  </a:lnTo>
                  <a:lnTo>
                    <a:pt x="15622" y="4607"/>
                  </a:lnTo>
                  <a:lnTo>
                    <a:pt x="16676" y="4645"/>
                  </a:lnTo>
                  <a:lnTo>
                    <a:pt x="17758" y="4665"/>
                  </a:lnTo>
                  <a:lnTo>
                    <a:pt x="18850" y="4693"/>
                  </a:lnTo>
                  <a:lnTo>
                    <a:pt x="19961" y="4703"/>
                  </a:lnTo>
                  <a:lnTo>
                    <a:pt x="21091" y="4712"/>
                  </a:lnTo>
                  <a:lnTo>
                    <a:pt x="23380" y="4712"/>
                  </a:lnTo>
                  <a:lnTo>
                    <a:pt x="24510" y="4703"/>
                  </a:lnTo>
                  <a:lnTo>
                    <a:pt x="25621" y="4693"/>
                  </a:lnTo>
                  <a:lnTo>
                    <a:pt x="26713" y="4665"/>
                  </a:lnTo>
                  <a:lnTo>
                    <a:pt x="27796" y="4645"/>
                  </a:lnTo>
                  <a:lnTo>
                    <a:pt x="28849" y="4607"/>
                  </a:lnTo>
                  <a:lnTo>
                    <a:pt x="29884" y="4578"/>
                  </a:lnTo>
                  <a:lnTo>
                    <a:pt x="30889" y="4530"/>
                  </a:lnTo>
                  <a:lnTo>
                    <a:pt x="31876" y="4483"/>
                  </a:lnTo>
                  <a:lnTo>
                    <a:pt x="32834" y="4435"/>
                  </a:lnTo>
                  <a:lnTo>
                    <a:pt x="33763" y="4377"/>
                  </a:lnTo>
                  <a:lnTo>
                    <a:pt x="34663" y="4310"/>
                  </a:lnTo>
                  <a:lnTo>
                    <a:pt x="35535" y="4253"/>
                  </a:lnTo>
                  <a:lnTo>
                    <a:pt x="36378" y="4176"/>
                  </a:lnTo>
                  <a:lnTo>
                    <a:pt x="37182" y="4099"/>
                  </a:lnTo>
                  <a:lnTo>
                    <a:pt x="37958" y="4023"/>
                  </a:lnTo>
                  <a:lnTo>
                    <a:pt x="38696" y="3946"/>
                  </a:lnTo>
                  <a:lnTo>
                    <a:pt x="39395" y="3860"/>
                  </a:lnTo>
                  <a:lnTo>
                    <a:pt x="40056" y="3774"/>
                  </a:lnTo>
                  <a:lnTo>
                    <a:pt x="40669" y="3678"/>
                  </a:lnTo>
                  <a:lnTo>
                    <a:pt x="41253" y="3582"/>
                  </a:lnTo>
                  <a:lnTo>
                    <a:pt x="41789" y="3486"/>
                  </a:lnTo>
                  <a:lnTo>
                    <a:pt x="42278" y="3381"/>
                  </a:lnTo>
                  <a:lnTo>
                    <a:pt x="42718" y="3276"/>
                  </a:lnTo>
                  <a:lnTo>
                    <a:pt x="43121" y="3170"/>
                  </a:lnTo>
                  <a:lnTo>
                    <a:pt x="43465" y="3055"/>
                  </a:lnTo>
                  <a:lnTo>
                    <a:pt x="43772" y="2950"/>
                  </a:lnTo>
                  <a:lnTo>
                    <a:pt x="43896" y="2893"/>
                  </a:lnTo>
                  <a:lnTo>
                    <a:pt x="44021" y="2835"/>
                  </a:lnTo>
                  <a:lnTo>
                    <a:pt x="44126" y="2778"/>
                  </a:lnTo>
                  <a:lnTo>
                    <a:pt x="44213" y="2720"/>
                  </a:lnTo>
                  <a:lnTo>
                    <a:pt x="44289" y="2663"/>
                  </a:lnTo>
                  <a:lnTo>
                    <a:pt x="44356" y="2596"/>
                  </a:lnTo>
                  <a:lnTo>
                    <a:pt x="44404" y="2538"/>
                  </a:lnTo>
                  <a:lnTo>
                    <a:pt x="44442" y="2481"/>
                  </a:lnTo>
                  <a:lnTo>
                    <a:pt x="44462" y="2423"/>
                  </a:lnTo>
                  <a:lnTo>
                    <a:pt x="44471" y="2356"/>
                  </a:lnTo>
                  <a:lnTo>
                    <a:pt x="44462" y="2299"/>
                  </a:lnTo>
                  <a:lnTo>
                    <a:pt x="44442" y="2232"/>
                  </a:lnTo>
                  <a:lnTo>
                    <a:pt x="44404" y="2174"/>
                  </a:lnTo>
                  <a:lnTo>
                    <a:pt x="44356" y="2117"/>
                  </a:lnTo>
                  <a:lnTo>
                    <a:pt x="44289" y="2059"/>
                  </a:lnTo>
                  <a:lnTo>
                    <a:pt x="44213" y="2002"/>
                  </a:lnTo>
                  <a:lnTo>
                    <a:pt x="44126" y="1944"/>
                  </a:lnTo>
                  <a:lnTo>
                    <a:pt x="44021" y="1877"/>
                  </a:lnTo>
                  <a:lnTo>
                    <a:pt x="43896" y="1829"/>
                  </a:lnTo>
                  <a:lnTo>
                    <a:pt x="43772" y="1772"/>
                  </a:lnTo>
                  <a:lnTo>
                    <a:pt x="43465" y="1657"/>
                  </a:lnTo>
                  <a:lnTo>
                    <a:pt x="43121" y="1542"/>
                  </a:lnTo>
                  <a:lnTo>
                    <a:pt x="42718" y="1437"/>
                  </a:lnTo>
                  <a:lnTo>
                    <a:pt x="42278" y="1331"/>
                  </a:lnTo>
                  <a:lnTo>
                    <a:pt x="41789" y="1236"/>
                  </a:lnTo>
                  <a:lnTo>
                    <a:pt x="41253" y="1130"/>
                  </a:lnTo>
                  <a:lnTo>
                    <a:pt x="40669" y="1034"/>
                  </a:lnTo>
                  <a:lnTo>
                    <a:pt x="40056" y="948"/>
                  </a:lnTo>
                  <a:lnTo>
                    <a:pt x="39395" y="852"/>
                  </a:lnTo>
                  <a:lnTo>
                    <a:pt x="38696" y="776"/>
                  </a:lnTo>
                  <a:lnTo>
                    <a:pt x="37958" y="690"/>
                  </a:lnTo>
                  <a:lnTo>
                    <a:pt x="37182" y="613"/>
                  </a:lnTo>
                  <a:lnTo>
                    <a:pt x="36378" y="536"/>
                  </a:lnTo>
                  <a:lnTo>
                    <a:pt x="35535" y="469"/>
                  </a:lnTo>
                  <a:lnTo>
                    <a:pt x="34663" y="402"/>
                  </a:lnTo>
                  <a:lnTo>
                    <a:pt x="33763" y="335"/>
                  </a:lnTo>
                  <a:lnTo>
                    <a:pt x="32834" y="287"/>
                  </a:lnTo>
                  <a:lnTo>
                    <a:pt x="31876" y="230"/>
                  </a:lnTo>
                  <a:lnTo>
                    <a:pt x="30889" y="182"/>
                  </a:lnTo>
                  <a:lnTo>
                    <a:pt x="29884" y="144"/>
                  </a:lnTo>
                  <a:lnTo>
                    <a:pt x="28849" y="105"/>
                  </a:lnTo>
                  <a:lnTo>
                    <a:pt x="27796" y="77"/>
                  </a:lnTo>
                  <a:lnTo>
                    <a:pt x="26713" y="48"/>
                  </a:lnTo>
                  <a:lnTo>
                    <a:pt x="25621" y="29"/>
                  </a:lnTo>
                  <a:lnTo>
                    <a:pt x="24510" y="10"/>
                  </a:lnTo>
                  <a:lnTo>
                    <a:pt x="23380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5449625" y="4579763"/>
              <a:ext cx="3237261" cy="152217"/>
            </a:xfrm>
            <a:custGeom>
              <a:avLst/>
              <a:gdLst/>
              <a:ahLst/>
              <a:cxnLst/>
              <a:rect l="l" t="t" r="r" b="b"/>
              <a:pathLst>
                <a:path w="82305" h="3870" extrusionOk="0">
                  <a:moveTo>
                    <a:pt x="41148" y="0"/>
                  </a:moveTo>
                  <a:lnTo>
                    <a:pt x="36943" y="10"/>
                  </a:lnTo>
                  <a:lnTo>
                    <a:pt x="32853" y="38"/>
                  </a:lnTo>
                  <a:lnTo>
                    <a:pt x="28907" y="86"/>
                  </a:lnTo>
                  <a:lnTo>
                    <a:pt x="25133" y="153"/>
                  </a:lnTo>
                  <a:lnTo>
                    <a:pt x="21532" y="230"/>
                  </a:lnTo>
                  <a:lnTo>
                    <a:pt x="18141" y="335"/>
                  </a:lnTo>
                  <a:lnTo>
                    <a:pt x="14971" y="441"/>
                  </a:lnTo>
                  <a:lnTo>
                    <a:pt x="13477" y="508"/>
                  </a:lnTo>
                  <a:lnTo>
                    <a:pt x="12050" y="565"/>
                  </a:lnTo>
                  <a:lnTo>
                    <a:pt x="10690" y="632"/>
                  </a:lnTo>
                  <a:lnTo>
                    <a:pt x="9397" y="709"/>
                  </a:lnTo>
                  <a:lnTo>
                    <a:pt x="8171" y="776"/>
                  </a:lnTo>
                  <a:lnTo>
                    <a:pt x="7021" y="853"/>
                  </a:lnTo>
                  <a:lnTo>
                    <a:pt x="5958" y="929"/>
                  </a:lnTo>
                  <a:lnTo>
                    <a:pt x="4962" y="1015"/>
                  </a:lnTo>
                  <a:lnTo>
                    <a:pt x="4052" y="1092"/>
                  </a:lnTo>
                  <a:lnTo>
                    <a:pt x="3228" y="1178"/>
                  </a:lnTo>
                  <a:lnTo>
                    <a:pt x="2491" y="1264"/>
                  </a:lnTo>
                  <a:lnTo>
                    <a:pt x="1849" y="1360"/>
                  </a:lnTo>
                  <a:lnTo>
                    <a:pt x="1294" y="1446"/>
                  </a:lnTo>
                  <a:lnTo>
                    <a:pt x="834" y="1542"/>
                  </a:lnTo>
                  <a:lnTo>
                    <a:pt x="642" y="1590"/>
                  </a:lnTo>
                  <a:lnTo>
                    <a:pt x="470" y="1638"/>
                  </a:lnTo>
                  <a:lnTo>
                    <a:pt x="326" y="1686"/>
                  </a:lnTo>
                  <a:lnTo>
                    <a:pt x="211" y="1734"/>
                  </a:lnTo>
                  <a:lnTo>
                    <a:pt x="115" y="1782"/>
                  </a:lnTo>
                  <a:lnTo>
                    <a:pt x="48" y="1829"/>
                  </a:lnTo>
                  <a:lnTo>
                    <a:pt x="10" y="1887"/>
                  </a:lnTo>
                  <a:lnTo>
                    <a:pt x="0" y="1906"/>
                  </a:lnTo>
                  <a:lnTo>
                    <a:pt x="0" y="1935"/>
                  </a:lnTo>
                  <a:lnTo>
                    <a:pt x="0" y="1954"/>
                  </a:lnTo>
                  <a:lnTo>
                    <a:pt x="10" y="1983"/>
                  </a:lnTo>
                  <a:lnTo>
                    <a:pt x="48" y="2031"/>
                  </a:lnTo>
                  <a:lnTo>
                    <a:pt x="115" y="2079"/>
                  </a:lnTo>
                  <a:lnTo>
                    <a:pt x="211" y="2126"/>
                  </a:lnTo>
                  <a:lnTo>
                    <a:pt x="326" y="2184"/>
                  </a:lnTo>
                  <a:lnTo>
                    <a:pt x="470" y="2232"/>
                  </a:lnTo>
                  <a:lnTo>
                    <a:pt x="642" y="2280"/>
                  </a:lnTo>
                  <a:lnTo>
                    <a:pt x="834" y="2318"/>
                  </a:lnTo>
                  <a:lnTo>
                    <a:pt x="1294" y="2414"/>
                  </a:lnTo>
                  <a:lnTo>
                    <a:pt x="1849" y="2510"/>
                  </a:lnTo>
                  <a:lnTo>
                    <a:pt x="2491" y="2596"/>
                  </a:lnTo>
                  <a:lnTo>
                    <a:pt x="3228" y="2682"/>
                  </a:lnTo>
                  <a:lnTo>
                    <a:pt x="4052" y="2768"/>
                  </a:lnTo>
                  <a:lnTo>
                    <a:pt x="4962" y="2854"/>
                  </a:lnTo>
                  <a:lnTo>
                    <a:pt x="5958" y="2931"/>
                  </a:lnTo>
                  <a:lnTo>
                    <a:pt x="7021" y="3017"/>
                  </a:lnTo>
                  <a:lnTo>
                    <a:pt x="8171" y="3094"/>
                  </a:lnTo>
                  <a:lnTo>
                    <a:pt x="9397" y="3161"/>
                  </a:lnTo>
                  <a:lnTo>
                    <a:pt x="10690" y="3228"/>
                  </a:lnTo>
                  <a:lnTo>
                    <a:pt x="12050" y="3295"/>
                  </a:lnTo>
                  <a:lnTo>
                    <a:pt x="13477" y="3362"/>
                  </a:lnTo>
                  <a:lnTo>
                    <a:pt x="14971" y="3419"/>
                  </a:lnTo>
                  <a:lnTo>
                    <a:pt x="18141" y="3534"/>
                  </a:lnTo>
                  <a:lnTo>
                    <a:pt x="21532" y="3630"/>
                  </a:lnTo>
                  <a:lnTo>
                    <a:pt x="25133" y="3716"/>
                  </a:lnTo>
                  <a:lnTo>
                    <a:pt x="28907" y="3774"/>
                  </a:lnTo>
                  <a:lnTo>
                    <a:pt x="32853" y="3822"/>
                  </a:lnTo>
                  <a:lnTo>
                    <a:pt x="36943" y="3860"/>
                  </a:lnTo>
                  <a:lnTo>
                    <a:pt x="41148" y="3870"/>
                  </a:lnTo>
                  <a:lnTo>
                    <a:pt x="45353" y="3860"/>
                  </a:lnTo>
                  <a:lnTo>
                    <a:pt x="49443" y="3822"/>
                  </a:lnTo>
                  <a:lnTo>
                    <a:pt x="53389" y="3774"/>
                  </a:lnTo>
                  <a:lnTo>
                    <a:pt x="57172" y="3716"/>
                  </a:lnTo>
                  <a:lnTo>
                    <a:pt x="60764" y="3630"/>
                  </a:lnTo>
                  <a:lnTo>
                    <a:pt x="64155" y="3534"/>
                  </a:lnTo>
                  <a:lnTo>
                    <a:pt x="67325" y="3419"/>
                  </a:lnTo>
                  <a:lnTo>
                    <a:pt x="68819" y="3362"/>
                  </a:lnTo>
                  <a:lnTo>
                    <a:pt x="70246" y="3295"/>
                  </a:lnTo>
                  <a:lnTo>
                    <a:pt x="71616" y="3228"/>
                  </a:lnTo>
                  <a:lnTo>
                    <a:pt x="72909" y="3161"/>
                  </a:lnTo>
                  <a:lnTo>
                    <a:pt x="74125" y="3094"/>
                  </a:lnTo>
                  <a:lnTo>
                    <a:pt x="75275" y="3017"/>
                  </a:lnTo>
                  <a:lnTo>
                    <a:pt x="76347" y="2931"/>
                  </a:lnTo>
                  <a:lnTo>
                    <a:pt x="77334" y="2854"/>
                  </a:lnTo>
                  <a:lnTo>
                    <a:pt x="78244" y="2768"/>
                  </a:lnTo>
                  <a:lnTo>
                    <a:pt x="79068" y="2682"/>
                  </a:lnTo>
                  <a:lnTo>
                    <a:pt x="79805" y="2596"/>
                  </a:lnTo>
                  <a:lnTo>
                    <a:pt x="80456" y="2510"/>
                  </a:lnTo>
                  <a:lnTo>
                    <a:pt x="81012" y="2414"/>
                  </a:lnTo>
                  <a:lnTo>
                    <a:pt x="81462" y="2318"/>
                  </a:lnTo>
                  <a:lnTo>
                    <a:pt x="81663" y="2280"/>
                  </a:lnTo>
                  <a:lnTo>
                    <a:pt x="81826" y="2232"/>
                  </a:lnTo>
                  <a:lnTo>
                    <a:pt x="81970" y="2184"/>
                  </a:lnTo>
                  <a:lnTo>
                    <a:pt x="82094" y="2126"/>
                  </a:lnTo>
                  <a:lnTo>
                    <a:pt x="82180" y="2079"/>
                  </a:lnTo>
                  <a:lnTo>
                    <a:pt x="82248" y="2031"/>
                  </a:lnTo>
                  <a:lnTo>
                    <a:pt x="82286" y="1983"/>
                  </a:lnTo>
                  <a:lnTo>
                    <a:pt x="82295" y="1954"/>
                  </a:lnTo>
                  <a:lnTo>
                    <a:pt x="82305" y="1935"/>
                  </a:lnTo>
                  <a:lnTo>
                    <a:pt x="82295" y="1906"/>
                  </a:lnTo>
                  <a:lnTo>
                    <a:pt x="82286" y="1887"/>
                  </a:lnTo>
                  <a:lnTo>
                    <a:pt x="82248" y="1829"/>
                  </a:lnTo>
                  <a:lnTo>
                    <a:pt x="82180" y="1782"/>
                  </a:lnTo>
                  <a:lnTo>
                    <a:pt x="82094" y="1734"/>
                  </a:lnTo>
                  <a:lnTo>
                    <a:pt x="81970" y="1686"/>
                  </a:lnTo>
                  <a:lnTo>
                    <a:pt x="81826" y="1638"/>
                  </a:lnTo>
                  <a:lnTo>
                    <a:pt x="81663" y="1590"/>
                  </a:lnTo>
                  <a:lnTo>
                    <a:pt x="81462" y="1542"/>
                  </a:lnTo>
                  <a:lnTo>
                    <a:pt x="81012" y="1446"/>
                  </a:lnTo>
                  <a:lnTo>
                    <a:pt x="80456" y="1360"/>
                  </a:lnTo>
                  <a:lnTo>
                    <a:pt x="79805" y="1264"/>
                  </a:lnTo>
                  <a:lnTo>
                    <a:pt x="79068" y="1178"/>
                  </a:lnTo>
                  <a:lnTo>
                    <a:pt x="78244" y="1092"/>
                  </a:lnTo>
                  <a:lnTo>
                    <a:pt x="77334" y="1015"/>
                  </a:lnTo>
                  <a:lnTo>
                    <a:pt x="76347" y="929"/>
                  </a:lnTo>
                  <a:lnTo>
                    <a:pt x="75275" y="853"/>
                  </a:lnTo>
                  <a:lnTo>
                    <a:pt x="74125" y="776"/>
                  </a:lnTo>
                  <a:lnTo>
                    <a:pt x="72909" y="709"/>
                  </a:lnTo>
                  <a:lnTo>
                    <a:pt x="71616" y="632"/>
                  </a:lnTo>
                  <a:lnTo>
                    <a:pt x="70246" y="565"/>
                  </a:lnTo>
                  <a:lnTo>
                    <a:pt x="68819" y="508"/>
                  </a:lnTo>
                  <a:lnTo>
                    <a:pt x="67325" y="441"/>
                  </a:lnTo>
                  <a:lnTo>
                    <a:pt x="64155" y="335"/>
                  </a:lnTo>
                  <a:lnTo>
                    <a:pt x="60764" y="230"/>
                  </a:lnTo>
                  <a:lnTo>
                    <a:pt x="57172" y="153"/>
                  </a:lnTo>
                  <a:lnTo>
                    <a:pt x="53389" y="86"/>
                  </a:lnTo>
                  <a:lnTo>
                    <a:pt x="49443" y="38"/>
                  </a:lnTo>
                  <a:lnTo>
                    <a:pt x="45353" y="10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8191774" y="3231092"/>
              <a:ext cx="378261" cy="86296"/>
            </a:xfrm>
            <a:custGeom>
              <a:avLst/>
              <a:gdLst/>
              <a:ahLst/>
              <a:cxnLst/>
              <a:rect l="l" t="t" r="r" b="b"/>
              <a:pathLst>
                <a:path w="9617" h="2194" extrusionOk="0">
                  <a:moveTo>
                    <a:pt x="4473" y="0"/>
                  </a:moveTo>
                  <a:lnTo>
                    <a:pt x="4186" y="10"/>
                  </a:lnTo>
                  <a:lnTo>
                    <a:pt x="3860" y="29"/>
                  </a:lnTo>
                  <a:lnTo>
                    <a:pt x="3075" y="77"/>
                  </a:lnTo>
                  <a:lnTo>
                    <a:pt x="2223" y="154"/>
                  </a:lnTo>
                  <a:lnTo>
                    <a:pt x="1389" y="240"/>
                  </a:lnTo>
                  <a:lnTo>
                    <a:pt x="680" y="307"/>
                  </a:lnTo>
                  <a:lnTo>
                    <a:pt x="0" y="384"/>
                  </a:lnTo>
                  <a:lnTo>
                    <a:pt x="1657" y="1322"/>
                  </a:lnTo>
                  <a:lnTo>
                    <a:pt x="2184" y="1466"/>
                  </a:lnTo>
                  <a:lnTo>
                    <a:pt x="2730" y="1590"/>
                  </a:lnTo>
                  <a:lnTo>
                    <a:pt x="3305" y="1705"/>
                  </a:lnTo>
                  <a:lnTo>
                    <a:pt x="3899" y="1811"/>
                  </a:lnTo>
                  <a:lnTo>
                    <a:pt x="4502" y="1897"/>
                  </a:lnTo>
                  <a:lnTo>
                    <a:pt x="5096" y="1973"/>
                  </a:lnTo>
                  <a:lnTo>
                    <a:pt x="5690" y="2041"/>
                  </a:lnTo>
                  <a:lnTo>
                    <a:pt x="6264" y="2098"/>
                  </a:lnTo>
                  <a:lnTo>
                    <a:pt x="6820" y="2136"/>
                  </a:lnTo>
                  <a:lnTo>
                    <a:pt x="7337" y="2165"/>
                  </a:lnTo>
                  <a:lnTo>
                    <a:pt x="7826" y="2184"/>
                  </a:lnTo>
                  <a:lnTo>
                    <a:pt x="8266" y="2194"/>
                  </a:lnTo>
                  <a:lnTo>
                    <a:pt x="8649" y="2184"/>
                  </a:lnTo>
                  <a:lnTo>
                    <a:pt x="8975" y="2165"/>
                  </a:lnTo>
                  <a:lnTo>
                    <a:pt x="9234" y="2127"/>
                  </a:lnTo>
                  <a:lnTo>
                    <a:pt x="9339" y="2108"/>
                  </a:lnTo>
                  <a:lnTo>
                    <a:pt x="9416" y="2088"/>
                  </a:lnTo>
                  <a:lnTo>
                    <a:pt x="9483" y="2060"/>
                  </a:lnTo>
                  <a:lnTo>
                    <a:pt x="9531" y="2031"/>
                  </a:lnTo>
                  <a:lnTo>
                    <a:pt x="9569" y="2002"/>
                  </a:lnTo>
                  <a:lnTo>
                    <a:pt x="9598" y="1983"/>
                  </a:lnTo>
                  <a:lnTo>
                    <a:pt x="9617" y="1954"/>
                  </a:lnTo>
                  <a:lnTo>
                    <a:pt x="9617" y="1926"/>
                  </a:lnTo>
                  <a:lnTo>
                    <a:pt x="9617" y="1897"/>
                  </a:lnTo>
                  <a:lnTo>
                    <a:pt x="9598" y="1868"/>
                  </a:lnTo>
                  <a:lnTo>
                    <a:pt x="9578" y="1839"/>
                  </a:lnTo>
                  <a:lnTo>
                    <a:pt x="9540" y="1811"/>
                  </a:lnTo>
                  <a:lnTo>
                    <a:pt x="9464" y="1753"/>
                  </a:lnTo>
                  <a:lnTo>
                    <a:pt x="9349" y="1696"/>
                  </a:lnTo>
                  <a:lnTo>
                    <a:pt x="9224" y="1638"/>
                  </a:lnTo>
                  <a:lnTo>
                    <a:pt x="8927" y="1523"/>
                  </a:lnTo>
                  <a:lnTo>
                    <a:pt x="8611" y="1408"/>
                  </a:lnTo>
                  <a:lnTo>
                    <a:pt x="8314" y="1313"/>
                  </a:lnTo>
                  <a:lnTo>
                    <a:pt x="8190" y="1255"/>
                  </a:lnTo>
                  <a:lnTo>
                    <a:pt x="8084" y="1217"/>
                  </a:lnTo>
                  <a:lnTo>
                    <a:pt x="7605" y="997"/>
                  </a:lnTo>
                  <a:lnTo>
                    <a:pt x="7107" y="786"/>
                  </a:lnTo>
                  <a:lnTo>
                    <a:pt x="6628" y="604"/>
                  </a:lnTo>
                  <a:lnTo>
                    <a:pt x="6169" y="431"/>
                  </a:lnTo>
                  <a:lnTo>
                    <a:pt x="5747" y="288"/>
                  </a:lnTo>
                  <a:lnTo>
                    <a:pt x="5364" y="173"/>
                  </a:lnTo>
                  <a:lnTo>
                    <a:pt x="5058" y="77"/>
                  </a:lnTo>
                  <a:lnTo>
                    <a:pt x="4828" y="20"/>
                  </a:lnTo>
                  <a:lnTo>
                    <a:pt x="4761" y="10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8252423" y="3224681"/>
              <a:ext cx="342114" cy="102500"/>
            </a:xfrm>
            <a:custGeom>
              <a:avLst/>
              <a:gdLst/>
              <a:ahLst/>
              <a:cxnLst/>
              <a:rect l="l" t="t" r="r" b="b"/>
              <a:pathLst>
                <a:path w="8698" h="2606" extrusionOk="0">
                  <a:moveTo>
                    <a:pt x="2998" y="1"/>
                  </a:moveTo>
                  <a:lnTo>
                    <a:pt x="2797" y="10"/>
                  </a:lnTo>
                  <a:lnTo>
                    <a:pt x="2558" y="20"/>
                  </a:lnTo>
                  <a:lnTo>
                    <a:pt x="2021" y="68"/>
                  </a:lnTo>
                  <a:lnTo>
                    <a:pt x="1456" y="144"/>
                  </a:lnTo>
                  <a:lnTo>
                    <a:pt x="901" y="211"/>
                  </a:lnTo>
                  <a:lnTo>
                    <a:pt x="441" y="278"/>
                  </a:lnTo>
                  <a:lnTo>
                    <a:pt x="0" y="345"/>
                  </a:lnTo>
                  <a:lnTo>
                    <a:pt x="0" y="403"/>
                  </a:lnTo>
                  <a:lnTo>
                    <a:pt x="249" y="432"/>
                  </a:lnTo>
                  <a:lnTo>
                    <a:pt x="489" y="479"/>
                  </a:lnTo>
                  <a:lnTo>
                    <a:pt x="728" y="527"/>
                  </a:lnTo>
                  <a:lnTo>
                    <a:pt x="949" y="594"/>
                  </a:lnTo>
                  <a:lnTo>
                    <a:pt x="1169" y="661"/>
                  </a:lnTo>
                  <a:lnTo>
                    <a:pt x="1380" y="748"/>
                  </a:lnTo>
                  <a:lnTo>
                    <a:pt x="1571" y="843"/>
                  </a:lnTo>
                  <a:lnTo>
                    <a:pt x="1763" y="949"/>
                  </a:lnTo>
                  <a:lnTo>
                    <a:pt x="1945" y="1064"/>
                  </a:lnTo>
                  <a:lnTo>
                    <a:pt x="2117" y="1188"/>
                  </a:lnTo>
                  <a:lnTo>
                    <a:pt x="2270" y="1322"/>
                  </a:lnTo>
                  <a:lnTo>
                    <a:pt x="2424" y="1476"/>
                  </a:lnTo>
                  <a:lnTo>
                    <a:pt x="2558" y="1638"/>
                  </a:lnTo>
                  <a:lnTo>
                    <a:pt x="2692" y="1811"/>
                  </a:lnTo>
                  <a:lnTo>
                    <a:pt x="2807" y="2002"/>
                  </a:lnTo>
                  <a:lnTo>
                    <a:pt x="2912" y="2204"/>
                  </a:lnTo>
                  <a:lnTo>
                    <a:pt x="4205" y="2347"/>
                  </a:lnTo>
                  <a:lnTo>
                    <a:pt x="4770" y="2414"/>
                  </a:lnTo>
                  <a:lnTo>
                    <a:pt x="5335" y="2472"/>
                  </a:lnTo>
                  <a:lnTo>
                    <a:pt x="5747" y="2500"/>
                  </a:lnTo>
                  <a:lnTo>
                    <a:pt x="6207" y="2539"/>
                  </a:lnTo>
                  <a:lnTo>
                    <a:pt x="6686" y="2568"/>
                  </a:lnTo>
                  <a:lnTo>
                    <a:pt x="7155" y="2587"/>
                  </a:lnTo>
                  <a:lnTo>
                    <a:pt x="7586" y="2606"/>
                  </a:lnTo>
                  <a:lnTo>
                    <a:pt x="7950" y="2606"/>
                  </a:lnTo>
                  <a:lnTo>
                    <a:pt x="8218" y="2596"/>
                  </a:lnTo>
                  <a:lnTo>
                    <a:pt x="8314" y="2587"/>
                  </a:lnTo>
                  <a:lnTo>
                    <a:pt x="8381" y="2577"/>
                  </a:lnTo>
                  <a:lnTo>
                    <a:pt x="8506" y="2520"/>
                  </a:lnTo>
                  <a:lnTo>
                    <a:pt x="8602" y="2462"/>
                  </a:lnTo>
                  <a:lnTo>
                    <a:pt x="8640" y="2433"/>
                  </a:lnTo>
                  <a:lnTo>
                    <a:pt x="8659" y="2395"/>
                  </a:lnTo>
                  <a:lnTo>
                    <a:pt x="8678" y="2366"/>
                  </a:lnTo>
                  <a:lnTo>
                    <a:pt x="8697" y="2328"/>
                  </a:lnTo>
                  <a:lnTo>
                    <a:pt x="8697" y="2290"/>
                  </a:lnTo>
                  <a:lnTo>
                    <a:pt x="8697" y="2251"/>
                  </a:lnTo>
                  <a:lnTo>
                    <a:pt x="8678" y="2213"/>
                  </a:lnTo>
                  <a:lnTo>
                    <a:pt x="8659" y="2175"/>
                  </a:lnTo>
                  <a:lnTo>
                    <a:pt x="8592" y="2089"/>
                  </a:lnTo>
                  <a:lnTo>
                    <a:pt x="8496" y="1993"/>
                  </a:lnTo>
                  <a:lnTo>
                    <a:pt x="8362" y="1897"/>
                  </a:lnTo>
                  <a:lnTo>
                    <a:pt x="8199" y="1792"/>
                  </a:lnTo>
                  <a:lnTo>
                    <a:pt x="8008" y="1677"/>
                  </a:lnTo>
                  <a:lnTo>
                    <a:pt x="7778" y="1562"/>
                  </a:lnTo>
                  <a:lnTo>
                    <a:pt x="7519" y="1437"/>
                  </a:lnTo>
                  <a:lnTo>
                    <a:pt x="7232" y="1303"/>
                  </a:lnTo>
                  <a:lnTo>
                    <a:pt x="6906" y="1169"/>
                  </a:lnTo>
                  <a:lnTo>
                    <a:pt x="6542" y="1016"/>
                  </a:lnTo>
                  <a:lnTo>
                    <a:pt x="6063" y="834"/>
                  </a:lnTo>
                  <a:lnTo>
                    <a:pt x="5565" y="671"/>
                  </a:lnTo>
                  <a:lnTo>
                    <a:pt x="5086" y="518"/>
                  </a:lnTo>
                  <a:lnTo>
                    <a:pt x="4627" y="374"/>
                  </a:lnTo>
                  <a:lnTo>
                    <a:pt x="4205" y="259"/>
                  </a:lnTo>
                  <a:lnTo>
                    <a:pt x="3832" y="154"/>
                  </a:lnTo>
                  <a:lnTo>
                    <a:pt x="3286" y="20"/>
                  </a:lnTo>
                  <a:lnTo>
                    <a:pt x="3171" y="10"/>
                  </a:lnTo>
                  <a:lnTo>
                    <a:pt x="29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7744222" y="3452213"/>
              <a:ext cx="62185" cy="898944"/>
            </a:xfrm>
            <a:custGeom>
              <a:avLst/>
              <a:gdLst/>
              <a:ahLst/>
              <a:cxnLst/>
              <a:rect l="l" t="t" r="r" b="b"/>
              <a:pathLst>
                <a:path w="1581" h="22855" extrusionOk="0">
                  <a:moveTo>
                    <a:pt x="1" y="1"/>
                  </a:moveTo>
                  <a:lnTo>
                    <a:pt x="1" y="22854"/>
                  </a:lnTo>
                  <a:lnTo>
                    <a:pt x="1581" y="2285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7478656" y="4279862"/>
              <a:ext cx="592977" cy="160162"/>
            </a:xfrm>
            <a:custGeom>
              <a:avLst/>
              <a:gdLst/>
              <a:ahLst/>
              <a:cxnLst/>
              <a:rect l="l" t="t" r="r" b="b"/>
              <a:pathLst>
                <a:path w="15076" h="4072" extrusionOk="0">
                  <a:moveTo>
                    <a:pt x="4071" y="1"/>
                  </a:moveTo>
                  <a:lnTo>
                    <a:pt x="3860" y="10"/>
                  </a:lnTo>
                  <a:lnTo>
                    <a:pt x="3659" y="30"/>
                  </a:lnTo>
                  <a:lnTo>
                    <a:pt x="3458" y="49"/>
                  </a:lnTo>
                  <a:lnTo>
                    <a:pt x="3257" y="87"/>
                  </a:lnTo>
                  <a:lnTo>
                    <a:pt x="3055" y="135"/>
                  </a:lnTo>
                  <a:lnTo>
                    <a:pt x="2864" y="192"/>
                  </a:lnTo>
                  <a:lnTo>
                    <a:pt x="2672" y="250"/>
                  </a:lnTo>
                  <a:lnTo>
                    <a:pt x="2490" y="327"/>
                  </a:lnTo>
                  <a:lnTo>
                    <a:pt x="2308" y="403"/>
                  </a:lnTo>
                  <a:lnTo>
                    <a:pt x="2136" y="499"/>
                  </a:lnTo>
                  <a:lnTo>
                    <a:pt x="1964" y="595"/>
                  </a:lnTo>
                  <a:lnTo>
                    <a:pt x="1801" y="700"/>
                  </a:lnTo>
                  <a:lnTo>
                    <a:pt x="1638" y="815"/>
                  </a:lnTo>
                  <a:lnTo>
                    <a:pt x="1485" y="940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85"/>
                  </a:lnTo>
                  <a:lnTo>
                    <a:pt x="814" y="1639"/>
                  </a:lnTo>
                  <a:lnTo>
                    <a:pt x="699" y="1802"/>
                  </a:lnTo>
                  <a:lnTo>
                    <a:pt x="594" y="1964"/>
                  </a:lnTo>
                  <a:lnTo>
                    <a:pt x="498" y="2137"/>
                  </a:lnTo>
                  <a:lnTo>
                    <a:pt x="402" y="2309"/>
                  </a:lnTo>
                  <a:lnTo>
                    <a:pt x="326" y="2491"/>
                  </a:lnTo>
                  <a:lnTo>
                    <a:pt x="249" y="2673"/>
                  </a:lnTo>
                  <a:lnTo>
                    <a:pt x="182" y="2865"/>
                  </a:lnTo>
                  <a:lnTo>
                    <a:pt x="134" y="3056"/>
                  </a:lnTo>
                  <a:lnTo>
                    <a:pt x="86" y="3257"/>
                  </a:lnTo>
                  <a:lnTo>
                    <a:pt x="48" y="3459"/>
                  </a:lnTo>
                  <a:lnTo>
                    <a:pt x="29" y="3660"/>
                  </a:lnTo>
                  <a:lnTo>
                    <a:pt x="10" y="3861"/>
                  </a:lnTo>
                  <a:lnTo>
                    <a:pt x="0" y="4072"/>
                  </a:lnTo>
                  <a:lnTo>
                    <a:pt x="1293" y="4072"/>
                  </a:lnTo>
                  <a:lnTo>
                    <a:pt x="1303" y="3928"/>
                  </a:lnTo>
                  <a:lnTo>
                    <a:pt x="1312" y="3794"/>
                  </a:lnTo>
                  <a:lnTo>
                    <a:pt x="1331" y="3650"/>
                  </a:lnTo>
                  <a:lnTo>
                    <a:pt x="1351" y="3516"/>
                  </a:lnTo>
                  <a:lnTo>
                    <a:pt x="1389" y="3382"/>
                  </a:lnTo>
                  <a:lnTo>
                    <a:pt x="1427" y="3248"/>
                  </a:lnTo>
                  <a:lnTo>
                    <a:pt x="1466" y="3123"/>
                  </a:lnTo>
                  <a:lnTo>
                    <a:pt x="1513" y="2999"/>
                  </a:lnTo>
                  <a:lnTo>
                    <a:pt x="1571" y="2874"/>
                  </a:lnTo>
                  <a:lnTo>
                    <a:pt x="1628" y="2750"/>
                  </a:lnTo>
                  <a:lnTo>
                    <a:pt x="1695" y="2635"/>
                  </a:lnTo>
                  <a:lnTo>
                    <a:pt x="1772" y="2520"/>
                  </a:lnTo>
                  <a:lnTo>
                    <a:pt x="1849" y="2415"/>
                  </a:lnTo>
                  <a:lnTo>
                    <a:pt x="1935" y="2309"/>
                  </a:lnTo>
                  <a:lnTo>
                    <a:pt x="2021" y="2213"/>
                  </a:lnTo>
                  <a:lnTo>
                    <a:pt x="2107" y="2108"/>
                  </a:lnTo>
                  <a:lnTo>
                    <a:pt x="2203" y="2022"/>
                  </a:lnTo>
                  <a:lnTo>
                    <a:pt x="2308" y="1936"/>
                  </a:lnTo>
                  <a:lnTo>
                    <a:pt x="2414" y="1849"/>
                  </a:lnTo>
                  <a:lnTo>
                    <a:pt x="2519" y="1773"/>
                  </a:lnTo>
                  <a:lnTo>
                    <a:pt x="2634" y="1706"/>
                  </a:lnTo>
                  <a:lnTo>
                    <a:pt x="2749" y="1639"/>
                  </a:lnTo>
                  <a:lnTo>
                    <a:pt x="2873" y="1572"/>
                  </a:lnTo>
                  <a:lnTo>
                    <a:pt x="2998" y="1514"/>
                  </a:lnTo>
                  <a:lnTo>
                    <a:pt x="3123" y="1466"/>
                  </a:lnTo>
                  <a:lnTo>
                    <a:pt x="3247" y="1428"/>
                  </a:lnTo>
                  <a:lnTo>
                    <a:pt x="3381" y="1390"/>
                  </a:lnTo>
                  <a:lnTo>
                    <a:pt x="3515" y="1351"/>
                  </a:lnTo>
                  <a:lnTo>
                    <a:pt x="3649" y="1332"/>
                  </a:lnTo>
                  <a:lnTo>
                    <a:pt x="3793" y="1313"/>
                  </a:lnTo>
                  <a:lnTo>
                    <a:pt x="3927" y="1304"/>
                  </a:lnTo>
                  <a:lnTo>
                    <a:pt x="11149" y="1304"/>
                  </a:lnTo>
                  <a:lnTo>
                    <a:pt x="11293" y="1313"/>
                  </a:lnTo>
                  <a:lnTo>
                    <a:pt x="11427" y="1332"/>
                  </a:lnTo>
                  <a:lnTo>
                    <a:pt x="11570" y="1351"/>
                  </a:lnTo>
                  <a:lnTo>
                    <a:pt x="11704" y="1390"/>
                  </a:lnTo>
                  <a:lnTo>
                    <a:pt x="11829" y="1428"/>
                  </a:lnTo>
                  <a:lnTo>
                    <a:pt x="11963" y="1466"/>
                  </a:lnTo>
                  <a:lnTo>
                    <a:pt x="12088" y="1514"/>
                  </a:lnTo>
                  <a:lnTo>
                    <a:pt x="12212" y="1572"/>
                  </a:lnTo>
                  <a:lnTo>
                    <a:pt x="12327" y="1639"/>
                  </a:lnTo>
                  <a:lnTo>
                    <a:pt x="12442" y="1706"/>
                  </a:lnTo>
                  <a:lnTo>
                    <a:pt x="12557" y="1773"/>
                  </a:lnTo>
                  <a:lnTo>
                    <a:pt x="12662" y="1849"/>
                  </a:lnTo>
                  <a:lnTo>
                    <a:pt x="12768" y="1936"/>
                  </a:lnTo>
                  <a:lnTo>
                    <a:pt x="12873" y="2022"/>
                  </a:lnTo>
                  <a:lnTo>
                    <a:pt x="12969" y="2108"/>
                  </a:lnTo>
                  <a:lnTo>
                    <a:pt x="13065" y="2213"/>
                  </a:lnTo>
                  <a:lnTo>
                    <a:pt x="13151" y="2309"/>
                  </a:lnTo>
                  <a:lnTo>
                    <a:pt x="13227" y="2415"/>
                  </a:lnTo>
                  <a:lnTo>
                    <a:pt x="13304" y="2520"/>
                  </a:lnTo>
                  <a:lnTo>
                    <a:pt x="13381" y="2635"/>
                  </a:lnTo>
                  <a:lnTo>
                    <a:pt x="13448" y="2750"/>
                  </a:lnTo>
                  <a:lnTo>
                    <a:pt x="13505" y="2874"/>
                  </a:lnTo>
                  <a:lnTo>
                    <a:pt x="13563" y="2999"/>
                  </a:lnTo>
                  <a:lnTo>
                    <a:pt x="13611" y="3123"/>
                  </a:lnTo>
                  <a:lnTo>
                    <a:pt x="13658" y="3248"/>
                  </a:lnTo>
                  <a:lnTo>
                    <a:pt x="13697" y="3382"/>
                  </a:lnTo>
                  <a:lnTo>
                    <a:pt x="13725" y="3516"/>
                  </a:lnTo>
                  <a:lnTo>
                    <a:pt x="13754" y="3650"/>
                  </a:lnTo>
                  <a:lnTo>
                    <a:pt x="13764" y="3794"/>
                  </a:lnTo>
                  <a:lnTo>
                    <a:pt x="13783" y="3928"/>
                  </a:lnTo>
                  <a:lnTo>
                    <a:pt x="13783" y="4072"/>
                  </a:lnTo>
                  <a:lnTo>
                    <a:pt x="15076" y="4072"/>
                  </a:lnTo>
                  <a:lnTo>
                    <a:pt x="15076" y="3861"/>
                  </a:lnTo>
                  <a:lnTo>
                    <a:pt x="15057" y="3660"/>
                  </a:lnTo>
                  <a:lnTo>
                    <a:pt x="15028" y="3459"/>
                  </a:lnTo>
                  <a:lnTo>
                    <a:pt x="14990" y="3257"/>
                  </a:lnTo>
                  <a:lnTo>
                    <a:pt x="14951" y="3056"/>
                  </a:lnTo>
                  <a:lnTo>
                    <a:pt x="14894" y="2865"/>
                  </a:lnTo>
                  <a:lnTo>
                    <a:pt x="14827" y="2673"/>
                  </a:lnTo>
                  <a:lnTo>
                    <a:pt x="14760" y="2491"/>
                  </a:lnTo>
                  <a:lnTo>
                    <a:pt x="14674" y="2309"/>
                  </a:lnTo>
                  <a:lnTo>
                    <a:pt x="14588" y="2137"/>
                  </a:lnTo>
                  <a:lnTo>
                    <a:pt x="14492" y="1964"/>
                  </a:lnTo>
                  <a:lnTo>
                    <a:pt x="14377" y="1802"/>
                  </a:lnTo>
                  <a:lnTo>
                    <a:pt x="14271" y="1639"/>
                  </a:lnTo>
                  <a:lnTo>
                    <a:pt x="14147" y="1485"/>
                  </a:lnTo>
                  <a:lnTo>
                    <a:pt x="14022" y="1342"/>
                  </a:lnTo>
                  <a:lnTo>
                    <a:pt x="13888" y="1198"/>
                  </a:lnTo>
                  <a:lnTo>
                    <a:pt x="13745" y="1064"/>
                  </a:lnTo>
                  <a:lnTo>
                    <a:pt x="13591" y="940"/>
                  </a:lnTo>
                  <a:lnTo>
                    <a:pt x="13438" y="815"/>
                  </a:lnTo>
                  <a:lnTo>
                    <a:pt x="13285" y="700"/>
                  </a:lnTo>
                  <a:lnTo>
                    <a:pt x="13112" y="595"/>
                  </a:lnTo>
                  <a:lnTo>
                    <a:pt x="12950" y="499"/>
                  </a:lnTo>
                  <a:lnTo>
                    <a:pt x="12768" y="403"/>
                  </a:lnTo>
                  <a:lnTo>
                    <a:pt x="12586" y="327"/>
                  </a:lnTo>
                  <a:lnTo>
                    <a:pt x="12404" y="250"/>
                  </a:lnTo>
                  <a:lnTo>
                    <a:pt x="12212" y="192"/>
                  </a:lnTo>
                  <a:lnTo>
                    <a:pt x="12021" y="135"/>
                  </a:lnTo>
                  <a:lnTo>
                    <a:pt x="11829" y="87"/>
                  </a:lnTo>
                  <a:lnTo>
                    <a:pt x="11628" y="49"/>
                  </a:lnTo>
                  <a:lnTo>
                    <a:pt x="11427" y="30"/>
                  </a:lnTo>
                  <a:lnTo>
                    <a:pt x="11216" y="10"/>
                  </a:lnTo>
                  <a:lnTo>
                    <a:pt x="110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7708076" y="3426608"/>
              <a:ext cx="134517" cy="208738"/>
            </a:xfrm>
            <a:custGeom>
              <a:avLst/>
              <a:gdLst/>
              <a:ahLst/>
              <a:cxnLst/>
              <a:rect l="l" t="t" r="r" b="b"/>
              <a:pathLst>
                <a:path w="3420" h="5307" extrusionOk="0">
                  <a:moveTo>
                    <a:pt x="0" y="0"/>
                  </a:moveTo>
                  <a:lnTo>
                    <a:pt x="642" y="5307"/>
                  </a:lnTo>
                  <a:lnTo>
                    <a:pt x="2768" y="5307"/>
                  </a:lnTo>
                  <a:lnTo>
                    <a:pt x="34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7343002" y="3414179"/>
              <a:ext cx="864646" cy="71624"/>
            </a:xfrm>
            <a:custGeom>
              <a:avLst/>
              <a:gdLst/>
              <a:ahLst/>
              <a:cxnLst/>
              <a:rect l="l" t="t" r="r" b="b"/>
              <a:pathLst>
                <a:path w="21983" h="1821" extrusionOk="0">
                  <a:moveTo>
                    <a:pt x="1" y="0"/>
                  </a:moveTo>
                  <a:lnTo>
                    <a:pt x="1" y="1820"/>
                  </a:lnTo>
                  <a:lnTo>
                    <a:pt x="21983" y="1820"/>
                  </a:lnTo>
                  <a:lnTo>
                    <a:pt x="21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7311733" y="3305310"/>
              <a:ext cx="926831" cy="137152"/>
            </a:xfrm>
            <a:custGeom>
              <a:avLst/>
              <a:gdLst/>
              <a:ahLst/>
              <a:cxnLst/>
              <a:rect l="l" t="t" r="r" b="b"/>
              <a:pathLst>
                <a:path w="23564" h="3487" extrusionOk="0">
                  <a:moveTo>
                    <a:pt x="3181" y="0"/>
                  </a:moveTo>
                  <a:lnTo>
                    <a:pt x="3008" y="19"/>
                  </a:lnTo>
                  <a:lnTo>
                    <a:pt x="2846" y="39"/>
                  </a:lnTo>
                  <a:lnTo>
                    <a:pt x="2683" y="67"/>
                  </a:lnTo>
                  <a:lnTo>
                    <a:pt x="2520" y="106"/>
                  </a:lnTo>
                  <a:lnTo>
                    <a:pt x="2357" y="154"/>
                  </a:lnTo>
                  <a:lnTo>
                    <a:pt x="2204" y="201"/>
                  </a:lnTo>
                  <a:lnTo>
                    <a:pt x="2051" y="259"/>
                  </a:lnTo>
                  <a:lnTo>
                    <a:pt x="1897" y="326"/>
                  </a:lnTo>
                  <a:lnTo>
                    <a:pt x="1754" y="403"/>
                  </a:lnTo>
                  <a:lnTo>
                    <a:pt x="1620" y="489"/>
                  </a:lnTo>
                  <a:lnTo>
                    <a:pt x="1476" y="575"/>
                  </a:lnTo>
                  <a:lnTo>
                    <a:pt x="1351" y="661"/>
                  </a:lnTo>
                  <a:lnTo>
                    <a:pt x="1227" y="767"/>
                  </a:lnTo>
                  <a:lnTo>
                    <a:pt x="1102" y="872"/>
                  </a:lnTo>
                  <a:lnTo>
                    <a:pt x="988" y="977"/>
                  </a:lnTo>
                  <a:lnTo>
                    <a:pt x="873" y="1092"/>
                  </a:lnTo>
                  <a:lnTo>
                    <a:pt x="767" y="1217"/>
                  </a:lnTo>
                  <a:lnTo>
                    <a:pt x="671" y="1341"/>
                  </a:lnTo>
                  <a:lnTo>
                    <a:pt x="576" y="1475"/>
                  </a:lnTo>
                  <a:lnTo>
                    <a:pt x="489" y="1609"/>
                  </a:lnTo>
                  <a:lnTo>
                    <a:pt x="403" y="1753"/>
                  </a:lnTo>
                  <a:lnTo>
                    <a:pt x="336" y="1897"/>
                  </a:lnTo>
                  <a:lnTo>
                    <a:pt x="269" y="2050"/>
                  </a:lnTo>
                  <a:lnTo>
                    <a:pt x="202" y="2194"/>
                  </a:lnTo>
                  <a:lnTo>
                    <a:pt x="154" y="2357"/>
                  </a:lnTo>
                  <a:lnTo>
                    <a:pt x="106" y="2510"/>
                  </a:lnTo>
                  <a:lnTo>
                    <a:pt x="68" y="2673"/>
                  </a:lnTo>
                  <a:lnTo>
                    <a:pt x="39" y="2835"/>
                  </a:lnTo>
                  <a:lnTo>
                    <a:pt x="20" y="3008"/>
                  </a:lnTo>
                  <a:lnTo>
                    <a:pt x="11" y="3180"/>
                  </a:lnTo>
                  <a:lnTo>
                    <a:pt x="1" y="3353"/>
                  </a:lnTo>
                  <a:lnTo>
                    <a:pt x="1" y="3487"/>
                  </a:lnTo>
                  <a:lnTo>
                    <a:pt x="23563" y="3487"/>
                  </a:lnTo>
                  <a:lnTo>
                    <a:pt x="23563" y="3353"/>
                  </a:lnTo>
                  <a:lnTo>
                    <a:pt x="23563" y="3180"/>
                  </a:lnTo>
                  <a:lnTo>
                    <a:pt x="23544" y="3008"/>
                  </a:lnTo>
                  <a:lnTo>
                    <a:pt x="23525" y="2835"/>
                  </a:lnTo>
                  <a:lnTo>
                    <a:pt x="23496" y="2673"/>
                  </a:lnTo>
                  <a:lnTo>
                    <a:pt x="23458" y="2510"/>
                  </a:lnTo>
                  <a:lnTo>
                    <a:pt x="23419" y="2357"/>
                  </a:lnTo>
                  <a:lnTo>
                    <a:pt x="23362" y="2194"/>
                  </a:lnTo>
                  <a:lnTo>
                    <a:pt x="23304" y="2050"/>
                  </a:lnTo>
                  <a:lnTo>
                    <a:pt x="23237" y="1897"/>
                  </a:lnTo>
                  <a:lnTo>
                    <a:pt x="23161" y="1753"/>
                  </a:lnTo>
                  <a:lnTo>
                    <a:pt x="23084" y="1609"/>
                  </a:lnTo>
                  <a:lnTo>
                    <a:pt x="22998" y="1475"/>
                  </a:lnTo>
                  <a:lnTo>
                    <a:pt x="22902" y="1341"/>
                  </a:lnTo>
                  <a:lnTo>
                    <a:pt x="22797" y="1217"/>
                  </a:lnTo>
                  <a:lnTo>
                    <a:pt x="22691" y="1092"/>
                  </a:lnTo>
                  <a:lnTo>
                    <a:pt x="22586" y="977"/>
                  </a:lnTo>
                  <a:lnTo>
                    <a:pt x="22471" y="872"/>
                  </a:lnTo>
                  <a:lnTo>
                    <a:pt x="22347" y="767"/>
                  </a:lnTo>
                  <a:lnTo>
                    <a:pt x="22222" y="661"/>
                  </a:lnTo>
                  <a:lnTo>
                    <a:pt x="22088" y="575"/>
                  </a:lnTo>
                  <a:lnTo>
                    <a:pt x="21954" y="489"/>
                  </a:lnTo>
                  <a:lnTo>
                    <a:pt x="21810" y="403"/>
                  </a:lnTo>
                  <a:lnTo>
                    <a:pt x="21667" y="326"/>
                  </a:lnTo>
                  <a:lnTo>
                    <a:pt x="21523" y="259"/>
                  </a:lnTo>
                  <a:lnTo>
                    <a:pt x="21370" y="201"/>
                  </a:lnTo>
                  <a:lnTo>
                    <a:pt x="21207" y="154"/>
                  </a:lnTo>
                  <a:lnTo>
                    <a:pt x="21054" y="106"/>
                  </a:lnTo>
                  <a:lnTo>
                    <a:pt x="20891" y="67"/>
                  </a:lnTo>
                  <a:lnTo>
                    <a:pt x="20728" y="39"/>
                  </a:lnTo>
                  <a:lnTo>
                    <a:pt x="20556" y="19"/>
                  </a:lnTo>
                  <a:lnTo>
                    <a:pt x="20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7532147" y="1433376"/>
              <a:ext cx="1154684" cy="1453100"/>
            </a:xfrm>
            <a:custGeom>
              <a:avLst/>
              <a:gdLst/>
              <a:ahLst/>
              <a:cxnLst/>
              <a:rect l="l" t="t" r="r" b="b"/>
              <a:pathLst>
                <a:path w="29357" h="36944" extrusionOk="0">
                  <a:moveTo>
                    <a:pt x="4818" y="1"/>
                  </a:moveTo>
                  <a:lnTo>
                    <a:pt x="3276" y="6399"/>
                  </a:lnTo>
                  <a:lnTo>
                    <a:pt x="3391" y="6351"/>
                  </a:lnTo>
                  <a:lnTo>
                    <a:pt x="3707" y="6236"/>
                  </a:lnTo>
                  <a:lnTo>
                    <a:pt x="3927" y="6159"/>
                  </a:lnTo>
                  <a:lnTo>
                    <a:pt x="4176" y="6083"/>
                  </a:lnTo>
                  <a:lnTo>
                    <a:pt x="4454" y="6006"/>
                  </a:lnTo>
                  <a:lnTo>
                    <a:pt x="4751" y="5929"/>
                  </a:lnTo>
                  <a:lnTo>
                    <a:pt x="5048" y="5862"/>
                  </a:lnTo>
                  <a:lnTo>
                    <a:pt x="5364" y="5815"/>
                  </a:lnTo>
                  <a:lnTo>
                    <a:pt x="5670" y="5776"/>
                  </a:lnTo>
                  <a:lnTo>
                    <a:pt x="5824" y="5767"/>
                  </a:lnTo>
                  <a:lnTo>
                    <a:pt x="6111" y="5767"/>
                  </a:lnTo>
                  <a:lnTo>
                    <a:pt x="6255" y="5776"/>
                  </a:lnTo>
                  <a:lnTo>
                    <a:pt x="6389" y="5795"/>
                  </a:lnTo>
                  <a:lnTo>
                    <a:pt x="6523" y="5824"/>
                  </a:lnTo>
                  <a:lnTo>
                    <a:pt x="6647" y="5853"/>
                  </a:lnTo>
                  <a:lnTo>
                    <a:pt x="6762" y="5901"/>
                  </a:lnTo>
                  <a:lnTo>
                    <a:pt x="6868" y="5958"/>
                  </a:lnTo>
                  <a:lnTo>
                    <a:pt x="6963" y="6016"/>
                  </a:lnTo>
                  <a:lnTo>
                    <a:pt x="7059" y="6092"/>
                  </a:lnTo>
                  <a:lnTo>
                    <a:pt x="7145" y="6169"/>
                  </a:lnTo>
                  <a:lnTo>
                    <a:pt x="7318" y="6341"/>
                  </a:lnTo>
                  <a:lnTo>
                    <a:pt x="7471" y="6533"/>
                  </a:lnTo>
                  <a:lnTo>
                    <a:pt x="7615" y="6744"/>
                  </a:lnTo>
                  <a:lnTo>
                    <a:pt x="7739" y="6964"/>
                  </a:lnTo>
                  <a:lnTo>
                    <a:pt x="7854" y="7203"/>
                  </a:lnTo>
                  <a:lnTo>
                    <a:pt x="7940" y="7452"/>
                  </a:lnTo>
                  <a:lnTo>
                    <a:pt x="7979" y="7587"/>
                  </a:lnTo>
                  <a:lnTo>
                    <a:pt x="8017" y="7711"/>
                  </a:lnTo>
                  <a:lnTo>
                    <a:pt x="8036" y="7845"/>
                  </a:lnTo>
                  <a:lnTo>
                    <a:pt x="8065" y="7979"/>
                  </a:lnTo>
                  <a:lnTo>
                    <a:pt x="8074" y="8113"/>
                  </a:lnTo>
                  <a:lnTo>
                    <a:pt x="8084" y="8247"/>
                  </a:lnTo>
                  <a:lnTo>
                    <a:pt x="8084" y="8381"/>
                  </a:lnTo>
                  <a:lnTo>
                    <a:pt x="8084" y="8525"/>
                  </a:lnTo>
                  <a:lnTo>
                    <a:pt x="8065" y="8659"/>
                  </a:lnTo>
                  <a:lnTo>
                    <a:pt x="8046" y="8793"/>
                  </a:lnTo>
                  <a:lnTo>
                    <a:pt x="8027" y="8927"/>
                  </a:lnTo>
                  <a:lnTo>
                    <a:pt x="7988" y="9062"/>
                  </a:lnTo>
                  <a:lnTo>
                    <a:pt x="7950" y="9196"/>
                  </a:lnTo>
                  <a:lnTo>
                    <a:pt x="7893" y="9330"/>
                  </a:lnTo>
                  <a:lnTo>
                    <a:pt x="7835" y="9464"/>
                  </a:lnTo>
                  <a:lnTo>
                    <a:pt x="7768" y="9588"/>
                  </a:lnTo>
                  <a:lnTo>
                    <a:pt x="7691" y="9713"/>
                  </a:lnTo>
                  <a:lnTo>
                    <a:pt x="7605" y="9837"/>
                  </a:lnTo>
                  <a:lnTo>
                    <a:pt x="7270" y="10288"/>
                  </a:lnTo>
                  <a:lnTo>
                    <a:pt x="6839" y="10833"/>
                  </a:lnTo>
                  <a:lnTo>
                    <a:pt x="5757" y="12194"/>
                  </a:lnTo>
                  <a:lnTo>
                    <a:pt x="5134" y="12989"/>
                  </a:lnTo>
                  <a:lnTo>
                    <a:pt x="4492" y="13841"/>
                  </a:lnTo>
                  <a:lnTo>
                    <a:pt x="4167" y="14291"/>
                  </a:lnTo>
                  <a:lnTo>
                    <a:pt x="3831" y="14751"/>
                  </a:lnTo>
                  <a:lnTo>
                    <a:pt x="3506" y="15220"/>
                  </a:lnTo>
                  <a:lnTo>
                    <a:pt x="3180" y="15699"/>
                  </a:lnTo>
                  <a:lnTo>
                    <a:pt x="2864" y="16188"/>
                  </a:lnTo>
                  <a:lnTo>
                    <a:pt x="2548" y="16686"/>
                  </a:lnTo>
                  <a:lnTo>
                    <a:pt x="2241" y="17184"/>
                  </a:lnTo>
                  <a:lnTo>
                    <a:pt x="1945" y="17691"/>
                  </a:lnTo>
                  <a:lnTo>
                    <a:pt x="1667" y="18209"/>
                  </a:lnTo>
                  <a:lnTo>
                    <a:pt x="1399" y="18716"/>
                  </a:lnTo>
                  <a:lnTo>
                    <a:pt x="1150" y="19233"/>
                  </a:lnTo>
                  <a:lnTo>
                    <a:pt x="920" y="19751"/>
                  </a:lnTo>
                  <a:lnTo>
                    <a:pt x="709" y="20268"/>
                  </a:lnTo>
                  <a:lnTo>
                    <a:pt x="527" y="20776"/>
                  </a:lnTo>
                  <a:lnTo>
                    <a:pt x="441" y="21034"/>
                  </a:lnTo>
                  <a:lnTo>
                    <a:pt x="364" y="21283"/>
                  </a:lnTo>
                  <a:lnTo>
                    <a:pt x="297" y="21532"/>
                  </a:lnTo>
                  <a:lnTo>
                    <a:pt x="230" y="21791"/>
                  </a:lnTo>
                  <a:lnTo>
                    <a:pt x="173" y="22040"/>
                  </a:lnTo>
                  <a:lnTo>
                    <a:pt x="125" y="22289"/>
                  </a:lnTo>
                  <a:lnTo>
                    <a:pt x="86" y="22528"/>
                  </a:lnTo>
                  <a:lnTo>
                    <a:pt x="48" y="22777"/>
                  </a:lnTo>
                  <a:lnTo>
                    <a:pt x="29" y="23017"/>
                  </a:lnTo>
                  <a:lnTo>
                    <a:pt x="10" y="23256"/>
                  </a:lnTo>
                  <a:lnTo>
                    <a:pt x="0" y="23496"/>
                  </a:lnTo>
                  <a:lnTo>
                    <a:pt x="0" y="23735"/>
                  </a:lnTo>
                  <a:lnTo>
                    <a:pt x="10" y="23908"/>
                  </a:lnTo>
                  <a:lnTo>
                    <a:pt x="19" y="24080"/>
                  </a:lnTo>
                  <a:lnTo>
                    <a:pt x="48" y="24272"/>
                  </a:lnTo>
                  <a:lnTo>
                    <a:pt x="77" y="24473"/>
                  </a:lnTo>
                  <a:lnTo>
                    <a:pt x="153" y="24894"/>
                  </a:lnTo>
                  <a:lnTo>
                    <a:pt x="259" y="25344"/>
                  </a:lnTo>
                  <a:lnTo>
                    <a:pt x="402" y="25823"/>
                  </a:lnTo>
                  <a:lnTo>
                    <a:pt x="565" y="26321"/>
                  </a:lnTo>
                  <a:lnTo>
                    <a:pt x="766" y="26839"/>
                  </a:lnTo>
                  <a:lnTo>
                    <a:pt x="996" y="27384"/>
                  </a:lnTo>
                  <a:lnTo>
                    <a:pt x="1245" y="27930"/>
                  </a:lnTo>
                  <a:lnTo>
                    <a:pt x="1389" y="28218"/>
                  </a:lnTo>
                  <a:lnTo>
                    <a:pt x="1542" y="28496"/>
                  </a:lnTo>
                  <a:lnTo>
                    <a:pt x="1695" y="28783"/>
                  </a:lnTo>
                  <a:lnTo>
                    <a:pt x="1858" y="29070"/>
                  </a:lnTo>
                  <a:lnTo>
                    <a:pt x="2031" y="29348"/>
                  </a:lnTo>
                  <a:lnTo>
                    <a:pt x="2213" y="29635"/>
                  </a:lnTo>
                  <a:lnTo>
                    <a:pt x="2395" y="29923"/>
                  </a:lnTo>
                  <a:lnTo>
                    <a:pt x="2586" y="30210"/>
                  </a:lnTo>
                  <a:lnTo>
                    <a:pt x="2797" y="30497"/>
                  </a:lnTo>
                  <a:lnTo>
                    <a:pt x="3008" y="30785"/>
                  </a:lnTo>
                  <a:lnTo>
                    <a:pt x="3218" y="31072"/>
                  </a:lnTo>
                  <a:lnTo>
                    <a:pt x="3448" y="31350"/>
                  </a:lnTo>
                  <a:lnTo>
                    <a:pt x="3688" y="31628"/>
                  </a:lnTo>
                  <a:lnTo>
                    <a:pt x="3927" y="31905"/>
                  </a:lnTo>
                  <a:lnTo>
                    <a:pt x="4176" y="32183"/>
                  </a:lnTo>
                  <a:lnTo>
                    <a:pt x="4444" y="32451"/>
                  </a:lnTo>
                  <a:lnTo>
                    <a:pt x="4703" y="32719"/>
                  </a:lnTo>
                  <a:lnTo>
                    <a:pt x="4981" y="32978"/>
                  </a:lnTo>
                  <a:lnTo>
                    <a:pt x="5268" y="33237"/>
                  </a:lnTo>
                  <a:lnTo>
                    <a:pt x="5565" y="33495"/>
                  </a:lnTo>
                  <a:lnTo>
                    <a:pt x="5862" y="33735"/>
                  </a:lnTo>
                  <a:lnTo>
                    <a:pt x="6168" y="33984"/>
                  </a:lnTo>
                  <a:lnTo>
                    <a:pt x="6494" y="34214"/>
                  </a:lnTo>
                  <a:lnTo>
                    <a:pt x="6820" y="34444"/>
                  </a:lnTo>
                  <a:lnTo>
                    <a:pt x="7155" y="34664"/>
                  </a:lnTo>
                  <a:lnTo>
                    <a:pt x="7500" y="34875"/>
                  </a:lnTo>
                  <a:lnTo>
                    <a:pt x="7845" y="35076"/>
                  </a:lnTo>
                  <a:lnTo>
                    <a:pt x="8209" y="35277"/>
                  </a:lnTo>
                  <a:lnTo>
                    <a:pt x="8582" y="35468"/>
                  </a:lnTo>
                  <a:lnTo>
                    <a:pt x="8956" y="35641"/>
                  </a:lnTo>
                  <a:lnTo>
                    <a:pt x="9339" y="35813"/>
                  </a:lnTo>
                  <a:lnTo>
                    <a:pt x="9741" y="35966"/>
                  </a:lnTo>
                  <a:lnTo>
                    <a:pt x="10143" y="36120"/>
                  </a:lnTo>
                  <a:lnTo>
                    <a:pt x="10555" y="36254"/>
                  </a:lnTo>
                  <a:lnTo>
                    <a:pt x="10977" y="36388"/>
                  </a:lnTo>
                  <a:lnTo>
                    <a:pt x="11408" y="36503"/>
                  </a:lnTo>
                  <a:lnTo>
                    <a:pt x="11848" y="36599"/>
                  </a:lnTo>
                  <a:lnTo>
                    <a:pt x="12298" y="36694"/>
                  </a:lnTo>
                  <a:lnTo>
                    <a:pt x="12758" y="36771"/>
                  </a:lnTo>
                  <a:lnTo>
                    <a:pt x="13228" y="36828"/>
                  </a:lnTo>
                  <a:lnTo>
                    <a:pt x="13697" y="36886"/>
                  </a:lnTo>
                  <a:lnTo>
                    <a:pt x="14185" y="36915"/>
                  </a:lnTo>
                  <a:lnTo>
                    <a:pt x="14683" y="36943"/>
                  </a:lnTo>
                  <a:lnTo>
                    <a:pt x="15699" y="36943"/>
                  </a:lnTo>
                  <a:lnTo>
                    <a:pt x="16216" y="36915"/>
                  </a:lnTo>
                  <a:lnTo>
                    <a:pt x="16570" y="36886"/>
                  </a:lnTo>
                  <a:lnTo>
                    <a:pt x="16915" y="36857"/>
                  </a:lnTo>
                  <a:lnTo>
                    <a:pt x="17260" y="36819"/>
                  </a:lnTo>
                  <a:lnTo>
                    <a:pt x="17595" y="36771"/>
                  </a:lnTo>
                  <a:lnTo>
                    <a:pt x="17930" y="36723"/>
                  </a:lnTo>
                  <a:lnTo>
                    <a:pt x="18266" y="36666"/>
                  </a:lnTo>
                  <a:lnTo>
                    <a:pt x="18591" y="36599"/>
                  </a:lnTo>
                  <a:lnTo>
                    <a:pt x="18907" y="36532"/>
                  </a:lnTo>
                  <a:lnTo>
                    <a:pt x="19233" y="36455"/>
                  </a:lnTo>
                  <a:lnTo>
                    <a:pt x="19539" y="36369"/>
                  </a:lnTo>
                  <a:lnTo>
                    <a:pt x="19856" y="36283"/>
                  </a:lnTo>
                  <a:lnTo>
                    <a:pt x="20152" y="36187"/>
                  </a:lnTo>
                  <a:lnTo>
                    <a:pt x="20459" y="36081"/>
                  </a:lnTo>
                  <a:lnTo>
                    <a:pt x="20756" y="35976"/>
                  </a:lnTo>
                  <a:lnTo>
                    <a:pt x="21043" y="35861"/>
                  </a:lnTo>
                  <a:lnTo>
                    <a:pt x="21331" y="35746"/>
                  </a:lnTo>
                  <a:lnTo>
                    <a:pt x="21608" y="35622"/>
                  </a:lnTo>
                  <a:lnTo>
                    <a:pt x="21886" y="35497"/>
                  </a:lnTo>
                  <a:lnTo>
                    <a:pt x="22164" y="35363"/>
                  </a:lnTo>
                  <a:lnTo>
                    <a:pt x="22432" y="35229"/>
                  </a:lnTo>
                  <a:lnTo>
                    <a:pt x="22700" y="35085"/>
                  </a:lnTo>
                  <a:lnTo>
                    <a:pt x="22959" y="34932"/>
                  </a:lnTo>
                  <a:lnTo>
                    <a:pt x="23208" y="34788"/>
                  </a:lnTo>
                  <a:lnTo>
                    <a:pt x="23457" y="34626"/>
                  </a:lnTo>
                  <a:lnTo>
                    <a:pt x="23706" y="34463"/>
                  </a:lnTo>
                  <a:lnTo>
                    <a:pt x="23945" y="34300"/>
                  </a:lnTo>
                  <a:lnTo>
                    <a:pt x="24185" y="34127"/>
                  </a:lnTo>
                  <a:lnTo>
                    <a:pt x="24415" y="33955"/>
                  </a:lnTo>
                  <a:lnTo>
                    <a:pt x="24635" y="33773"/>
                  </a:lnTo>
                  <a:lnTo>
                    <a:pt x="24855" y="33591"/>
                  </a:lnTo>
                  <a:lnTo>
                    <a:pt x="25076" y="33409"/>
                  </a:lnTo>
                  <a:lnTo>
                    <a:pt x="25286" y="33218"/>
                  </a:lnTo>
                  <a:lnTo>
                    <a:pt x="25497" y="33026"/>
                  </a:lnTo>
                  <a:lnTo>
                    <a:pt x="25698" y="32825"/>
                  </a:lnTo>
                  <a:lnTo>
                    <a:pt x="25890" y="32624"/>
                  </a:lnTo>
                  <a:lnTo>
                    <a:pt x="26081" y="32423"/>
                  </a:lnTo>
                  <a:lnTo>
                    <a:pt x="26273" y="32212"/>
                  </a:lnTo>
                  <a:lnTo>
                    <a:pt x="26455" y="32001"/>
                  </a:lnTo>
                  <a:lnTo>
                    <a:pt x="26627" y="31790"/>
                  </a:lnTo>
                  <a:lnTo>
                    <a:pt x="26800" y="31570"/>
                  </a:lnTo>
                  <a:lnTo>
                    <a:pt x="26962" y="31350"/>
                  </a:lnTo>
                  <a:lnTo>
                    <a:pt x="27125" y="31130"/>
                  </a:lnTo>
                  <a:lnTo>
                    <a:pt x="27279" y="30909"/>
                  </a:lnTo>
                  <a:lnTo>
                    <a:pt x="27432" y="30679"/>
                  </a:lnTo>
                  <a:lnTo>
                    <a:pt x="27575" y="30449"/>
                  </a:lnTo>
                  <a:lnTo>
                    <a:pt x="27719" y="30220"/>
                  </a:lnTo>
                  <a:lnTo>
                    <a:pt x="27978" y="29741"/>
                  </a:lnTo>
                  <a:lnTo>
                    <a:pt x="28217" y="29262"/>
                  </a:lnTo>
                  <a:lnTo>
                    <a:pt x="28438" y="28773"/>
                  </a:lnTo>
                  <a:lnTo>
                    <a:pt x="28639" y="28285"/>
                  </a:lnTo>
                  <a:lnTo>
                    <a:pt x="28811" y="27787"/>
                  </a:lnTo>
                  <a:lnTo>
                    <a:pt x="28964" y="27279"/>
                  </a:lnTo>
                  <a:lnTo>
                    <a:pt x="29098" y="26771"/>
                  </a:lnTo>
                  <a:lnTo>
                    <a:pt x="29156" y="26513"/>
                  </a:lnTo>
                  <a:lnTo>
                    <a:pt x="29204" y="26264"/>
                  </a:lnTo>
                  <a:lnTo>
                    <a:pt x="29252" y="26005"/>
                  </a:lnTo>
                  <a:lnTo>
                    <a:pt x="29290" y="25747"/>
                  </a:lnTo>
                  <a:lnTo>
                    <a:pt x="29319" y="25536"/>
                  </a:lnTo>
                  <a:lnTo>
                    <a:pt x="29338" y="25325"/>
                  </a:lnTo>
                  <a:lnTo>
                    <a:pt x="29347" y="25105"/>
                  </a:lnTo>
                  <a:lnTo>
                    <a:pt x="29357" y="24885"/>
                  </a:lnTo>
                  <a:lnTo>
                    <a:pt x="29357" y="24664"/>
                  </a:lnTo>
                  <a:lnTo>
                    <a:pt x="29347" y="24444"/>
                  </a:lnTo>
                  <a:lnTo>
                    <a:pt x="29328" y="24214"/>
                  </a:lnTo>
                  <a:lnTo>
                    <a:pt x="29309" y="23994"/>
                  </a:lnTo>
                  <a:lnTo>
                    <a:pt x="29280" y="23764"/>
                  </a:lnTo>
                  <a:lnTo>
                    <a:pt x="29252" y="23524"/>
                  </a:lnTo>
                  <a:lnTo>
                    <a:pt x="29165" y="23055"/>
                  </a:lnTo>
                  <a:lnTo>
                    <a:pt x="29060" y="22586"/>
                  </a:lnTo>
                  <a:lnTo>
                    <a:pt x="28926" y="22097"/>
                  </a:lnTo>
                  <a:lnTo>
                    <a:pt x="28773" y="21609"/>
                  </a:lnTo>
                  <a:lnTo>
                    <a:pt x="28600" y="21111"/>
                  </a:lnTo>
                  <a:lnTo>
                    <a:pt x="28409" y="20613"/>
                  </a:lnTo>
                  <a:lnTo>
                    <a:pt x="28188" y="20105"/>
                  </a:lnTo>
                  <a:lnTo>
                    <a:pt x="27959" y="19597"/>
                  </a:lnTo>
                  <a:lnTo>
                    <a:pt x="27710" y="19080"/>
                  </a:lnTo>
                  <a:lnTo>
                    <a:pt x="27441" y="18563"/>
                  </a:lnTo>
                  <a:lnTo>
                    <a:pt x="27154" y="18046"/>
                  </a:lnTo>
                  <a:lnTo>
                    <a:pt x="26857" y="17519"/>
                  </a:lnTo>
                  <a:lnTo>
                    <a:pt x="26541" y="17002"/>
                  </a:lnTo>
                  <a:lnTo>
                    <a:pt x="26215" y="16475"/>
                  </a:lnTo>
                  <a:lnTo>
                    <a:pt x="25871" y="15948"/>
                  </a:lnTo>
                  <a:lnTo>
                    <a:pt x="25526" y="15431"/>
                  </a:lnTo>
                  <a:lnTo>
                    <a:pt x="25152" y="14904"/>
                  </a:lnTo>
                  <a:lnTo>
                    <a:pt x="24779" y="14387"/>
                  </a:lnTo>
                  <a:lnTo>
                    <a:pt x="24396" y="13860"/>
                  </a:lnTo>
                  <a:lnTo>
                    <a:pt x="24003" y="13353"/>
                  </a:lnTo>
                  <a:lnTo>
                    <a:pt x="23601" y="12835"/>
                  </a:lnTo>
                  <a:lnTo>
                    <a:pt x="23189" y="12328"/>
                  </a:lnTo>
                  <a:lnTo>
                    <a:pt x="22767" y="11820"/>
                  </a:lnTo>
                  <a:lnTo>
                    <a:pt x="22346" y="11312"/>
                  </a:lnTo>
                  <a:lnTo>
                    <a:pt x="21924" y="10824"/>
                  </a:lnTo>
                  <a:lnTo>
                    <a:pt x="21493" y="10326"/>
                  </a:lnTo>
                  <a:lnTo>
                    <a:pt x="21053" y="9847"/>
                  </a:lnTo>
                  <a:lnTo>
                    <a:pt x="20622" y="9368"/>
                  </a:lnTo>
                  <a:lnTo>
                    <a:pt x="20181" y="8899"/>
                  </a:lnTo>
                  <a:lnTo>
                    <a:pt x="19741" y="8439"/>
                  </a:lnTo>
                  <a:lnTo>
                    <a:pt x="19300" y="7989"/>
                  </a:lnTo>
                  <a:lnTo>
                    <a:pt x="18859" y="7539"/>
                  </a:lnTo>
                  <a:lnTo>
                    <a:pt x="18419" y="7108"/>
                  </a:lnTo>
                  <a:lnTo>
                    <a:pt x="17547" y="6265"/>
                  </a:lnTo>
                  <a:lnTo>
                    <a:pt x="16695" y="5479"/>
                  </a:lnTo>
                  <a:lnTo>
                    <a:pt x="15871" y="4732"/>
                  </a:lnTo>
                  <a:lnTo>
                    <a:pt x="15066" y="4052"/>
                  </a:lnTo>
                  <a:lnTo>
                    <a:pt x="14674" y="3727"/>
                  </a:lnTo>
                  <a:lnTo>
                    <a:pt x="14300" y="3420"/>
                  </a:lnTo>
                  <a:lnTo>
                    <a:pt x="13927" y="3133"/>
                  </a:lnTo>
                  <a:lnTo>
                    <a:pt x="13572" y="2855"/>
                  </a:lnTo>
                  <a:lnTo>
                    <a:pt x="13228" y="2596"/>
                  </a:lnTo>
                  <a:lnTo>
                    <a:pt x="12892" y="2357"/>
                  </a:lnTo>
                  <a:lnTo>
                    <a:pt x="12576" y="2137"/>
                  </a:lnTo>
                  <a:lnTo>
                    <a:pt x="12270" y="1926"/>
                  </a:lnTo>
                  <a:lnTo>
                    <a:pt x="11982" y="1744"/>
                  </a:lnTo>
                  <a:lnTo>
                    <a:pt x="11705" y="1581"/>
                  </a:lnTo>
                  <a:lnTo>
                    <a:pt x="11446" y="1437"/>
                  </a:lnTo>
                  <a:lnTo>
                    <a:pt x="11207" y="1313"/>
                  </a:lnTo>
                  <a:lnTo>
                    <a:pt x="10986" y="1207"/>
                  </a:lnTo>
                  <a:lnTo>
                    <a:pt x="10785" y="1131"/>
                  </a:lnTo>
                  <a:lnTo>
                    <a:pt x="10603" y="1073"/>
                  </a:lnTo>
                  <a:lnTo>
                    <a:pt x="10450" y="1035"/>
                  </a:lnTo>
                  <a:lnTo>
                    <a:pt x="10306" y="1025"/>
                  </a:lnTo>
                  <a:lnTo>
                    <a:pt x="10249" y="1025"/>
                  </a:lnTo>
                  <a:lnTo>
                    <a:pt x="10191" y="1035"/>
                  </a:lnTo>
                  <a:lnTo>
                    <a:pt x="9981" y="1083"/>
                  </a:lnTo>
                  <a:lnTo>
                    <a:pt x="9760" y="1112"/>
                  </a:lnTo>
                  <a:lnTo>
                    <a:pt x="9540" y="1131"/>
                  </a:lnTo>
                  <a:lnTo>
                    <a:pt x="9320" y="1140"/>
                  </a:lnTo>
                  <a:lnTo>
                    <a:pt x="9090" y="1140"/>
                  </a:lnTo>
                  <a:lnTo>
                    <a:pt x="8869" y="1131"/>
                  </a:lnTo>
                  <a:lnTo>
                    <a:pt x="8640" y="1121"/>
                  </a:lnTo>
                  <a:lnTo>
                    <a:pt x="8410" y="1093"/>
                  </a:lnTo>
                  <a:lnTo>
                    <a:pt x="8180" y="1064"/>
                  </a:lnTo>
                  <a:lnTo>
                    <a:pt x="7950" y="1025"/>
                  </a:lnTo>
                  <a:lnTo>
                    <a:pt x="7509" y="939"/>
                  </a:lnTo>
                  <a:lnTo>
                    <a:pt x="7078" y="834"/>
                  </a:lnTo>
                  <a:lnTo>
                    <a:pt x="6667" y="719"/>
                  </a:lnTo>
                  <a:lnTo>
                    <a:pt x="6283" y="594"/>
                  </a:lnTo>
                  <a:lnTo>
                    <a:pt x="5929" y="470"/>
                  </a:lnTo>
                  <a:lnTo>
                    <a:pt x="5613" y="345"/>
                  </a:lnTo>
                  <a:lnTo>
                    <a:pt x="5345" y="240"/>
                  </a:lnTo>
                  <a:lnTo>
                    <a:pt x="4962" y="68"/>
                  </a:lnTo>
                  <a:lnTo>
                    <a:pt x="48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26"/>
            <p:cNvSpPr/>
            <p:nvPr/>
          </p:nvSpPr>
          <p:spPr>
            <a:xfrm>
              <a:off x="7128685" y="1433376"/>
              <a:ext cx="722971" cy="837900"/>
            </a:xfrm>
            <a:custGeom>
              <a:avLst/>
              <a:gdLst/>
              <a:ahLst/>
              <a:cxnLst/>
              <a:rect l="l" t="t" r="r" b="b"/>
              <a:pathLst>
                <a:path w="18381" h="21303" extrusionOk="0">
                  <a:moveTo>
                    <a:pt x="11551" y="1"/>
                  </a:moveTo>
                  <a:lnTo>
                    <a:pt x="10919" y="403"/>
                  </a:lnTo>
                  <a:lnTo>
                    <a:pt x="10306" y="815"/>
                  </a:lnTo>
                  <a:lnTo>
                    <a:pt x="9703" y="1236"/>
                  </a:lnTo>
                  <a:lnTo>
                    <a:pt x="9118" y="1658"/>
                  </a:lnTo>
                  <a:lnTo>
                    <a:pt x="8553" y="2079"/>
                  </a:lnTo>
                  <a:lnTo>
                    <a:pt x="8007" y="2501"/>
                  </a:lnTo>
                  <a:lnTo>
                    <a:pt x="7471" y="2932"/>
                  </a:lnTo>
                  <a:lnTo>
                    <a:pt x="6954" y="3353"/>
                  </a:lnTo>
                  <a:lnTo>
                    <a:pt x="6456" y="3784"/>
                  </a:lnTo>
                  <a:lnTo>
                    <a:pt x="5977" y="4205"/>
                  </a:lnTo>
                  <a:lnTo>
                    <a:pt x="5507" y="4627"/>
                  </a:lnTo>
                  <a:lnTo>
                    <a:pt x="5067" y="5039"/>
                  </a:lnTo>
                  <a:lnTo>
                    <a:pt x="4636" y="5451"/>
                  </a:lnTo>
                  <a:lnTo>
                    <a:pt x="4224" y="5862"/>
                  </a:lnTo>
                  <a:lnTo>
                    <a:pt x="3831" y="6265"/>
                  </a:lnTo>
                  <a:lnTo>
                    <a:pt x="3458" y="6657"/>
                  </a:lnTo>
                  <a:lnTo>
                    <a:pt x="3103" y="7041"/>
                  </a:lnTo>
                  <a:lnTo>
                    <a:pt x="2768" y="7405"/>
                  </a:lnTo>
                  <a:lnTo>
                    <a:pt x="2442" y="7768"/>
                  </a:lnTo>
                  <a:lnTo>
                    <a:pt x="2146" y="8123"/>
                  </a:lnTo>
                  <a:lnTo>
                    <a:pt x="1868" y="8458"/>
                  </a:lnTo>
                  <a:lnTo>
                    <a:pt x="1600" y="8784"/>
                  </a:lnTo>
                  <a:lnTo>
                    <a:pt x="1360" y="9090"/>
                  </a:lnTo>
                  <a:lnTo>
                    <a:pt x="1130" y="9387"/>
                  </a:lnTo>
                  <a:lnTo>
                    <a:pt x="929" y="9665"/>
                  </a:lnTo>
                  <a:lnTo>
                    <a:pt x="747" y="9924"/>
                  </a:lnTo>
                  <a:lnTo>
                    <a:pt x="584" y="10173"/>
                  </a:lnTo>
                  <a:lnTo>
                    <a:pt x="441" y="10393"/>
                  </a:lnTo>
                  <a:lnTo>
                    <a:pt x="316" y="10594"/>
                  </a:lnTo>
                  <a:lnTo>
                    <a:pt x="211" y="10776"/>
                  </a:lnTo>
                  <a:lnTo>
                    <a:pt x="125" y="10929"/>
                  </a:lnTo>
                  <a:lnTo>
                    <a:pt x="57" y="11063"/>
                  </a:lnTo>
                  <a:lnTo>
                    <a:pt x="29" y="11159"/>
                  </a:lnTo>
                  <a:lnTo>
                    <a:pt x="10" y="11255"/>
                  </a:lnTo>
                  <a:lnTo>
                    <a:pt x="0" y="11351"/>
                  </a:lnTo>
                  <a:lnTo>
                    <a:pt x="0" y="11446"/>
                  </a:lnTo>
                  <a:lnTo>
                    <a:pt x="19" y="11542"/>
                  </a:lnTo>
                  <a:lnTo>
                    <a:pt x="48" y="11638"/>
                  </a:lnTo>
                  <a:lnTo>
                    <a:pt x="86" y="11734"/>
                  </a:lnTo>
                  <a:lnTo>
                    <a:pt x="144" y="11810"/>
                  </a:lnTo>
                  <a:lnTo>
                    <a:pt x="498" y="12299"/>
                  </a:lnTo>
                  <a:lnTo>
                    <a:pt x="862" y="12778"/>
                  </a:lnTo>
                  <a:lnTo>
                    <a:pt x="1226" y="13228"/>
                  </a:lnTo>
                  <a:lnTo>
                    <a:pt x="1580" y="13669"/>
                  </a:lnTo>
                  <a:lnTo>
                    <a:pt x="1944" y="14090"/>
                  </a:lnTo>
                  <a:lnTo>
                    <a:pt x="2308" y="14492"/>
                  </a:lnTo>
                  <a:lnTo>
                    <a:pt x="2672" y="14885"/>
                  </a:lnTo>
                  <a:lnTo>
                    <a:pt x="3027" y="15268"/>
                  </a:lnTo>
                  <a:lnTo>
                    <a:pt x="3391" y="15623"/>
                  </a:lnTo>
                  <a:lnTo>
                    <a:pt x="3745" y="15967"/>
                  </a:lnTo>
                  <a:lnTo>
                    <a:pt x="4109" y="16303"/>
                  </a:lnTo>
                  <a:lnTo>
                    <a:pt x="4463" y="16619"/>
                  </a:lnTo>
                  <a:lnTo>
                    <a:pt x="4818" y="16925"/>
                  </a:lnTo>
                  <a:lnTo>
                    <a:pt x="5172" y="17222"/>
                  </a:lnTo>
                  <a:lnTo>
                    <a:pt x="5517" y="17500"/>
                  </a:lnTo>
                  <a:lnTo>
                    <a:pt x="5871" y="17758"/>
                  </a:lnTo>
                  <a:lnTo>
                    <a:pt x="6216" y="18017"/>
                  </a:lnTo>
                  <a:lnTo>
                    <a:pt x="6561" y="18257"/>
                  </a:lnTo>
                  <a:lnTo>
                    <a:pt x="6896" y="18486"/>
                  </a:lnTo>
                  <a:lnTo>
                    <a:pt x="7241" y="18707"/>
                  </a:lnTo>
                  <a:lnTo>
                    <a:pt x="7576" y="18908"/>
                  </a:lnTo>
                  <a:lnTo>
                    <a:pt x="7902" y="19099"/>
                  </a:lnTo>
                  <a:lnTo>
                    <a:pt x="8228" y="19291"/>
                  </a:lnTo>
                  <a:lnTo>
                    <a:pt x="8553" y="19463"/>
                  </a:lnTo>
                  <a:lnTo>
                    <a:pt x="8879" y="19626"/>
                  </a:lnTo>
                  <a:lnTo>
                    <a:pt x="9195" y="19779"/>
                  </a:lnTo>
                  <a:lnTo>
                    <a:pt x="9501" y="19923"/>
                  </a:lnTo>
                  <a:lnTo>
                    <a:pt x="9808" y="20057"/>
                  </a:lnTo>
                  <a:lnTo>
                    <a:pt x="10114" y="20182"/>
                  </a:lnTo>
                  <a:lnTo>
                    <a:pt x="10411" y="20306"/>
                  </a:lnTo>
                  <a:lnTo>
                    <a:pt x="10699" y="20412"/>
                  </a:lnTo>
                  <a:lnTo>
                    <a:pt x="10986" y="20517"/>
                  </a:lnTo>
                  <a:lnTo>
                    <a:pt x="11542" y="20689"/>
                  </a:lnTo>
                  <a:lnTo>
                    <a:pt x="12068" y="20843"/>
                  </a:lnTo>
                  <a:lnTo>
                    <a:pt x="12576" y="20967"/>
                  </a:lnTo>
                  <a:lnTo>
                    <a:pt x="13055" y="21072"/>
                  </a:lnTo>
                  <a:lnTo>
                    <a:pt x="13505" y="21149"/>
                  </a:lnTo>
                  <a:lnTo>
                    <a:pt x="13917" y="21207"/>
                  </a:lnTo>
                  <a:lnTo>
                    <a:pt x="14310" y="21245"/>
                  </a:lnTo>
                  <a:lnTo>
                    <a:pt x="14664" y="21274"/>
                  </a:lnTo>
                  <a:lnTo>
                    <a:pt x="14980" y="21293"/>
                  </a:lnTo>
                  <a:lnTo>
                    <a:pt x="15258" y="21302"/>
                  </a:lnTo>
                  <a:lnTo>
                    <a:pt x="15497" y="21302"/>
                  </a:lnTo>
                  <a:lnTo>
                    <a:pt x="15699" y="21293"/>
                  </a:lnTo>
                  <a:lnTo>
                    <a:pt x="15976" y="21274"/>
                  </a:lnTo>
                  <a:lnTo>
                    <a:pt x="16072" y="21264"/>
                  </a:lnTo>
                  <a:lnTo>
                    <a:pt x="16369" y="21235"/>
                  </a:lnTo>
                  <a:lnTo>
                    <a:pt x="16647" y="21187"/>
                  </a:lnTo>
                  <a:lnTo>
                    <a:pt x="16905" y="21130"/>
                  </a:lnTo>
                  <a:lnTo>
                    <a:pt x="17135" y="21053"/>
                  </a:lnTo>
                  <a:lnTo>
                    <a:pt x="17356" y="20958"/>
                  </a:lnTo>
                  <a:lnTo>
                    <a:pt x="17547" y="20852"/>
                  </a:lnTo>
                  <a:lnTo>
                    <a:pt x="17719" y="20728"/>
                  </a:lnTo>
                  <a:lnTo>
                    <a:pt x="17873" y="20594"/>
                  </a:lnTo>
                  <a:lnTo>
                    <a:pt x="18007" y="20450"/>
                  </a:lnTo>
                  <a:lnTo>
                    <a:pt x="18122" y="20297"/>
                  </a:lnTo>
                  <a:lnTo>
                    <a:pt x="18218" y="20134"/>
                  </a:lnTo>
                  <a:lnTo>
                    <a:pt x="18285" y="19961"/>
                  </a:lnTo>
                  <a:lnTo>
                    <a:pt x="18342" y="19779"/>
                  </a:lnTo>
                  <a:lnTo>
                    <a:pt x="18371" y="19588"/>
                  </a:lnTo>
                  <a:lnTo>
                    <a:pt x="18380" y="19396"/>
                  </a:lnTo>
                  <a:lnTo>
                    <a:pt x="18371" y="19195"/>
                  </a:lnTo>
                  <a:lnTo>
                    <a:pt x="18342" y="18994"/>
                  </a:lnTo>
                  <a:lnTo>
                    <a:pt x="18294" y="18793"/>
                  </a:lnTo>
                  <a:lnTo>
                    <a:pt x="18227" y="18582"/>
                  </a:lnTo>
                  <a:lnTo>
                    <a:pt x="18141" y="18371"/>
                  </a:lnTo>
                  <a:lnTo>
                    <a:pt x="18026" y="18161"/>
                  </a:lnTo>
                  <a:lnTo>
                    <a:pt x="17901" y="17940"/>
                  </a:lnTo>
                  <a:lnTo>
                    <a:pt x="17748" y="17730"/>
                  </a:lnTo>
                  <a:lnTo>
                    <a:pt x="17585" y="17529"/>
                  </a:lnTo>
                  <a:lnTo>
                    <a:pt x="17394" y="17318"/>
                  </a:lnTo>
                  <a:lnTo>
                    <a:pt x="17183" y="17117"/>
                  </a:lnTo>
                  <a:lnTo>
                    <a:pt x="16963" y="16916"/>
                  </a:lnTo>
                  <a:lnTo>
                    <a:pt x="16714" y="16724"/>
                  </a:lnTo>
                  <a:lnTo>
                    <a:pt x="16446" y="16532"/>
                  </a:lnTo>
                  <a:lnTo>
                    <a:pt x="16158" y="16360"/>
                  </a:lnTo>
                  <a:lnTo>
                    <a:pt x="15852" y="16188"/>
                  </a:lnTo>
                  <a:lnTo>
                    <a:pt x="15526" y="16025"/>
                  </a:lnTo>
                  <a:lnTo>
                    <a:pt x="14817" y="15699"/>
                  </a:lnTo>
                  <a:lnTo>
                    <a:pt x="14022" y="15345"/>
                  </a:lnTo>
                  <a:lnTo>
                    <a:pt x="13179" y="14981"/>
                  </a:lnTo>
                  <a:lnTo>
                    <a:pt x="12289" y="14607"/>
                  </a:lnTo>
                  <a:lnTo>
                    <a:pt x="10459" y="13851"/>
                  </a:lnTo>
                  <a:lnTo>
                    <a:pt x="8659" y="13132"/>
                  </a:lnTo>
                  <a:lnTo>
                    <a:pt x="7021" y="12491"/>
                  </a:lnTo>
                  <a:lnTo>
                    <a:pt x="5689" y="11973"/>
                  </a:lnTo>
                  <a:lnTo>
                    <a:pt x="4463" y="11494"/>
                  </a:lnTo>
                  <a:lnTo>
                    <a:pt x="10804" y="2175"/>
                  </a:lnTo>
                  <a:lnTo>
                    <a:pt x="11015" y="1868"/>
                  </a:lnTo>
                  <a:lnTo>
                    <a:pt x="11216" y="1533"/>
                  </a:lnTo>
                  <a:lnTo>
                    <a:pt x="11408" y="1188"/>
                  </a:lnTo>
                  <a:lnTo>
                    <a:pt x="11494" y="1016"/>
                  </a:lnTo>
                  <a:lnTo>
                    <a:pt x="11561" y="853"/>
                  </a:lnTo>
                  <a:lnTo>
                    <a:pt x="11628" y="700"/>
                  </a:lnTo>
                  <a:lnTo>
                    <a:pt x="11666" y="556"/>
                  </a:lnTo>
                  <a:lnTo>
                    <a:pt x="11704" y="422"/>
                  </a:lnTo>
                  <a:lnTo>
                    <a:pt x="11714" y="298"/>
                  </a:lnTo>
                  <a:lnTo>
                    <a:pt x="11704" y="192"/>
                  </a:lnTo>
                  <a:lnTo>
                    <a:pt x="11695" y="144"/>
                  </a:lnTo>
                  <a:lnTo>
                    <a:pt x="11676" y="106"/>
                  </a:lnTo>
                  <a:lnTo>
                    <a:pt x="11657" y="68"/>
                  </a:lnTo>
                  <a:lnTo>
                    <a:pt x="11628" y="39"/>
                  </a:lnTo>
                  <a:lnTo>
                    <a:pt x="11590" y="20"/>
                  </a:lnTo>
                  <a:lnTo>
                    <a:pt x="1155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26"/>
            <p:cNvSpPr/>
            <p:nvPr/>
          </p:nvSpPr>
          <p:spPr>
            <a:xfrm>
              <a:off x="7365617" y="1934024"/>
              <a:ext cx="505226" cy="418222"/>
            </a:xfrm>
            <a:custGeom>
              <a:avLst/>
              <a:gdLst/>
              <a:ahLst/>
              <a:cxnLst/>
              <a:rect l="l" t="t" r="r" b="b"/>
              <a:pathLst>
                <a:path w="12845" h="10633" extrusionOk="0">
                  <a:moveTo>
                    <a:pt x="1619" y="1"/>
                  </a:moveTo>
                  <a:lnTo>
                    <a:pt x="1" y="6667"/>
                  </a:lnTo>
                  <a:lnTo>
                    <a:pt x="547" y="6964"/>
                  </a:lnTo>
                  <a:lnTo>
                    <a:pt x="1093" y="7242"/>
                  </a:lnTo>
                  <a:lnTo>
                    <a:pt x="1629" y="7510"/>
                  </a:lnTo>
                  <a:lnTo>
                    <a:pt x="2156" y="7759"/>
                  </a:lnTo>
                  <a:lnTo>
                    <a:pt x="2673" y="7999"/>
                  </a:lnTo>
                  <a:lnTo>
                    <a:pt x="3181" y="8229"/>
                  </a:lnTo>
                  <a:lnTo>
                    <a:pt x="3679" y="8439"/>
                  </a:lnTo>
                  <a:lnTo>
                    <a:pt x="4177" y="8640"/>
                  </a:lnTo>
                  <a:lnTo>
                    <a:pt x="4656" y="8832"/>
                  </a:lnTo>
                  <a:lnTo>
                    <a:pt x="5125" y="9014"/>
                  </a:lnTo>
                  <a:lnTo>
                    <a:pt x="5575" y="9177"/>
                  </a:lnTo>
                  <a:lnTo>
                    <a:pt x="6016" y="9330"/>
                  </a:lnTo>
                  <a:lnTo>
                    <a:pt x="6859" y="9608"/>
                  </a:lnTo>
                  <a:lnTo>
                    <a:pt x="7634" y="9857"/>
                  </a:lnTo>
                  <a:lnTo>
                    <a:pt x="8343" y="10058"/>
                  </a:lnTo>
                  <a:lnTo>
                    <a:pt x="8975" y="10221"/>
                  </a:lnTo>
                  <a:lnTo>
                    <a:pt x="9531" y="10355"/>
                  </a:lnTo>
                  <a:lnTo>
                    <a:pt x="10000" y="10460"/>
                  </a:lnTo>
                  <a:lnTo>
                    <a:pt x="10374" y="10537"/>
                  </a:lnTo>
                  <a:lnTo>
                    <a:pt x="10642" y="10594"/>
                  </a:lnTo>
                  <a:lnTo>
                    <a:pt x="10872" y="10633"/>
                  </a:lnTo>
                  <a:lnTo>
                    <a:pt x="11025" y="10614"/>
                  </a:lnTo>
                  <a:lnTo>
                    <a:pt x="11169" y="10594"/>
                  </a:lnTo>
                  <a:lnTo>
                    <a:pt x="11303" y="10566"/>
                  </a:lnTo>
                  <a:lnTo>
                    <a:pt x="11437" y="10527"/>
                  </a:lnTo>
                  <a:lnTo>
                    <a:pt x="11561" y="10489"/>
                  </a:lnTo>
                  <a:lnTo>
                    <a:pt x="11686" y="10441"/>
                  </a:lnTo>
                  <a:lnTo>
                    <a:pt x="11801" y="10384"/>
                  </a:lnTo>
                  <a:lnTo>
                    <a:pt x="11906" y="10326"/>
                  </a:lnTo>
                  <a:lnTo>
                    <a:pt x="12012" y="10259"/>
                  </a:lnTo>
                  <a:lnTo>
                    <a:pt x="12098" y="10182"/>
                  </a:lnTo>
                  <a:lnTo>
                    <a:pt x="12194" y="10106"/>
                  </a:lnTo>
                  <a:lnTo>
                    <a:pt x="12270" y="10020"/>
                  </a:lnTo>
                  <a:lnTo>
                    <a:pt x="12356" y="9933"/>
                  </a:lnTo>
                  <a:lnTo>
                    <a:pt x="12423" y="9838"/>
                  </a:lnTo>
                  <a:lnTo>
                    <a:pt x="12490" y="9742"/>
                  </a:lnTo>
                  <a:lnTo>
                    <a:pt x="12548" y="9637"/>
                  </a:lnTo>
                  <a:lnTo>
                    <a:pt x="12605" y="9531"/>
                  </a:lnTo>
                  <a:lnTo>
                    <a:pt x="12653" y="9416"/>
                  </a:lnTo>
                  <a:lnTo>
                    <a:pt x="12692" y="9301"/>
                  </a:lnTo>
                  <a:lnTo>
                    <a:pt x="12730" y="9177"/>
                  </a:lnTo>
                  <a:lnTo>
                    <a:pt x="12768" y="9052"/>
                  </a:lnTo>
                  <a:lnTo>
                    <a:pt x="12787" y="8928"/>
                  </a:lnTo>
                  <a:lnTo>
                    <a:pt x="12816" y="8794"/>
                  </a:lnTo>
                  <a:lnTo>
                    <a:pt x="12826" y="8660"/>
                  </a:lnTo>
                  <a:lnTo>
                    <a:pt x="12845" y="8391"/>
                  </a:lnTo>
                  <a:lnTo>
                    <a:pt x="12835" y="8104"/>
                  </a:lnTo>
                  <a:lnTo>
                    <a:pt x="12807" y="7817"/>
                  </a:lnTo>
                  <a:lnTo>
                    <a:pt x="12759" y="7520"/>
                  </a:lnTo>
                  <a:lnTo>
                    <a:pt x="12692" y="7213"/>
                  </a:lnTo>
                  <a:lnTo>
                    <a:pt x="12605" y="6916"/>
                  </a:lnTo>
                  <a:lnTo>
                    <a:pt x="12500" y="6610"/>
                  </a:lnTo>
                  <a:lnTo>
                    <a:pt x="12376" y="6303"/>
                  </a:lnTo>
                  <a:lnTo>
                    <a:pt x="12232" y="5997"/>
                  </a:lnTo>
                  <a:lnTo>
                    <a:pt x="12069" y="5700"/>
                  </a:lnTo>
                  <a:lnTo>
                    <a:pt x="11887" y="5413"/>
                  </a:lnTo>
                  <a:lnTo>
                    <a:pt x="11686" y="5125"/>
                  </a:lnTo>
                  <a:lnTo>
                    <a:pt x="11475" y="4847"/>
                  </a:lnTo>
                  <a:lnTo>
                    <a:pt x="11236" y="4579"/>
                  </a:lnTo>
                  <a:lnTo>
                    <a:pt x="10987" y="4321"/>
                  </a:lnTo>
                  <a:lnTo>
                    <a:pt x="10719" y="4081"/>
                  </a:lnTo>
                  <a:lnTo>
                    <a:pt x="10441" y="3861"/>
                  </a:lnTo>
                  <a:lnTo>
                    <a:pt x="10297" y="3756"/>
                  </a:lnTo>
                  <a:lnTo>
                    <a:pt x="10144" y="3650"/>
                  </a:lnTo>
                  <a:lnTo>
                    <a:pt x="9991" y="3554"/>
                  </a:lnTo>
                  <a:lnTo>
                    <a:pt x="9828" y="3459"/>
                  </a:lnTo>
                  <a:lnTo>
                    <a:pt x="9665" y="3372"/>
                  </a:lnTo>
                  <a:lnTo>
                    <a:pt x="9502" y="3296"/>
                  </a:lnTo>
                  <a:lnTo>
                    <a:pt x="8525" y="2846"/>
                  </a:lnTo>
                  <a:lnTo>
                    <a:pt x="7529" y="2405"/>
                  </a:lnTo>
                  <a:lnTo>
                    <a:pt x="6514" y="1964"/>
                  </a:lnTo>
                  <a:lnTo>
                    <a:pt x="5498" y="1543"/>
                  </a:lnTo>
                  <a:lnTo>
                    <a:pt x="4493" y="1131"/>
                  </a:lnTo>
                  <a:lnTo>
                    <a:pt x="3497" y="738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26"/>
            <p:cNvSpPr/>
            <p:nvPr/>
          </p:nvSpPr>
          <p:spPr>
            <a:xfrm>
              <a:off x="7778519" y="1446945"/>
              <a:ext cx="622397" cy="789679"/>
            </a:xfrm>
            <a:custGeom>
              <a:avLst/>
              <a:gdLst/>
              <a:ahLst/>
              <a:cxnLst/>
              <a:rect l="l" t="t" r="r" b="b"/>
              <a:pathLst>
                <a:path w="15824" h="20077" extrusionOk="0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8C4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26"/>
            <p:cNvSpPr/>
            <p:nvPr/>
          </p:nvSpPr>
          <p:spPr>
            <a:xfrm>
              <a:off x="7069137" y="2926707"/>
              <a:ext cx="1213132" cy="381643"/>
            </a:xfrm>
            <a:custGeom>
              <a:avLst/>
              <a:gdLst/>
              <a:ahLst/>
              <a:cxnLst/>
              <a:rect l="l" t="t" r="r" b="b"/>
              <a:pathLst>
                <a:path w="30843" h="9703" extrusionOk="0">
                  <a:moveTo>
                    <a:pt x="5479" y="0"/>
                  </a:moveTo>
                  <a:lnTo>
                    <a:pt x="5163" y="19"/>
                  </a:lnTo>
                  <a:lnTo>
                    <a:pt x="4857" y="39"/>
                  </a:lnTo>
                  <a:lnTo>
                    <a:pt x="4560" y="67"/>
                  </a:lnTo>
                  <a:lnTo>
                    <a:pt x="4282" y="106"/>
                  </a:lnTo>
                  <a:lnTo>
                    <a:pt x="4004" y="144"/>
                  </a:lnTo>
                  <a:lnTo>
                    <a:pt x="3736" y="201"/>
                  </a:lnTo>
                  <a:lnTo>
                    <a:pt x="3478" y="249"/>
                  </a:lnTo>
                  <a:lnTo>
                    <a:pt x="3228" y="316"/>
                  </a:lnTo>
                  <a:lnTo>
                    <a:pt x="2989" y="383"/>
                  </a:lnTo>
                  <a:lnTo>
                    <a:pt x="2759" y="460"/>
                  </a:lnTo>
                  <a:lnTo>
                    <a:pt x="2539" y="537"/>
                  </a:lnTo>
                  <a:lnTo>
                    <a:pt x="2328" y="623"/>
                  </a:lnTo>
                  <a:lnTo>
                    <a:pt x="2127" y="719"/>
                  </a:lnTo>
                  <a:lnTo>
                    <a:pt x="1935" y="824"/>
                  </a:lnTo>
                  <a:lnTo>
                    <a:pt x="1744" y="929"/>
                  </a:lnTo>
                  <a:lnTo>
                    <a:pt x="1571" y="1044"/>
                  </a:lnTo>
                  <a:lnTo>
                    <a:pt x="1409" y="1159"/>
                  </a:lnTo>
                  <a:lnTo>
                    <a:pt x="1255" y="1284"/>
                  </a:lnTo>
                  <a:lnTo>
                    <a:pt x="1112" y="1418"/>
                  </a:lnTo>
                  <a:lnTo>
                    <a:pt x="968" y="1552"/>
                  </a:lnTo>
                  <a:lnTo>
                    <a:pt x="844" y="1696"/>
                  </a:lnTo>
                  <a:lnTo>
                    <a:pt x="729" y="1849"/>
                  </a:lnTo>
                  <a:lnTo>
                    <a:pt x="614" y="2002"/>
                  </a:lnTo>
                  <a:lnTo>
                    <a:pt x="518" y="2165"/>
                  </a:lnTo>
                  <a:lnTo>
                    <a:pt x="422" y="2328"/>
                  </a:lnTo>
                  <a:lnTo>
                    <a:pt x="336" y="2500"/>
                  </a:lnTo>
                  <a:lnTo>
                    <a:pt x="269" y="2682"/>
                  </a:lnTo>
                  <a:lnTo>
                    <a:pt x="202" y="2864"/>
                  </a:lnTo>
                  <a:lnTo>
                    <a:pt x="144" y="3046"/>
                  </a:lnTo>
                  <a:lnTo>
                    <a:pt x="96" y="3247"/>
                  </a:lnTo>
                  <a:lnTo>
                    <a:pt x="68" y="3448"/>
                  </a:lnTo>
                  <a:lnTo>
                    <a:pt x="39" y="3650"/>
                  </a:lnTo>
                  <a:lnTo>
                    <a:pt x="20" y="3860"/>
                  </a:lnTo>
                  <a:lnTo>
                    <a:pt x="1" y="4081"/>
                  </a:lnTo>
                  <a:lnTo>
                    <a:pt x="1" y="4301"/>
                  </a:lnTo>
                  <a:lnTo>
                    <a:pt x="10" y="4531"/>
                  </a:lnTo>
                  <a:lnTo>
                    <a:pt x="29" y="4761"/>
                  </a:lnTo>
                  <a:lnTo>
                    <a:pt x="49" y="5000"/>
                  </a:lnTo>
                  <a:lnTo>
                    <a:pt x="87" y="5240"/>
                  </a:lnTo>
                  <a:lnTo>
                    <a:pt x="125" y="5489"/>
                  </a:lnTo>
                  <a:lnTo>
                    <a:pt x="183" y="5738"/>
                  </a:lnTo>
                  <a:lnTo>
                    <a:pt x="211" y="5881"/>
                  </a:lnTo>
                  <a:lnTo>
                    <a:pt x="259" y="6025"/>
                  </a:lnTo>
                  <a:lnTo>
                    <a:pt x="317" y="6159"/>
                  </a:lnTo>
                  <a:lnTo>
                    <a:pt x="384" y="6293"/>
                  </a:lnTo>
                  <a:lnTo>
                    <a:pt x="460" y="6418"/>
                  </a:lnTo>
                  <a:lnTo>
                    <a:pt x="547" y="6542"/>
                  </a:lnTo>
                  <a:lnTo>
                    <a:pt x="642" y="6667"/>
                  </a:lnTo>
                  <a:lnTo>
                    <a:pt x="738" y="6791"/>
                  </a:lnTo>
                  <a:lnTo>
                    <a:pt x="844" y="6906"/>
                  </a:lnTo>
                  <a:lnTo>
                    <a:pt x="968" y="7011"/>
                  </a:lnTo>
                  <a:lnTo>
                    <a:pt x="1093" y="7126"/>
                  </a:lnTo>
                  <a:lnTo>
                    <a:pt x="1217" y="7232"/>
                  </a:lnTo>
                  <a:lnTo>
                    <a:pt x="1351" y="7328"/>
                  </a:lnTo>
                  <a:lnTo>
                    <a:pt x="1495" y="7433"/>
                  </a:lnTo>
                  <a:lnTo>
                    <a:pt x="1801" y="7615"/>
                  </a:lnTo>
                  <a:lnTo>
                    <a:pt x="2127" y="7797"/>
                  </a:lnTo>
                  <a:lnTo>
                    <a:pt x="2462" y="7960"/>
                  </a:lnTo>
                  <a:lnTo>
                    <a:pt x="2817" y="8113"/>
                  </a:lnTo>
                  <a:lnTo>
                    <a:pt x="3190" y="8257"/>
                  </a:lnTo>
                  <a:lnTo>
                    <a:pt x="3564" y="8391"/>
                  </a:lnTo>
                  <a:lnTo>
                    <a:pt x="3947" y="8515"/>
                  </a:lnTo>
                  <a:lnTo>
                    <a:pt x="4330" y="8630"/>
                  </a:lnTo>
                  <a:lnTo>
                    <a:pt x="4713" y="8736"/>
                  </a:lnTo>
                  <a:lnTo>
                    <a:pt x="5106" y="8831"/>
                  </a:lnTo>
                  <a:lnTo>
                    <a:pt x="5479" y="8918"/>
                  </a:lnTo>
                  <a:lnTo>
                    <a:pt x="5853" y="8994"/>
                  </a:lnTo>
                  <a:lnTo>
                    <a:pt x="6217" y="9061"/>
                  </a:lnTo>
                  <a:lnTo>
                    <a:pt x="6897" y="9176"/>
                  </a:lnTo>
                  <a:lnTo>
                    <a:pt x="7510" y="9272"/>
                  </a:lnTo>
                  <a:lnTo>
                    <a:pt x="8018" y="9329"/>
                  </a:lnTo>
                  <a:lnTo>
                    <a:pt x="8410" y="9377"/>
                  </a:lnTo>
                  <a:lnTo>
                    <a:pt x="8755" y="9406"/>
                  </a:lnTo>
                  <a:lnTo>
                    <a:pt x="29884" y="9703"/>
                  </a:lnTo>
                  <a:lnTo>
                    <a:pt x="30028" y="9588"/>
                  </a:lnTo>
                  <a:lnTo>
                    <a:pt x="30153" y="9463"/>
                  </a:lnTo>
                  <a:lnTo>
                    <a:pt x="30267" y="9329"/>
                  </a:lnTo>
                  <a:lnTo>
                    <a:pt x="30363" y="9195"/>
                  </a:lnTo>
                  <a:lnTo>
                    <a:pt x="30449" y="9052"/>
                  </a:lnTo>
                  <a:lnTo>
                    <a:pt x="30516" y="8908"/>
                  </a:lnTo>
                  <a:lnTo>
                    <a:pt x="30574" y="8755"/>
                  </a:lnTo>
                  <a:lnTo>
                    <a:pt x="30631" y="8611"/>
                  </a:lnTo>
                  <a:lnTo>
                    <a:pt x="30670" y="8458"/>
                  </a:lnTo>
                  <a:lnTo>
                    <a:pt x="30708" y="8314"/>
                  </a:lnTo>
                  <a:lnTo>
                    <a:pt x="30766" y="8027"/>
                  </a:lnTo>
                  <a:lnTo>
                    <a:pt x="30842" y="7529"/>
                  </a:lnTo>
                  <a:lnTo>
                    <a:pt x="30660" y="7414"/>
                  </a:lnTo>
                  <a:lnTo>
                    <a:pt x="30421" y="7280"/>
                  </a:lnTo>
                  <a:lnTo>
                    <a:pt x="30076" y="7088"/>
                  </a:lnTo>
                  <a:lnTo>
                    <a:pt x="29616" y="6849"/>
                  </a:lnTo>
                  <a:lnTo>
                    <a:pt x="29041" y="6561"/>
                  </a:lnTo>
                  <a:lnTo>
                    <a:pt x="28342" y="6236"/>
                  </a:lnTo>
                  <a:lnTo>
                    <a:pt x="27509" y="5862"/>
                  </a:lnTo>
                  <a:lnTo>
                    <a:pt x="26542" y="5450"/>
                  </a:lnTo>
                  <a:lnTo>
                    <a:pt x="25431" y="5000"/>
                  </a:lnTo>
                  <a:lnTo>
                    <a:pt x="24827" y="4761"/>
                  </a:lnTo>
                  <a:lnTo>
                    <a:pt x="24176" y="4521"/>
                  </a:lnTo>
                  <a:lnTo>
                    <a:pt x="23486" y="4263"/>
                  </a:lnTo>
                  <a:lnTo>
                    <a:pt x="22758" y="4004"/>
                  </a:lnTo>
                  <a:lnTo>
                    <a:pt x="21992" y="3736"/>
                  </a:lnTo>
                  <a:lnTo>
                    <a:pt x="21187" y="3458"/>
                  </a:lnTo>
                  <a:lnTo>
                    <a:pt x="20335" y="3171"/>
                  </a:lnTo>
                  <a:lnTo>
                    <a:pt x="19444" y="2883"/>
                  </a:lnTo>
                  <a:lnTo>
                    <a:pt x="18506" y="2577"/>
                  </a:lnTo>
                  <a:lnTo>
                    <a:pt x="17529" y="2280"/>
                  </a:lnTo>
                  <a:lnTo>
                    <a:pt x="16504" y="1964"/>
                  </a:lnTo>
                  <a:lnTo>
                    <a:pt x="15431" y="1657"/>
                  </a:lnTo>
                  <a:lnTo>
                    <a:pt x="14358" y="1351"/>
                  </a:lnTo>
                  <a:lnTo>
                    <a:pt x="13324" y="1083"/>
                  </a:lnTo>
                  <a:lnTo>
                    <a:pt x="12328" y="843"/>
                  </a:lnTo>
                  <a:lnTo>
                    <a:pt x="11379" y="632"/>
                  </a:lnTo>
                  <a:lnTo>
                    <a:pt x="10460" y="450"/>
                  </a:lnTo>
                  <a:lnTo>
                    <a:pt x="9588" y="307"/>
                  </a:lnTo>
                  <a:lnTo>
                    <a:pt x="9167" y="240"/>
                  </a:lnTo>
                  <a:lnTo>
                    <a:pt x="8755" y="182"/>
                  </a:lnTo>
                  <a:lnTo>
                    <a:pt x="8353" y="134"/>
                  </a:lnTo>
                  <a:lnTo>
                    <a:pt x="7960" y="96"/>
                  </a:lnTo>
                  <a:lnTo>
                    <a:pt x="7577" y="58"/>
                  </a:lnTo>
                  <a:lnTo>
                    <a:pt x="7203" y="39"/>
                  </a:lnTo>
                  <a:lnTo>
                    <a:pt x="6839" y="10"/>
                  </a:lnTo>
                  <a:lnTo>
                    <a:pt x="648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26"/>
            <p:cNvSpPr/>
            <p:nvPr/>
          </p:nvSpPr>
          <p:spPr>
            <a:xfrm>
              <a:off x="6683374" y="4178898"/>
              <a:ext cx="242642" cy="241148"/>
            </a:xfrm>
            <a:custGeom>
              <a:avLst/>
              <a:gdLst/>
              <a:ahLst/>
              <a:cxnLst/>
              <a:rect l="l" t="t" r="r" b="b"/>
              <a:pathLst>
                <a:path w="6169" h="6131" extrusionOk="0">
                  <a:moveTo>
                    <a:pt x="5173" y="1"/>
                  </a:moveTo>
                  <a:lnTo>
                    <a:pt x="4761" y="346"/>
                  </a:lnTo>
                  <a:lnTo>
                    <a:pt x="4330" y="719"/>
                  </a:lnTo>
                  <a:lnTo>
                    <a:pt x="3899" y="1122"/>
                  </a:lnTo>
                  <a:lnTo>
                    <a:pt x="3478" y="1543"/>
                  </a:lnTo>
                  <a:lnTo>
                    <a:pt x="3047" y="1974"/>
                  </a:lnTo>
                  <a:lnTo>
                    <a:pt x="2635" y="2415"/>
                  </a:lnTo>
                  <a:lnTo>
                    <a:pt x="2242" y="2855"/>
                  </a:lnTo>
                  <a:lnTo>
                    <a:pt x="1859" y="3286"/>
                  </a:lnTo>
                  <a:lnTo>
                    <a:pt x="1504" y="3717"/>
                  </a:lnTo>
                  <a:lnTo>
                    <a:pt x="1169" y="4120"/>
                  </a:lnTo>
                  <a:lnTo>
                    <a:pt x="872" y="4503"/>
                  </a:lnTo>
                  <a:lnTo>
                    <a:pt x="614" y="4857"/>
                  </a:lnTo>
                  <a:lnTo>
                    <a:pt x="393" y="5183"/>
                  </a:lnTo>
                  <a:lnTo>
                    <a:pt x="221" y="5451"/>
                  </a:lnTo>
                  <a:lnTo>
                    <a:pt x="96" y="5681"/>
                  </a:lnTo>
                  <a:lnTo>
                    <a:pt x="58" y="5777"/>
                  </a:lnTo>
                  <a:lnTo>
                    <a:pt x="29" y="5863"/>
                  </a:lnTo>
                  <a:lnTo>
                    <a:pt x="10" y="5930"/>
                  </a:lnTo>
                  <a:lnTo>
                    <a:pt x="1" y="5978"/>
                  </a:lnTo>
                  <a:lnTo>
                    <a:pt x="1" y="6026"/>
                  </a:lnTo>
                  <a:lnTo>
                    <a:pt x="10" y="6064"/>
                  </a:lnTo>
                  <a:lnTo>
                    <a:pt x="20" y="6093"/>
                  </a:lnTo>
                  <a:lnTo>
                    <a:pt x="39" y="6112"/>
                  </a:lnTo>
                  <a:lnTo>
                    <a:pt x="68" y="6131"/>
                  </a:lnTo>
                  <a:lnTo>
                    <a:pt x="135" y="6131"/>
                  </a:lnTo>
                  <a:lnTo>
                    <a:pt x="173" y="6121"/>
                  </a:lnTo>
                  <a:lnTo>
                    <a:pt x="269" y="6083"/>
                  </a:lnTo>
                  <a:lnTo>
                    <a:pt x="384" y="6035"/>
                  </a:lnTo>
                  <a:lnTo>
                    <a:pt x="508" y="5959"/>
                  </a:lnTo>
                  <a:lnTo>
                    <a:pt x="777" y="5786"/>
                  </a:lnTo>
                  <a:lnTo>
                    <a:pt x="1045" y="5595"/>
                  </a:lnTo>
                  <a:lnTo>
                    <a:pt x="1303" y="5422"/>
                  </a:lnTo>
                  <a:lnTo>
                    <a:pt x="1409" y="5346"/>
                  </a:lnTo>
                  <a:lnTo>
                    <a:pt x="1514" y="5288"/>
                  </a:lnTo>
                  <a:lnTo>
                    <a:pt x="1974" y="5020"/>
                  </a:lnTo>
                  <a:lnTo>
                    <a:pt x="2424" y="4742"/>
                  </a:lnTo>
                  <a:lnTo>
                    <a:pt x="2865" y="4464"/>
                  </a:lnTo>
                  <a:lnTo>
                    <a:pt x="3267" y="4187"/>
                  </a:lnTo>
                  <a:lnTo>
                    <a:pt x="3631" y="3928"/>
                  </a:lnTo>
                  <a:lnTo>
                    <a:pt x="3947" y="3689"/>
                  </a:lnTo>
                  <a:lnTo>
                    <a:pt x="4196" y="3487"/>
                  </a:lnTo>
                  <a:lnTo>
                    <a:pt x="4387" y="3334"/>
                  </a:lnTo>
                  <a:lnTo>
                    <a:pt x="4474" y="3248"/>
                  </a:lnTo>
                  <a:lnTo>
                    <a:pt x="4579" y="3123"/>
                  </a:lnTo>
                  <a:lnTo>
                    <a:pt x="4694" y="2951"/>
                  </a:lnTo>
                  <a:lnTo>
                    <a:pt x="4828" y="2759"/>
                  </a:lnTo>
                  <a:lnTo>
                    <a:pt x="5125" y="2309"/>
                  </a:lnTo>
                  <a:lnTo>
                    <a:pt x="5422" y="1830"/>
                  </a:lnTo>
                  <a:lnTo>
                    <a:pt x="5949" y="959"/>
                  </a:lnTo>
                  <a:lnTo>
                    <a:pt x="6169" y="576"/>
                  </a:lnTo>
                  <a:lnTo>
                    <a:pt x="5173" y="1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26"/>
            <p:cNvSpPr/>
            <p:nvPr/>
          </p:nvSpPr>
          <p:spPr>
            <a:xfrm>
              <a:off x="6660798" y="4200373"/>
              <a:ext cx="265219" cy="235877"/>
            </a:xfrm>
            <a:custGeom>
              <a:avLst/>
              <a:gdLst/>
              <a:ahLst/>
              <a:cxnLst/>
              <a:rect l="l" t="t" r="r" b="b"/>
              <a:pathLst>
                <a:path w="6743" h="5997" extrusionOk="0">
                  <a:moveTo>
                    <a:pt x="6695" y="1"/>
                  </a:moveTo>
                  <a:lnTo>
                    <a:pt x="6523" y="183"/>
                  </a:lnTo>
                  <a:lnTo>
                    <a:pt x="6350" y="355"/>
                  </a:lnTo>
                  <a:lnTo>
                    <a:pt x="6168" y="518"/>
                  </a:lnTo>
                  <a:lnTo>
                    <a:pt x="5986" y="662"/>
                  </a:lnTo>
                  <a:lnTo>
                    <a:pt x="5804" y="796"/>
                  </a:lnTo>
                  <a:lnTo>
                    <a:pt x="5613" y="911"/>
                  </a:lnTo>
                  <a:lnTo>
                    <a:pt x="5421" y="1026"/>
                  </a:lnTo>
                  <a:lnTo>
                    <a:pt x="5230" y="1112"/>
                  </a:lnTo>
                  <a:lnTo>
                    <a:pt x="5029" y="1189"/>
                  </a:lnTo>
                  <a:lnTo>
                    <a:pt x="4827" y="1256"/>
                  </a:lnTo>
                  <a:lnTo>
                    <a:pt x="4617" y="1304"/>
                  </a:lnTo>
                  <a:lnTo>
                    <a:pt x="4406" y="1342"/>
                  </a:lnTo>
                  <a:lnTo>
                    <a:pt x="4195" y="1351"/>
                  </a:lnTo>
                  <a:lnTo>
                    <a:pt x="3985" y="1351"/>
                  </a:lnTo>
                  <a:lnTo>
                    <a:pt x="3764" y="1342"/>
                  </a:lnTo>
                  <a:lnTo>
                    <a:pt x="3544" y="1304"/>
                  </a:lnTo>
                  <a:lnTo>
                    <a:pt x="2663" y="2280"/>
                  </a:lnTo>
                  <a:lnTo>
                    <a:pt x="2280" y="2692"/>
                  </a:lnTo>
                  <a:lnTo>
                    <a:pt x="1906" y="3123"/>
                  </a:lnTo>
                  <a:lnTo>
                    <a:pt x="1628" y="3439"/>
                  </a:lnTo>
                  <a:lnTo>
                    <a:pt x="1341" y="3794"/>
                  </a:lnTo>
                  <a:lnTo>
                    <a:pt x="1034" y="4167"/>
                  </a:lnTo>
                  <a:lnTo>
                    <a:pt x="747" y="4531"/>
                  </a:lnTo>
                  <a:lnTo>
                    <a:pt x="479" y="4867"/>
                  </a:lnTo>
                  <a:lnTo>
                    <a:pt x="268" y="5164"/>
                  </a:lnTo>
                  <a:lnTo>
                    <a:pt x="115" y="5393"/>
                  </a:lnTo>
                  <a:lnTo>
                    <a:pt x="67" y="5470"/>
                  </a:lnTo>
                  <a:lnTo>
                    <a:pt x="38" y="5527"/>
                  </a:lnTo>
                  <a:lnTo>
                    <a:pt x="10" y="5662"/>
                  </a:lnTo>
                  <a:lnTo>
                    <a:pt x="0" y="5777"/>
                  </a:lnTo>
                  <a:lnTo>
                    <a:pt x="10" y="5824"/>
                  </a:lnTo>
                  <a:lnTo>
                    <a:pt x="19" y="5863"/>
                  </a:lnTo>
                  <a:lnTo>
                    <a:pt x="38" y="5901"/>
                  </a:lnTo>
                  <a:lnTo>
                    <a:pt x="57" y="5930"/>
                  </a:lnTo>
                  <a:lnTo>
                    <a:pt x="86" y="5958"/>
                  </a:lnTo>
                  <a:lnTo>
                    <a:pt x="115" y="5968"/>
                  </a:lnTo>
                  <a:lnTo>
                    <a:pt x="163" y="5987"/>
                  </a:lnTo>
                  <a:lnTo>
                    <a:pt x="201" y="5997"/>
                  </a:lnTo>
                  <a:lnTo>
                    <a:pt x="316" y="5987"/>
                  </a:lnTo>
                  <a:lnTo>
                    <a:pt x="441" y="5968"/>
                  </a:lnTo>
                  <a:lnTo>
                    <a:pt x="603" y="5920"/>
                  </a:lnTo>
                  <a:lnTo>
                    <a:pt x="785" y="5844"/>
                  </a:lnTo>
                  <a:lnTo>
                    <a:pt x="987" y="5757"/>
                  </a:lnTo>
                  <a:lnTo>
                    <a:pt x="1216" y="5642"/>
                  </a:lnTo>
                  <a:lnTo>
                    <a:pt x="1465" y="5499"/>
                  </a:lnTo>
                  <a:lnTo>
                    <a:pt x="1743" y="5336"/>
                  </a:lnTo>
                  <a:lnTo>
                    <a:pt x="2050" y="5154"/>
                  </a:lnTo>
                  <a:lnTo>
                    <a:pt x="2375" y="4953"/>
                  </a:lnTo>
                  <a:lnTo>
                    <a:pt x="2806" y="4665"/>
                  </a:lnTo>
                  <a:lnTo>
                    <a:pt x="3228" y="4359"/>
                  </a:lnTo>
                  <a:lnTo>
                    <a:pt x="3640" y="4062"/>
                  </a:lnTo>
                  <a:lnTo>
                    <a:pt x="4013" y="3765"/>
                  </a:lnTo>
                  <a:lnTo>
                    <a:pt x="4358" y="3497"/>
                  </a:lnTo>
                  <a:lnTo>
                    <a:pt x="4655" y="3248"/>
                  </a:lnTo>
                  <a:lnTo>
                    <a:pt x="5086" y="2884"/>
                  </a:lnTo>
                  <a:lnTo>
                    <a:pt x="5172" y="2798"/>
                  </a:lnTo>
                  <a:lnTo>
                    <a:pt x="5268" y="2664"/>
                  </a:lnTo>
                  <a:lnTo>
                    <a:pt x="5383" y="2501"/>
                  </a:lnTo>
                  <a:lnTo>
                    <a:pt x="5507" y="2300"/>
                  </a:lnTo>
                  <a:lnTo>
                    <a:pt x="5785" y="1830"/>
                  </a:lnTo>
                  <a:lnTo>
                    <a:pt x="6063" y="1332"/>
                  </a:lnTo>
                  <a:lnTo>
                    <a:pt x="6322" y="844"/>
                  </a:lnTo>
                  <a:lnTo>
                    <a:pt x="6542" y="422"/>
                  </a:lnTo>
                  <a:lnTo>
                    <a:pt x="6743" y="30"/>
                  </a:lnTo>
                  <a:lnTo>
                    <a:pt x="66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26"/>
            <p:cNvSpPr/>
            <p:nvPr/>
          </p:nvSpPr>
          <p:spPr>
            <a:xfrm>
              <a:off x="7608607" y="1993179"/>
              <a:ext cx="739176" cy="1192404"/>
            </a:xfrm>
            <a:custGeom>
              <a:avLst/>
              <a:gdLst/>
              <a:ahLst/>
              <a:cxnLst/>
              <a:rect l="l" t="t" r="r" b="b"/>
              <a:pathLst>
                <a:path w="18793" h="30316" extrusionOk="0">
                  <a:moveTo>
                    <a:pt x="9310" y="1"/>
                  </a:moveTo>
                  <a:lnTo>
                    <a:pt x="9081" y="10"/>
                  </a:lnTo>
                  <a:lnTo>
                    <a:pt x="8870" y="20"/>
                  </a:lnTo>
                  <a:lnTo>
                    <a:pt x="8669" y="49"/>
                  </a:lnTo>
                  <a:lnTo>
                    <a:pt x="8496" y="68"/>
                  </a:lnTo>
                  <a:lnTo>
                    <a:pt x="8190" y="125"/>
                  </a:lnTo>
                  <a:lnTo>
                    <a:pt x="7960" y="183"/>
                  </a:lnTo>
                  <a:lnTo>
                    <a:pt x="7816" y="231"/>
                  </a:lnTo>
                  <a:lnTo>
                    <a:pt x="7768" y="250"/>
                  </a:lnTo>
                  <a:lnTo>
                    <a:pt x="7653" y="355"/>
                  </a:lnTo>
                  <a:lnTo>
                    <a:pt x="7500" y="460"/>
                  </a:lnTo>
                  <a:lnTo>
                    <a:pt x="7318" y="566"/>
                  </a:lnTo>
                  <a:lnTo>
                    <a:pt x="7117" y="681"/>
                  </a:lnTo>
                  <a:lnTo>
                    <a:pt x="6887" y="796"/>
                  </a:lnTo>
                  <a:lnTo>
                    <a:pt x="6629" y="901"/>
                  </a:lnTo>
                  <a:lnTo>
                    <a:pt x="6351" y="1016"/>
                  </a:lnTo>
                  <a:lnTo>
                    <a:pt x="6044" y="1121"/>
                  </a:lnTo>
                  <a:lnTo>
                    <a:pt x="5719" y="1227"/>
                  </a:lnTo>
                  <a:lnTo>
                    <a:pt x="5383" y="1322"/>
                  </a:lnTo>
                  <a:lnTo>
                    <a:pt x="5019" y="1418"/>
                  </a:lnTo>
                  <a:lnTo>
                    <a:pt x="4646" y="1504"/>
                  </a:lnTo>
                  <a:lnTo>
                    <a:pt x="4253" y="1581"/>
                  </a:lnTo>
                  <a:lnTo>
                    <a:pt x="3851" y="1658"/>
                  </a:lnTo>
                  <a:lnTo>
                    <a:pt x="3439" y="1715"/>
                  </a:lnTo>
                  <a:lnTo>
                    <a:pt x="3008" y="1773"/>
                  </a:lnTo>
                  <a:lnTo>
                    <a:pt x="2807" y="1801"/>
                  </a:lnTo>
                  <a:lnTo>
                    <a:pt x="2615" y="1849"/>
                  </a:lnTo>
                  <a:lnTo>
                    <a:pt x="2520" y="1878"/>
                  </a:lnTo>
                  <a:lnTo>
                    <a:pt x="2433" y="1907"/>
                  </a:lnTo>
                  <a:lnTo>
                    <a:pt x="2357" y="1955"/>
                  </a:lnTo>
                  <a:lnTo>
                    <a:pt x="2280" y="1993"/>
                  </a:lnTo>
                  <a:lnTo>
                    <a:pt x="2203" y="2041"/>
                  </a:lnTo>
                  <a:lnTo>
                    <a:pt x="2136" y="2098"/>
                  </a:lnTo>
                  <a:lnTo>
                    <a:pt x="2069" y="2156"/>
                  </a:lnTo>
                  <a:lnTo>
                    <a:pt x="2002" y="2223"/>
                  </a:lnTo>
                  <a:lnTo>
                    <a:pt x="1945" y="2299"/>
                  </a:lnTo>
                  <a:lnTo>
                    <a:pt x="1887" y="2376"/>
                  </a:lnTo>
                  <a:lnTo>
                    <a:pt x="1840" y="2462"/>
                  </a:lnTo>
                  <a:lnTo>
                    <a:pt x="1782" y="2548"/>
                  </a:lnTo>
                  <a:lnTo>
                    <a:pt x="1696" y="2759"/>
                  </a:lnTo>
                  <a:lnTo>
                    <a:pt x="1619" y="2989"/>
                  </a:lnTo>
                  <a:lnTo>
                    <a:pt x="1552" y="3248"/>
                  </a:lnTo>
                  <a:lnTo>
                    <a:pt x="1495" y="3545"/>
                  </a:lnTo>
                  <a:lnTo>
                    <a:pt x="1447" y="3861"/>
                  </a:lnTo>
                  <a:lnTo>
                    <a:pt x="1418" y="4225"/>
                  </a:lnTo>
                  <a:lnTo>
                    <a:pt x="1389" y="4617"/>
                  </a:lnTo>
                  <a:lnTo>
                    <a:pt x="1370" y="5048"/>
                  </a:lnTo>
                  <a:lnTo>
                    <a:pt x="1361" y="5527"/>
                  </a:lnTo>
                  <a:lnTo>
                    <a:pt x="1361" y="6035"/>
                  </a:lnTo>
                  <a:lnTo>
                    <a:pt x="1370" y="6590"/>
                  </a:lnTo>
                  <a:lnTo>
                    <a:pt x="1380" y="7184"/>
                  </a:lnTo>
                  <a:lnTo>
                    <a:pt x="1418" y="8516"/>
                  </a:lnTo>
                  <a:lnTo>
                    <a:pt x="1476" y="10039"/>
                  </a:lnTo>
                  <a:lnTo>
                    <a:pt x="1638" y="13697"/>
                  </a:lnTo>
                  <a:lnTo>
                    <a:pt x="1725" y="15862"/>
                  </a:lnTo>
                  <a:lnTo>
                    <a:pt x="1820" y="18266"/>
                  </a:lnTo>
                  <a:lnTo>
                    <a:pt x="1820" y="18716"/>
                  </a:lnTo>
                  <a:lnTo>
                    <a:pt x="1811" y="19157"/>
                  </a:lnTo>
                  <a:lnTo>
                    <a:pt x="1782" y="19598"/>
                  </a:lnTo>
                  <a:lnTo>
                    <a:pt x="1744" y="20029"/>
                  </a:lnTo>
                  <a:lnTo>
                    <a:pt x="1686" y="20469"/>
                  </a:lnTo>
                  <a:lnTo>
                    <a:pt x="1619" y="20900"/>
                  </a:lnTo>
                  <a:lnTo>
                    <a:pt x="1543" y="21322"/>
                  </a:lnTo>
                  <a:lnTo>
                    <a:pt x="1456" y="21743"/>
                  </a:lnTo>
                  <a:lnTo>
                    <a:pt x="1361" y="22164"/>
                  </a:lnTo>
                  <a:lnTo>
                    <a:pt x="1265" y="22586"/>
                  </a:lnTo>
                  <a:lnTo>
                    <a:pt x="1054" y="23410"/>
                  </a:lnTo>
                  <a:lnTo>
                    <a:pt x="614" y="24990"/>
                  </a:lnTo>
                  <a:lnTo>
                    <a:pt x="412" y="25747"/>
                  </a:lnTo>
                  <a:lnTo>
                    <a:pt x="326" y="26120"/>
                  </a:lnTo>
                  <a:lnTo>
                    <a:pt x="240" y="26484"/>
                  </a:lnTo>
                  <a:lnTo>
                    <a:pt x="173" y="26848"/>
                  </a:lnTo>
                  <a:lnTo>
                    <a:pt x="106" y="27203"/>
                  </a:lnTo>
                  <a:lnTo>
                    <a:pt x="58" y="27547"/>
                  </a:lnTo>
                  <a:lnTo>
                    <a:pt x="29" y="27883"/>
                  </a:lnTo>
                  <a:lnTo>
                    <a:pt x="10" y="28218"/>
                  </a:lnTo>
                  <a:lnTo>
                    <a:pt x="1" y="28544"/>
                  </a:lnTo>
                  <a:lnTo>
                    <a:pt x="20" y="28860"/>
                  </a:lnTo>
                  <a:lnTo>
                    <a:pt x="58" y="29166"/>
                  </a:lnTo>
                  <a:lnTo>
                    <a:pt x="77" y="29319"/>
                  </a:lnTo>
                  <a:lnTo>
                    <a:pt x="115" y="29463"/>
                  </a:lnTo>
                  <a:lnTo>
                    <a:pt x="154" y="29616"/>
                  </a:lnTo>
                  <a:lnTo>
                    <a:pt x="192" y="29760"/>
                  </a:lnTo>
                  <a:lnTo>
                    <a:pt x="240" y="29904"/>
                  </a:lnTo>
                  <a:lnTo>
                    <a:pt x="297" y="30047"/>
                  </a:lnTo>
                  <a:lnTo>
                    <a:pt x="355" y="30181"/>
                  </a:lnTo>
                  <a:lnTo>
                    <a:pt x="422" y="30315"/>
                  </a:lnTo>
                  <a:lnTo>
                    <a:pt x="15881" y="27394"/>
                  </a:lnTo>
                  <a:lnTo>
                    <a:pt x="16015" y="27318"/>
                  </a:lnTo>
                  <a:lnTo>
                    <a:pt x="16149" y="27222"/>
                  </a:lnTo>
                  <a:lnTo>
                    <a:pt x="16283" y="27107"/>
                  </a:lnTo>
                  <a:lnTo>
                    <a:pt x="16417" y="26973"/>
                  </a:lnTo>
                  <a:lnTo>
                    <a:pt x="16551" y="26819"/>
                  </a:lnTo>
                  <a:lnTo>
                    <a:pt x="16676" y="26647"/>
                  </a:lnTo>
                  <a:lnTo>
                    <a:pt x="16800" y="26465"/>
                  </a:lnTo>
                  <a:lnTo>
                    <a:pt x="16925" y="26254"/>
                  </a:lnTo>
                  <a:lnTo>
                    <a:pt x="17040" y="26034"/>
                  </a:lnTo>
                  <a:lnTo>
                    <a:pt x="17155" y="25804"/>
                  </a:lnTo>
                  <a:lnTo>
                    <a:pt x="17270" y="25555"/>
                  </a:lnTo>
                  <a:lnTo>
                    <a:pt x="17385" y="25287"/>
                  </a:lnTo>
                  <a:lnTo>
                    <a:pt x="17490" y="25000"/>
                  </a:lnTo>
                  <a:lnTo>
                    <a:pt x="17595" y="24712"/>
                  </a:lnTo>
                  <a:lnTo>
                    <a:pt x="17701" y="24406"/>
                  </a:lnTo>
                  <a:lnTo>
                    <a:pt x="17797" y="24080"/>
                  </a:lnTo>
                  <a:lnTo>
                    <a:pt x="17892" y="23745"/>
                  </a:lnTo>
                  <a:lnTo>
                    <a:pt x="17979" y="23410"/>
                  </a:lnTo>
                  <a:lnTo>
                    <a:pt x="18065" y="23046"/>
                  </a:lnTo>
                  <a:lnTo>
                    <a:pt x="18151" y="22682"/>
                  </a:lnTo>
                  <a:lnTo>
                    <a:pt x="18228" y="22308"/>
                  </a:lnTo>
                  <a:lnTo>
                    <a:pt x="18295" y="21925"/>
                  </a:lnTo>
                  <a:lnTo>
                    <a:pt x="18371" y="21523"/>
                  </a:lnTo>
                  <a:lnTo>
                    <a:pt x="18429" y="21120"/>
                  </a:lnTo>
                  <a:lnTo>
                    <a:pt x="18496" y="20709"/>
                  </a:lnTo>
                  <a:lnTo>
                    <a:pt x="18544" y="20287"/>
                  </a:lnTo>
                  <a:lnTo>
                    <a:pt x="18592" y="19866"/>
                  </a:lnTo>
                  <a:lnTo>
                    <a:pt x="18639" y="19425"/>
                  </a:lnTo>
                  <a:lnTo>
                    <a:pt x="18678" y="18985"/>
                  </a:lnTo>
                  <a:lnTo>
                    <a:pt x="18716" y="18544"/>
                  </a:lnTo>
                  <a:lnTo>
                    <a:pt x="18745" y="18094"/>
                  </a:lnTo>
                  <a:lnTo>
                    <a:pt x="18764" y="17634"/>
                  </a:lnTo>
                  <a:lnTo>
                    <a:pt x="18783" y="17174"/>
                  </a:lnTo>
                  <a:lnTo>
                    <a:pt x="18793" y="16715"/>
                  </a:lnTo>
                  <a:lnTo>
                    <a:pt x="18793" y="16245"/>
                  </a:lnTo>
                  <a:lnTo>
                    <a:pt x="18793" y="15776"/>
                  </a:lnTo>
                  <a:lnTo>
                    <a:pt x="18783" y="15307"/>
                  </a:lnTo>
                  <a:lnTo>
                    <a:pt x="18774" y="14837"/>
                  </a:lnTo>
                  <a:lnTo>
                    <a:pt x="18754" y="14368"/>
                  </a:lnTo>
                  <a:lnTo>
                    <a:pt x="18726" y="13889"/>
                  </a:lnTo>
                  <a:lnTo>
                    <a:pt x="18687" y="13420"/>
                  </a:lnTo>
                  <a:lnTo>
                    <a:pt x="18649" y="12941"/>
                  </a:lnTo>
                  <a:lnTo>
                    <a:pt x="18592" y="12471"/>
                  </a:lnTo>
                  <a:lnTo>
                    <a:pt x="18534" y="12002"/>
                  </a:lnTo>
                  <a:lnTo>
                    <a:pt x="18477" y="11533"/>
                  </a:lnTo>
                  <a:lnTo>
                    <a:pt x="18400" y="11063"/>
                  </a:lnTo>
                  <a:lnTo>
                    <a:pt x="18323" y="10594"/>
                  </a:lnTo>
                  <a:lnTo>
                    <a:pt x="18237" y="10134"/>
                  </a:lnTo>
                  <a:lnTo>
                    <a:pt x="18141" y="9684"/>
                  </a:lnTo>
                  <a:lnTo>
                    <a:pt x="18036" y="9234"/>
                  </a:lnTo>
                  <a:lnTo>
                    <a:pt x="17921" y="8784"/>
                  </a:lnTo>
                  <a:lnTo>
                    <a:pt x="17806" y="8343"/>
                  </a:lnTo>
                  <a:lnTo>
                    <a:pt x="17672" y="7903"/>
                  </a:lnTo>
                  <a:lnTo>
                    <a:pt x="17538" y="7481"/>
                  </a:lnTo>
                  <a:lnTo>
                    <a:pt x="17394" y="7060"/>
                  </a:lnTo>
                  <a:lnTo>
                    <a:pt x="17231" y="6638"/>
                  </a:lnTo>
                  <a:lnTo>
                    <a:pt x="17069" y="6236"/>
                  </a:lnTo>
                  <a:lnTo>
                    <a:pt x="16896" y="5834"/>
                  </a:lnTo>
                  <a:lnTo>
                    <a:pt x="16714" y="5451"/>
                  </a:lnTo>
                  <a:lnTo>
                    <a:pt x="16523" y="5068"/>
                  </a:lnTo>
                  <a:lnTo>
                    <a:pt x="16322" y="4704"/>
                  </a:lnTo>
                  <a:lnTo>
                    <a:pt x="16101" y="4349"/>
                  </a:lnTo>
                  <a:lnTo>
                    <a:pt x="15881" y="3995"/>
                  </a:lnTo>
                  <a:lnTo>
                    <a:pt x="15651" y="3660"/>
                  </a:lnTo>
                  <a:lnTo>
                    <a:pt x="15479" y="3430"/>
                  </a:lnTo>
                  <a:lnTo>
                    <a:pt x="15306" y="3209"/>
                  </a:lnTo>
                  <a:lnTo>
                    <a:pt x="15134" y="2999"/>
                  </a:lnTo>
                  <a:lnTo>
                    <a:pt x="14961" y="2798"/>
                  </a:lnTo>
                  <a:lnTo>
                    <a:pt x="14789" y="2596"/>
                  </a:lnTo>
                  <a:lnTo>
                    <a:pt x="14617" y="2414"/>
                  </a:lnTo>
                  <a:lnTo>
                    <a:pt x="14444" y="2232"/>
                  </a:lnTo>
                  <a:lnTo>
                    <a:pt x="14272" y="2070"/>
                  </a:lnTo>
                  <a:lnTo>
                    <a:pt x="14099" y="1907"/>
                  </a:lnTo>
                  <a:lnTo>
                    <a:pt x="13927" y="1754"/>
                  </a:lnTo>
                  <a:lnTo>
                    <a:pt x="13745" y="1610"/>
                  </a:lnTo>
                  <a:lnTo>
                    <a:pt x="13573" y="1476"/>
                  </a:lnTo>
                  <a:lnTo>
                    <a:pt x="13228" y="1227"/>
                  </a:lnTo>
                  <a:lnTo>
                    <a:pt x="12893" y="1006"/>
                  </a:lnTo>
                  <a:lnTo>
                    <a:pt x="12548" y="805"/>
                  </a:lnTo>
                  <a:lnTo>
                    <a:pt x="12213" y="633"/>
                  </a:lnTo>
                  <a:lnTo>
                    <a:pt x="11887" y="489"/>
                  </a:lnTo>
                  <a:lnTo>
                    <a:pt x="11561" y="365"/>
                  </a:lnTo>
                  <a:lnTo>
                    <a:pt x="11245" y="259"/>
                  </a:lnTo>
                  <a:lnTo>
                    <a:pt x="10939" y="183"/>
                  </a:lnTo>
                  <a:lnTo>
                    <a:pt x="10642" y="116"/>
                  </a:lnTo>
                  <a:lnTo>
                    <a:pt x="10345" y="68"/>
                  </a:lnTo>
                  <a:lnTo>
                    <a:pt x="10067" y="29"/>
                  </a:lnTo>
                  <a:lnTo>
                    <a:pt x="9799" y="10"/>
                  </a:lnTo>
                  <a:lnTo>
                    <a:pt x="95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26"/>
            <p:cNvSpPr/>
            <p:nvPr/>
          </p:nvSpPr>
          <p:spPr>
            <a:xfrm>
              <a:off x="7525342" y="3053669"/>
              <a:ext cx="716599" cy="360561"/>
            </a:xfrm>
            <a:custGeom>
              <a:avLst/>
              <a:gdLst/>
              <a:ahLst/>
              <a:cxnLst/>
              <a:rect l="l" t="t" r="r" b="b"/>
              <a:pathLst>
                <a:path w="18219" h="9167" extrusionOk="0">
                  <a:moveTo>
                    <a:pt x="1265" y="0"/>
                  </a:moveTo>
                  <a:lnTo>
                    <a:pt x="1208" y="163"/>
                  </a:lnTo>
                  <a:lnTo>
                    <a:pt x="1141" y="355"/>
                  </a:lnTo>
                  <a:lnTo>
                    <a:pt x="1016" y="805"/>
                  </a:lnTo>
                  <a:lnTo>
                    <a:pt x="882" y="1341"/>
                  </a:lnTo>
                  <a:lnTo>
                    <a:pt x="748" y="1954"/>
                  </a:lnTo>
                  <a:lnTo>
                    <a:pt x="623" y="2615"/>
                  </a:lnTo>
                  <a:lnTo>
                    <a:pt x="489" y="3314"/>
                  </a:lnTo>
                  <a:lnTo>
                    <a:pt x="374" y="4033"/>
                  </a:lnTo>
                  <a:lnTo>
                    <a:pt x="269" y="4770"/>
                  </a:lnTo>
                  <a:lnTo>
                    <a:pt x="173" y="5498"/>
                  </a:lnTo>
                  <a:lnTo>
                    <a:pt x="97" y="6207"/>
                  </a:lnTo>
                  <a:lnTo>
                    <a:pt x="39" y="6877"/>
                  </a:lnTo>
                  <a:lnTo>
                    <a:pt x="10" y="7490"/>
                  </a:lnTo>
                  <a:lnTo>
                    <a:pt x="1" y="7778"/>
                  </a:lnTo>
                  <a:lnTo>
                    <a:pt x="1" y="8046"/>
                  </a:lnTo>
                  <a:lnTo>
                    <a:pt x="10" y="8295"/>
                  </a:lnTo>
                  <a:lnTo>
                    <a:pt x="29" y="8525"/>
                  </a:lnTo>
                  <a:lnTo>
                    <a:pt x="49" y="8726"/>
                  </a:lnTo>
                  <a:lnTo>
                    <a:pt x="77" y="8898"/>
                  </a:lnTo>
                  <a:lnTo>
                    <a:pt x="125" y="9051"/>
                  </a:lnTo>
                  <a:lnTo>
                    <a:pt x="173" y="9166"/>
                  </a:lnTo>
                  <a:lnTo>
                    <a:pt x="10795" y="7318"/>
                  </a:lnTo>
                  <a:lnTo>
                    <a:pt x="11130" y="7251"/>
                  </a:lnTo>
                  <a:lnTo>
                    <a:pt x="11466" y="7174"/>
                  </a:lnTo>
                  <a:lnTo>
                    <a:pt x="11801" y="7078"/>
                  </a:lnTo>
                  <a:lnTo>
                    <a:pt x="12127" y="6983"/>
                  </a:lnTo>
                  <a:lnTo>
                    <a:pt x="12452" y="6868"/>
                  </a:lnTo>
                  <a:lnTo>
                    <a:pt x="12768" y="6743"/>
                  </a:lnTo>
                  <a:lnTo>
                    <a:pt x="13084" y="6609"/>
                  </a:lnTo>
                  <a:lnTo>
                    <a:pt x="13391" y="6456"/>
                  </a:lnTo>
                  <a:lnTo>
                    <a:pt x="13688" y="6303"/>
                  </a:lnTo>
                  <a:lnTo>
                    <a:pt x="13985" y="6130"/>
                  </a:lnTo>
                  <a:lnTo>
                    <a:pt x="14263" y="5958"/>
                  </a:lnTo>
                  <a:lnTo>
                    <a:pt x="14550" y="5766"/>
                  </a:lnTo>
                  <a:lnTo>
                    <a:pt x="14818" y="5575"/>
                  </a:lnTo>
                  <a:lnTo>
                    <a:pt x="15086" y="5364"/>
                  </a:lnTo>
                  <a:lnTo>
                    <a:pt x="15335" y="5144"/>
                  </a:lnTo>
                  <a:lnTo>
                    <a:pt x="15584" y="4923"/>
                  </a:lnTo>
                  <a:lnTo>
                    <a:pt x="15824" y="4693"/>
                  </a:lnTo>
                  <a:lnTo>
                    <a:pt x="16054" y="4444"/>
                  </a:lnTo>
                  <a:lnTo>
                    <a:pt x="16274" y="4195"/>
                  </a:lnTo>
                  <a:lnTo>
                    <a:pt x="16494" y="3937"/>
                  </a:lnTo>
                  <a:lnTo>
                    <a:pt x="16695" y="3669"/>
                  </a:lnTo>
                  <a:lnTo>
                    <a:pt x="16887" y="3400"/>
                  </a:lnTo>
                  <a:lnTo>
                    <a:pt x="17069" y="3113"/>
                  </a:lnTo>
                  <a:lnTo>
                    <a:pt x="17241" y="2826"/>
                  </a:lnTo>
                  <a:lnTo>
                    <a:pt x="17404" y="2529"/>
                  </a:lnTo>
                  <a:lnTo>
                    <a:pt x="17548" y="2222"/>
                  </a:lnTo>
                  <a:lnTo>
                    <a:pt x="17691" y="1916"/>
                  </a:lnTo>
                  <a:lnTo>
                    <a:pt x="17816" y="1600"/>
                  </a:lnTo>
                  <a:lnTo>
                    <a:pt x="17931" y="1284"/>
                  </a:lnTo>
                  <a:lnTo>
                    <a:pt x="18036" y="948"/>
                  </a:lnTo>
                  <a:lnTo>
                    <a:pt x="18123" y="623"/>
                  </a:lnTo>
                  <a:lnTo>
                    <a:pt x="18199" y="278"/>
                  </a:lnTo>
                  <a:lnTo>
                    <a:pt x="18218" y="211"/>
                  </a:lnTo>
                  <a:lnTo>
                    <a:pt x="17749" y="182"/>
                  </a:lnTo>
                  <a:lnTo>
                    <a:pt x="17136" y="163"/>
                  </a:lnTo>
                  <a:lnTo>
                    <a:pt x="15575" y="125"/>
                  </a:lnTo>
                  <a:lnTo>
                    <a:pt x="13611" y="86"/>
                  </a:lnTo>
                  <a:lnTo>
                    <a:pt x="11351" y="58"/>
                  </a:lnTo>
                  <a:lnTo>
                    <a:pt x="8889" y="29"/>
                  </a:lnTo>
                  <a:lnTo>
                    <a:pt x="6322" y="10"/>
                  </a:lnTo>
                  <a:lnTo>
                    <a:pt x="37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26"/>
            <p:cNvSpPr/>
            <p:nvPr/>
          </p:nvSpPr>
          <p:spPr>
            <a:xfrm>
              <a:off x="7773602" y="1679393"/>
              <a:ext cx="218925" cy="431399"/>
            </a:xfrm>
            <a:custGeom>
              <a:avLst/>
              <a:gdLst/>
              <a:ahLst/>
              <a:cxnLst/>
              <a:rect l="l" t="t" r="r" b="b"/>
              <a:pathLst>
                <a:path w="5566" h="10968" extrusionOk="0">
                  <a:moveTo>
                    <a:pt x="2204" y="0"/>
                  </a:moveTo>
                  <a:lnTo>
                    <a:pt x="1" y="3314"/>
                  </a:lnTo>
                  <a:lnTo>
                    <a:pt x="96" y="3669"/>
                  </a:lnTo>
                  <a:lnTo>
                    <a:pt x="173" y="4004"/>
                  </a:lnTo>
                  <a:lnTo>
                    <a:pt x="250" y="4339"/>
                  </a:lnTo>
                  <a:lnTo>
                    <a:pt x="317" y="4665"/>
                  </a:lnTo>
                  <a:lnTo>
                    <a:pt x="374" y="4981"/>
                  </a:lnTo>
                  <a:lnTo>
                    <a:pt x="422" y="5297"/>
                  </a:lnTo>
                  <a:lnTo>
                    <a:pt x="499" y="5881"/>
                  </a:lnTo>
                  <a:lnTo>
                    <a:pt x="556" y="6437"/>
                  </a:lnTo>
                  <a:lnTo>
                    <a:pt x="585" y="6954"/>
                  </a:lnTo>
                  <a:lnTo>
                    <a:pt x="595" y="7433"/>
                  </a:lnTo>
                  <a:lnTo>
                    <a:pt x="595" y="7864"/>
                  </a:lnTo>
                  <a:lnTo>
                    <a:pt x="575" y="8247"/>
                  </a:lnTo>
                  <a:lnTo>
                    <a:pt x="556" y="8592"/>
                  </a:lnTo>
                  <a:lnTo>
                    <a:pt x="528" y="8889"/>
                  </a:lnTo>
                  <a:lnTo>
                    <a:pt x="499" y="9128"/>
                  </a:lnTo>
                  <a:lnTo>
                    <a:pt x="441" y="9463"/>
                  </a:lnTo>
                  <a:lnTo>
                    <a:pt x="413" y="9578"/>
                  </a:lnTo>
                  <a:lnTo>
                    <a:pt x="413" y="9770"/>
                  </a:lnTo>
                  <a:lnTo>
                    <a:pt x="422" y="9952"/>
                  </a:lnTo>
                  <a:lnTo>
                    <a:pt x="451" y="10115"/>
                  </a:lnTo>
                  <a:lnTo>
                    <a:pt x="489" y="10258"/>
                  </a:lnTo>
                  <a:lnTo>
                    <a:pt x="528" y="10392"/>
                  </a:lnTo>
                  <a:lnTo>
                    <a:pt x="585" y="10507"/>
                  </a:lnTo>
                  <a:lnTo>
                    <a:pt x="652" y="10603"/>
                  </a:lnTo>
                  <a:lnTo>
                    <a:pt x="729" y="10699"/>
                  </a:lnTo>
                  <a:lnTo>
                    <a:pt x="815" y="10766"/>
                  </a:lnTo>
                  <a:lnTo>
                    <a:pt x="911" y="10833"/>
                  </a:lnTo>
                  <a:lnTo>
                    <a:pt x="1006" y="10881"/>
                  </a:lnTo>
                  <a:lnTo>
                    <a:pt x="1112" y="10919"/>
                  </a:lnTo>
                  <a:lnTo>
                    <a:pt x="1227" y="10948"/>
                  </a:lnTo>
                  <a:lnTo>
                    <a:pt x="1351" y="10958"/>
                  </a:lnTo>
                  <a:lnTo>
                    <a:pt x="1476" y="10967"/>
                  </a:lnTo>
                  <a:lnTo>
                    <a:pt x="1610" y="10958"/>
                  </a:lnTo>
                  <a:lnTo>
                    <a:pt x="1744" y="10948"/>
                  </a:lnTo>
                  <a:lnTo>
                    <a:pt x="1888" y="10919"/>
                  </a:lnTo>
                  <a:lnTo>
                    <a:pt x="2031" y="10890"/>
                  </a:lnTo>
                  <a:lnTo>
                    <a:pt x="2175" y="10852"/>
                  </a:lnTo>
                  <a:lnTo>
                    <a:pt x="2328" y="10804"/>
                  </a:lnTo>
                  <a:lnTo>
                    <a:pt x="2481" y="10747"/>
                  </a:lnTo>
                  <a:lnTo>
                    <a:pt x="2788" y="10622"/>
                  </a:lnTo>
                  <a:lnTo>
                    <a:pt x="3094" y="10469"/>
                  </a:lnTo>
                  <a:lnTo>
                    <a:pt x="3401" y="10297"/>
                  </a:lnTo>
                  <a:lnTo>
                    <a:pt x="3707" y="10105"/>
                  </a:lnTo>
                  <a:lnTo>
                    <a:pt x="3995" y="9904"/>
                  </a:lnTo>
                  <a:lnTo>
                    <a:pt x="4177" y="9770"/>
                  </a:lnTo>
                  <a:lnTo>
                    <a:pt x="4349" y="9636"/>
                  </a:lnTo>
                  <a:lnTo>
                    <a:pt x="4512" y="9492"/>
                  </a:lnTo>
                  <a:lnTo>
                    <a:pt x="4656" y="9348"/>
                  </a:lnTo>
                  <a:lnTo>
                    <a:pt x="4799" y="9205"/>
                  </a:lnTo>
                  <a:lnTo>
                    <a:pt x="4924" y="9071"/>
                  </a:lnTo>
                  <a:lnTo>
                    <a:pt x="5154" y="8802"/>
                  </a:lnTo>
                  <a:lnTo>
                    <a:pt x="5336" y="8573"/>
                  </a:lnTo>
                  <a:lnTo>
                    <a:pt x="5460" y="8391"/>
                  </a:lnTo>
                  <a:lnTo>
                    <a:pt x="5566" y="8237"/>
                  </a:lnTo>
                  <a:lnTo>
                    <a:pt x="5336" y="7998"/>
                  </a:lnTo>
                  <a:lnTo>
                    <a:pt x="5115" y="7739"/>
                  </a:lnTo>
                  <a:lnTo>
                    <a:pt x="4895" y="7471"/>
                  </a:lnTo>
                  <a:lnTo>
                    <a:pt x="4694" y="7184"/>
                  </a:lnTo>
                  <a:lnTo>
                    <a:pt x="4502" y="6887"/>
                  </a:lnTo>
                  <a:lnTo>
                    <a:pt x="4311" y="6571"/>
                  </a:lnTo>
                  <a:lnTo>
                    <a:pt x="4138" y="6255"/>
                  </a:lnTo>
                  <a:lnTo>
                    <a:pt x="3966" y="5919"/>
                  </a:lnTo>
                  <a:lnTo>
                    <a:pt x="3813" y="5584"/>
                  </a:lnTo>
                  <a:lnTo>
                    <a:pt x="3660" y="5249"/>
                  </a:lnTo>
                  <a:lnTo>
                    <a:pt x="3516" y="4904"/>
                  </a:lnTo>
                  <a:lnTo>
                    <a:pt x="3382" y="4559"/>
                  </a:lnTo>
                  <a:lnTo>
                    <a:pt x="3257" y="4215"/>
                  </a:lnTo>
                  <a:lnTo>
                    <a:pt x="3142" y="3879"/>
                  </a:lnTo>
                  <a:lnTo>
                    <a:pt x="3037" y="3544"/>
                  </a:lnTo>
                  <a:lnTo>
                    <a:pt x="2932" y="3209"/>
                  </a:lnTo>
                  <a:lnTo>
                    <a:pt x="2750" y="2567"/>
                  </a:lnTo>
                  <a:lnTo>
                    <a:pt x="2596" y="1964"/>
                  </a:lnTo>
                  <a:lnTo>
                    <a:pt x="2472" y="1427"/>
                  </a:lnTo>
                  <a:lnTo>
                    <a:pt x="2376" y="948"/>
                  </a:lnTo>
                  <a:lnTo>
                    <a:pt x="2299" y="556"/>
                  </a:lnTo>
                  <a:lnTo>
                    <a:pt x="2242" y="259"/>
                  </a:lnTo>
                  <a:lnTo>
                    <a:pt x="2204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26"/>
            <p:cNvSpPr/>
            <p:nvPr/>
          </p:nvSpPr>
          <p:spPr>
            <a:xfrm>
              <a:off x="7603337" y="1639826"/>
              <a:ext cx="309350" cy="325516"/>
            </a:xfrm>
            <a:custGeom>
              <a:avLst/>
              <a:gdLst/>
              <a:ahLst/>
              <a:cxnLst/>
              <a:rect l="l" t="t" r="r" b="b"/>
              <a:pathLst>
                <a:path w="7865" h="8276" extrusionOk="0">
                  <a:moveTo>
                    <a:pt x="6169" y="0"/>
                  </a:moveTo>
                  <a:lnTo>
                    <a:pt x="6015" y="29"/>
                  </a:lnTo>
                  <a:lnTo>
                    <a:pt x="5853" y="58"/>
                  </a:lnTo>
                  <a:lnTo>
                    <a:pt x="5517" y="154"/>
                  </a:lnTo>
                  <a:lnTo>
                    <a:pt x="5335" y="192"/>
                  </a:lnTo>
                  <a:lnTo>
                    <a:pt x="5153" y="230"/>
                  </a:lnTo>
                  <a:lnTo>
                    <a:pt x="4962" y="259"/>
                  </a:lnTo>
                  <a:lnTo>
                    <a:pt x="4761" y="278"/>
                  </a:lnTo>
                  <a:lnTo>
                    <a:pt x="4358" y="297"/>
                  </a:lnTo>
                  <a:lnTo>
                    <a:pt x="3947" y="326"/>
                  </a:lnTo>
                  <a:lnTo>
                    <a:pt x="3535" y="364"/>
                  </a:lnTo>
                  <a:lnTo>
                    <a:pt x="3123" y="412"/>
                  </a:lnTo>
                  <a:lnTo>
                    <a:pt x="2721" y="470"/>
                  </a:lnTo>
                  <a:lnTo>
                    <a:pt x="2328" y="527"/>
                  </a:lnTo>
                  <a:lnTo>
                    <a:pt x="1590" y="652"/>
                  </a:lnTo>
                  <a:lnTo>
                    <a:pt x="949" y="767"/>
                  </a:lnTo>
                  <a:lnTo>
                    <a:pt x="451" y="872"/>
                  </a:lnTo>
                  <a:lnTo>
                    <a:pt x="0" y="968"/>
                  </a:lnTo>
                  <a:lnTo>
                    <a:pt x="144" y="1408"/>
                  </a:lnTo>
                  <a:lnTo>
                    <a:pt x="508" y="2510"/>
                  </a:lnTo>
                  <a:lnTo>
                    <a:pt x="738" y="3190"/>
                  </a:lnTo>
                  <a:lnTo>
                    <a:pt x="997" y="3908"/>
                  </a:lnTo>
                  <a:lnTo>
                    <a:pt x="1265" y="4617"/>
                  </a:lnTo>
                  <a:lnTo>
                    <a:pt x="1533" y="5268"/>
                  </a:lnTo>
                  <a:lnTo>
                    <a:pt x="1638" y="5508"/>
                  </a:lnTo>
                  <a:lnTo>
                    <a:pt x="1763" y="5757"/>
                  </a:lnTo>
                  <a:lnTo>
                    <a:pt x="1916" y="5996"/>
                  </a:lnTo>
                  <a:lnTo>
                    <a:pt x="2079" y="6255"/>
                  </a:lnTo>
                  <a:lnTo>
                    <a:pt x="2261" y="6494"/>
                  </a:lnTo>
                  <a:lnTo>
                    <a:pt x="2452" y="6743"/>
                  </a:lnTo>
                  <a:lnTo>
                    <a:pt x="2654" y="6983"/>
                  </a:lnTo>
                  <a:lnTo>
                    <a:pt x="2874" y="7203"/>
                  </a:lnTo>
                  <a:lnTo>
                    <a:pt x="3094" y="7414"/>
                  </a:lnTo>
                  <a:lnTo>
                    <a:pt x="3324" y="7615"/>
                  </a:lnTo>
                  <a:lnTo>
                    <a:pt x="3563" y="7787"/>
                  </a:lnTo>
                  <a:lnTo>
                    <a:pt x="3803" y="7941"/>
                  </a:lnTo>
                  <a:lnTo>
                    <a:pt x="3927" y="8008"/>
                  </a:lnTo>
                  <a:lnTo>
                    <a:pt x="4052" y="8075"/>
                  </a:lnTo>
                  <a:lnTo>
                    <a:pt x="4176" y="8123"/>
                  </a:lnTo>
                  <a:lnTo>
                    <a:pt x="4291" y="8171"/>
                  </a:lnTo>
                  <a:lnTo>
                    <a:pt x="4416" y="8209"/>
                  </a:lnTo>
                  <a:lnTo>
                    <a:pt x="4540" y="8238"/>
                  </a:lnTo>
                  <a:lnTo>
                    <a:pt x="4665" y="8257"/>
                  </a:lnTo>
                  <a:lnTo>
                    <a:pt x="4780" y="8276"/>
                  </a:lnTo>
                  <a:lnTo>
                    <a:pt x="4943" y="8276"/>
                  </a:lnTo>
                  <a:lnTo>
                    <a:pt x="5106" y="8257"/>
                  </a:lnTo>
                  <a:lnTo>
                    <a:pt x="5259" y="8218"/>
                  </a:lnTo>
                  <a:lnTo>
                    <a:pt x="5412" y="8171"/>
                  </a:lnTo>
                  <a:lnTo>
                    <a:pt x="5556" y="8113"/>
                  </a:lnTo>
                  <a:lnTo>
                    <a:pt x="5709" y="8036"/>
                  </a:lnTo>
                  <a:lnTo>
                    <a:pt x="5843" y="7950"/>
                  </a:lnTo>
                  <a:lnTo>
                    <a:pt x="5987" y="7855"/>
                  </a:lnTo>
                  <a:lnTo>
                    <a:pt x="6111" y="7749"/>
                  </a:lnTo>
                  <a:lnTo>
                    <a:pt x="6236" y="7634"/>
                  </a:lnTo>
                  <a:lnTo>
                    <a:pt x="6360" y="7519"/>
                  </a:lnTo>
                  <a:lnTo>
                    <a:pt x="6475" y="7395"/>
                  </a:lnTo>
                  <a:lnTo>
                    <a:pt x="6581" y="7280"/>
                  </a:lnTo>
                  <a:lnTo>
                    <a:pt x="6676" y="7155"/>
                  </a:lnTo>
                  <a:lnTo>
                    <a:pt x="6849" y="6906"/>
                  </a:lnTo>
                  <a:lnTo>
                    <a:pt x="7021" y="6629"/>
                  </a:lnTo>
                  <a:lnTo>
                    <a:pt x="7174" y="6360"/>
                  </a:lnTo>
                  <a:lnTo>
                    <a:pt x="7308" y="6083"/>
                  </a:lnTo>
                  <a:lnTo>
                    <a:pt x="7423" y="5814"/>
                  </a:lnTo>
                  <a:lnTo>
                    <a:pt x="7529" y="5556"/>
                  </a:lnTo>
                  <a:lnTo>
                    <a:pt x="7615" y="5288"/>
                  </a:lnTo>
                  <a:lnTo>
                    <a:pt x="7682" y="5029"/>
                  </a:lnTo>
                  <a:lnTo>
                    <a:pt x="7749" y="4780"/>
                  </a:lnTo>
                  <a:lnTo>
                    <a:pt x="7787" y="4531"/>
                  </a:lnTo>
                  <a:lnTo>
                    <a:pt x="7826" y="4282"/>
                  </a:lnTo>
                  <a:lnTo>
                    <a:pt x="7845" y="4042"/>
                  </a:lnTo>
                  <a:lnTo>
                    <a:pt x="7854" y="3813"/>
                  </a:lnTo>
                  <a:lnTo>
                    <a:pt x="7864" y="3583"/>
                  </a:lnTo>
                  <a:lnTo>
                    <a:pt x="7854" y="3372"/>
                  </a:lnTo>
                  <a:lnTo>
                    <a:pt x="7845" y="3161"/>
                  </a:lnTo>
                  <a:lnTo>
                    <a:pt x="7826" y="2960"/>
                  </a:lnTo>
                  <a:lnTo>
                    <a:pt x="7797" y="2759"/>
                  </a:lnTo>
                  <a:lnTo>
                    <a:pt x="7768" y="2577"/>
                  </a:lnTo>
                  <a:lnTo>
                    <a:pt x="7701" y="2242"/>
                  </a:lnTo>
                  <a:lnTo>
                    <a:pt x="7625" y="1945"/>
                  </a:lnTo>
                  <a:lnTo>
                    <a:pt x="7548" y="1686"/>
                  </a:lnTo>
                  <a:lnTo>
                    <a:pt x="7471" y="1485"/>
                  </a:lnTo>
                  <a:lnTo>
                    <a:pt x="7404" y="1341"/>
                  </a:lnTo>
                  <a:lnTo>
                    <a:pt x="7347" y="1217"/>
                  </a:lnTo>
                  <a:lnTo>
                    <a:pt x="7270" y="987"/>
                  </a:lnTo>
                  <a:lnTo>
                    <a:pt x="7194" y="776"/>
                  </a:lnTo>
                  <a:lnTo>
                    <a:pt x="7136" y="661"/>
                  </a:lnTo>
                  <a:lnTo>
                    <a:pt x="7079" y="546"/>
                  </a:lnTo>
                  <a:lnTo>
                    <a:pt x="7031" y="451"/>
                  </a:lnTo>
                  <a:lnTo>
                    <a:pt x="6964" y="364"/>
                  </a:lnTo>
                  <a:lnTo>
                    <a:pt x="6906" y="288"/>
                  </a:lnTo>
                  <a:lnTo>
                    <a:pt x="6849" y="221"/>
                  </a:lnTo>
                  <a:lnTo>
                    <a:pt x="6782" y="173"/>
                  </a:lnTo>
                  <a:lnTo>
                    <a:pt x="6724" y="125"/>
                  </a:lnTo>
                  <a:lnTo>
                    <a:pt x="6657" y="87"/>
                  </a:lnTo>
                  <a:lnTo>
                    <a:pt x="6590" y="48"/>
                  </a:lnTo>
                  <a:lnTo>
                    <a:pt x="6523" y="29"/>
                  </a:lnTo>
                  <a:lnTo>
                    <a:pt x="6456" y="10"/>
                  </a:lnTo>
                  <a:lnTo>
                    <a:pt x="6389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26"/>
            <p:cNvSpPr/>
            <p:nvPr/>
          </p:nvSpPr>
          <p:spPr>
            <a:xfrm>
              <a:off x="7868902" y="1648479"/>
              <a:ext cx="64112" cy="110052"/>
            </a:xfrm>
            <a:custGeom>
              <a:avLst/>
              <a:gdLst/>
              <a:ahLst/>
              <a:cxnLst/>
              <a:rect l="l" t="t" r="r" b="b"/>
              <a:pathLst>
                <a:path w="1630" h="2798" extrusionOk="0">
                  <a:moveTo>
                    <a:pt x="624" y="1"/>
                  </a:moveTo>
                  <a:lnTo>
                    <a:pt x="547" y="10"/>
                  </a:lnTo>
                  <a:lnTo>
                    <a:pt x="470" y="29"/>
                  </a:lnTo>
                  <a:lnTo>
                    <a:pt x="394" y="68"/>
                  </a:lnTo>
                  <a:lnTo>
                    <a:pt x="327" y="116"/>
                  </a:lnTo>
                  <a:lnTo>
                    <a:pt x="269" y="173"/>
                  </a:lnTo>
                  <a:lnTo>
                    <a:pt x="212" y="240"/>
                  </a:lnTo>
                  <a:lnTo>
                    <a:pt x="164" y="326"/>
                  </a:lnTo>
                  <a:lnTo>
                    <a:pt x="116" y="422"/>
                  </a:lnTo>
                  <a:lnTo>
                    <a:pt x="78" y="518"/>
                  </a:lnTo>
                  <a:lnTo>
                    <a:pt x="49" y="623"/>
                  </a:lnTo>
                  <a:lnTo>
                    <a:pt x="20" y="738"/>
                  </a:lnTo>
                  <a:lnTo>
                    <a:pt x="11" y="863"/>
                  </a:lnTo>
                  <a:lnTo>
                    <a:pt x="1" y="997"/>
                  </a:lnTo>
                  <a:lnTo>
                    <a:pt x="1" y="1121"/>
                  </a:lnTo>
                  <a:lnTo>
                    <a:pt x="1" y="1265"/>
                  </a:lnTo>
                  <a:lnTo>
                    <a:pt x="20" y="1399"/>
                  </a:lnTo>
                  <a:lnTo>
                    <a:pt x="39" y="1543"/>
                  </a:lnTo>
                  <a:lnTo>
                    <a:pt x="68" y="1686"/>
                  </a:lnTo>
                  <a:lnTo>
                    <a:pt x="106" y="1821"/>
                  </a:lnTo>
                  <a:lnTo>
                    <a:pt x="154" y="1955"/>
                  </a:lnTo>
                  <a:lnTo>
                    <a:pt x="202" y="2079"/>
                  </a:lnTo>
                  <a:lnTo>
                    <a:pt x="260" y="2194"/>
                  </a:lnTo>
                  <a:lnTo>
                    <a:pt x="327" y="2299"/>
                  </a:lnTo>
                  <a:lnTo>
                    <a:pt x="384" y="2395"/>
                  </a:lnTo>
                  <a:lnTo>
                    <a:pt x="461" y="2491"/>
                  </a:lnTo>
                  <a:lnTo>
                    <a:pt x="528" y="2568"/>
                  </a:lnTo>
                  <a:lnTo>
                    <a:pt x="604" y="2635"/>
                  </a:lnTo>
                  <a:lnTo>
                    <a:pt x="681" y="2692"/>
                  </a:lnTo>
                  <a:lnTo>
                    <a:pt x="758" y="2740"/>
                  </a:lnTo>
                  <a:lnTo>
                    <a:pt x="844" y="2769"/>
                  </a:lnTo>
                  <a:lnTo>
                    <a:pt x="920" y="2798"/>
                  </a:lnTo>
                  <a:lnTo>
                    <a:pt x="997" y="2798"/>
                  </a:lnTo>
                  <a:lnTo>
                    <a:pt x="1083" y="2788"/>
                  </a:lnTo>
                  <a:lnTo>
                    <a:pt x="1160" y="2769"/>
                  </a:lnTo>
                  <a:lnTo>
                    <a:pt x="1237" y="2731"/>
                  </a:lnTo>
                  <a:lnTo>
                    <a:pt x="1304" y="2683"/>
                  </a:lnTo>
                  <a:lnTo>
                    <a:pt x="1361" y="2625"/>
                  </a:lnTo>
                  <a:lnTo>
                    <a:pt x="1419" y="2549"/>
                  </a:lnTo>
                  <a:lnTo>
                    <a:pt x="1466" y="2472"/>
                  </a:lnTo>
                  <a:lnTo>
                    <a:pt x="1514" y="2376"/>
                  </a:lnTo>
                  <a:lnTo>
                    <a:pt x="1553" y="2280"/>
                  </a:lnTo>
                  <a:lnTo>
                    <a:pt x="1581" y="2175"/>
                  </a:lnTo>
                  <a:lnTo>
                    <a:pt x="1601" y="2050"/>
                  </a:lnTo>
                  <a:lnTo>
                    <a:pt x="1620" y="1936"/>
                  </a:lnTo>
                  <a:lnTo>
                    <a:pt x="1629" y="1801"/>
                  </a:lnTo>
                  <a:lnTo>
                    <a:pt x="1629" y="1667"/>
                  </a:lnTo>
                  <a:lnTo>
                    <a:pt x="1629" y="1533"/>
                  </a:lnTo>
                  <a:lnTo>
                    <a:pt x="1610" y="1390"/>
                  </a:lnTo>
                  <a:lnTo>
                    <a:pt x="1591" y="1246"/>
                  </a:lnTo>
                  <a:lnTo>
                    <a:pt x="1553" y="1112"/>
                  </a:lnTo>
                  <a:lnTo>
                    <a:pt x="1514" y="968"/>
                  </a:lnTo>
                  <a:lnTo>
                    <a:pt x="1476" y="844"/>
                  </a:lnTo>
                  <a:lnTo>
                    <a:pt x="1419" y="719"/>
                  </a:lnTo>
                  <a:lnTo>
                    <a:pt x="1371" y="604"/>
                  </a:lnTo>
                  <a:lnTo>
                    <a:pt x="1304" y="499"/>
                  </a:lnTo>
                  <a:lnTo>
                    <a:pt x="1237" y="393"/>
                  </a:lnTo>
                  <a:lnTo>
                    <a:pt x="1169" y="307"/>
                  </a:lnTo>
                  <a:lnTo>
                    <a:pt x="1102" y="231"/>
                  </a:lnTo>
                  <a:lnTo>
                    <a:pt x="1026" y="164"/>
                  </a:lnTo>
                  <a:lnTo>
                    <a:pt x="949" y="106"/>
                  </a:lnTo>
                  <a:lnTo>
                    <a:pt x="873" y="58"/>
                  </a:lnTo>
                  <a:lnTo>
                    <a:pt x="786" y="20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26"/>
            <p:cNvSpPr/>
            <p:nvPr/>
          </p:nvSpPr>
          <p:spPr>
            <a:xfrm>
              <a:off x="7730652" y="1771311"/>
              <a:ext cx="42243" cy="79884"/>
            </a:xfrm>
            <a:custGeom>
              <a:avLst/>
              <a:gdLst/>
              <a:ahLst/>
              <a:cxnLst/>
              <a:rect l="l" t="t" r="r" b="b"/>
              <a:pathLst>
                <a:path w="1074" h="2031" extrusionOk="0">
                  <a:moveTo>
                    <a:pt x="1" y="0"/>
                  </a:moveTo>
                  <a:lnTo>
                    <a:pt x="77" y="211"/>
                  </a:lnTo>
                  <a:lnTo>
                    <a:pt x="144" y="422"/>
                  </a:lnTo>
                  <a:lnTo>
                    <a:pt x="192" y="632"/>
                  </a:lnTo>
                  <a:lnTo>
                    <a:pt x="231" y="843"/>
                  </a:lnTo>
                  <a:lnTo>
                    <a:pt x="259" y="1063"/>
                  </a:lnTo>
                  <a:lnTo>
                    <a:pt x="269" y="1274"/>
                  </a:lnTo>
                  <a:lnTo>
                    <a:pt x="279" y="1494"/>
                  </a:lnTo>
                  <a:lnTo>
                    <a:pt x="269" y="1705"/>
                  </a:lnTo>
                  <a:lnTo>
                    <a:pt x="298" y="1791"/>
                  </a:lnTo>
                  <a:lnTo>
                    <a:pt x="336" y="1868"/>
                  </a:lnTo>
                  <a:lnTo>
                    <a:pt x="394" y="1935"/>
                  </a:lnTo>
                  <a:lnTo>
                    <a:pt x="461" y="1983"/>
                  </a:lnTo>
                  <a:lnTo>
                    <a:pt x="537" y="2021"/>
                  </a:lnTo>
                  <a:lnTo>
                    <a:pt x="623" y="2031"/>
                  </a:lnTo>
                  <a:lnTo>
                    <a:pt x="710" y="2031"/>
                  </a:lnTo>
                  <a:lnTo>
                    <a:pt x="796" y="2012"/>
                  </a:lnTo>
                  <a:lnTo>
                    <a:pt x="882" y="1973"/>
                  </a:lnTo>
                  <a:lnTo>
                    <a:pt x="959" y="1916"/>
                  </a:lnTo>
                  <a:lnTo>
                    <a:pt x="1016" y="1849"/>
                  </a:lnTo>
                  <a:lnTo>
                    <a:pt x="1054" y="1772"/>
                  </a:lnTo>
                  <a:lnTo>
                    <a:pt x="1074" y="1686"/>
                  </a:lnTo>
                  <a:lnTo>
                    <a:pt x="1074" y="1590"/>
                  </a:lnTo>
                  <a:lnTo>
                    <a:pt x="1054" y="1504"/>
                  </a:lnTo>
                  <a:lnTo>
                    <a:pt x="1016" y="14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40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26"/>
            <p:cNvSpPr/>
            <p:nvPr/>
          </p:nvSpPr>
          <p:spPr>
            <a:xfrm>
              <a:off x="7484280" y="1425864"/>
              <a:ext cx="326656" cy="355644"/>
            </a:xfrm>
            <a:custGeom>
              <a:avLst/>
              <a:gdLst/>
              <a:ahLst/>
              <a:cxnLst/>
              <a:rect l="l" t="t" r="r" b="b"/>
              <a:pathLst>
                <a:path w="8305" h="9042" extrusionOk="0">
                  <a:moveTo>
                    <a:pt x="4502" y="0"/>
                  </a:moveTo>
                  <a:lnTo>
                    <a:pt x="4225" y="29"/>
                  </a:lnTo>
                  <a:lnTo>
                    <a:pt x="3937" y="58"/>
                  </a:lnTo>
                  <a:lnTo>
                    <a:pt x="3640" y="115"/>
                  </a:lnTo>
                  <a:lnTo>
                    <a:pt x="3487" y="153"/>
                  </a:lnTo>
                  <a:lnTo>
                    <a:pt x="3343" y="192"/>
                  </a:lnTo>
                  <a:lnTo>
                    <a:pt x="3200" y="249"/>
                  </a:lnTo>
                  <a:lnTo>
                    <a:pt x="3056" y="307"/>
                  </a:lnTo>
                  <a:lnTo>
                    <a:pt x="2912" y="374"/>
                  </a:lnTo>
                  <a:lnTo>
                    <a:pt x="2769" y="450"/>
                  </a:lnTo>
                  <a:lnTo>
                    <a:pt x="2635" y="527"/>
                  </a:lnTo>
                  <a:lnTo>
                    <a:pt x="2501" y="623"/>
                  </a:lnTo>
                  <a:lnTo>
                    <a:pt x="2367" y="718"/>
                  </a:lnTo>
                  <a:lnTo>
                    <a:pt x="2232" y="824"/>
                  </a:lnTo>
                  <a:lnTo>
                    <a:pt x="2108" y="929"/>
                  </a:lnTo>
                  <a:lnTo>
                    <a:pt x="1983" y="1044"/>
                  </a:lnTo>
                  <a:lnTo>
                    <a:pt x="1859" y="1159"/>
                  </a:lnTo>
                  <a:lnTo>
                    <a:pt x="1734" y="1284"/>
                  </a:lnTo>
                  <a:lnTo>
                    <a:pt x="1504" y="1552"/>
                  </a:lnTo>
                  <a:lnTo>
                    <a:pt x="1284" y="1839"/>
                  </a:lnTo>
                  <a:lnTo>
                    <a:pt x="1083" y="2136"/>
                  </a:lnTo>
                  <a:lnTo>
                    <a:pt x="892" y="2452"/>
                  </a:lnTo>
                  <a:lnTo>
                    <a:pt x="719" y="2787"/>
                  </a:lnTo>
                  <a:lnTo>
                    <a:pt x="566" y="3123"/>
                  </a:lnTo>
                  <a:lnTo>
                    <a:pt x="422" y="3467"/>
                  </a:lnTo>
                  <a:lnTo>
                    <a:pt x="298" y="3822"/>
                  </a:lnTo>
                  <a:lnTo>
                    <a:pt x="202" y="4176"/>
                  </a:lnTo>
                  <a:lnTo>
                    <a:pt x="116" y="4531"/>
                  </a:lnTo>
                  <a:lnTo>
                    <a:pt x="58" y="4894"/>
                  </a:lnTo>
                  <a:lnTo>
                    <a:pt x="10" y="5249"/>
                  </a:lnTo>
                  <a:lnTo>
                    <a:pt x="1" y="5603"/>
                  </a:lnTo>
                  <a:lnTo>
                    <a:pt x="1" y="5776"/>
                  </a:lnTo>
                  <a:lnTo>
                    <a:pt x="1" y="5948"/>
                  </a:lnTo>
                  <a:lnTo>
                    <a:pt x="10" y="6120"/>
                  </a:lnTo>
                  <a:lnTo>
                    <a:pt x="29" y="6283"/>
                  </a:lnTo>
                  <a:lnTo>
                    <a:pt x="58" y="6446"/>
                  </a:lnTo>
                  <a:lnTo>
                    <a:pt x="87" y="6609"/>
                  </a:lnTo>
                  <a:lnTo>
                    <a:pt x="125" y="6772"/>
                  </a:lnTo>
                  <a:lnTo>
                    <a:pt x="173" y="6925"/>
                  </a:lnTo>
                  <a:lnTo>
                    <a:pt x="221" y="7078"/>
                  </a:lnTo>
                  <a:lnTo>
                    <a:pt x="279" y="7222"/>
                  </a:lnTo>
                  <a:lnTo>
                    <a:pt x="346" y="7366"/>
                  </a:lnTo>
                  <a:lnTo>
                    <a:pt x="413" y="7509"/>
                  </a:lnTo>
                  <a:lnTo>
                    <a:pt x="499" y="7643"/>
                  </a:lnTo>
                  <a:lnTo>
                    <a:pt x="585" y="7778"/>
                  </a:lnTo>
                  <a:lnTo>
                    <a:pt x="671" y="7902"/>
                  </a:lnTo>
                  <a:lnTo>
                    <a:pt x="777" y="8017"/>
                  </a:lnTo>
                  <a:lnTo>
                    <a:pt x="882" y="8132"/>
                  </a:lnTo>
                  <a:lnTo>
                    <a:pt x="1006" y="8237"/>
                  </a:lnTo>
                  <a:lnTo>
                    <a:pt x="1131" y="8343"/>
                  </a:lnTo>
                  <a:lnTo>
                    <a:pt x="1255" y="8438"/>
                  </a:lnTo>
                  <a:lnTo>
                    <a:pt x="1399" y="8525"/>
                  </a:lnTo>
                  <a:lnTo>
                    <a:pt x="1552" y="8601"/>
                  </a:lnTo>
                  <a:lnTo>
                    <a:pt x="1706" y="8678"/>
                  </a:lnTo>
                  <a:lnTo>
                    <a:pt x="1868" y="8745"/>
                  </a:lnTo>
                  <a:lnTo>
                    <a:pt x="2041" y="8802"/>
                  </a:lnTo>
                  <a:lnTo>
                    <a:pt x="2204" y="8860"/>
                  </a:lnTo>
                  <a:lnTo>
                    <a:pt x="2367" y="8908"/>
                  </a:lnTo>
                  <a:lnTo>
                    <a:pt x="2529" y="8946"/>
                  </a:lnTo>
                  <a:lnTo>
                    <a:pt x="2692" y="8975"/>
                  </a:lnTo>
                  <a:lnTo>
                    <a:pt x="2855" y="9004"/>
                  </a:lnTo>
                  <a:lnTo>
                    <a:pt x="3008" y="9023"/>
                  </a:lnTo>
                  <a:lnTo>
                    <a:pt x="3162" y="9032"/>
                  </a:lnTo>
                  <a:lnTo>
                    <a:pt x="3315" y="9042"/>
                  </a:lnTo>
                  <a:lnTo>
                    <a:pt x="3621" y="9042"/>
                  </a:lnTo>
                  <a:lnTo>
                    <a:pt x="3765" y="9032"/>
                  </a:lnTo>
                  <a:lnTo>
                    <a:pt x="4052" y="8994"/>
                  </a:lnTo>
                  <a:lnTo>
                    <a:pt x="4330" y="8936"/>
                  </a:lnTo>
                  <a:lnTo>
                    <a:pt x="4598" y="8860"/>
                  </a:lnTo>
                  <a:lnTo>
                    <a:pt x="4857" y="8754"/>
                  </a:lnTo>
                  <a:lnTo>
                    <a:pt x="5115" y="8640"/>
                  </a:lnTo>
                  <a:lnTo>
                    <a:pt x="5355" y="8505"/>
                  </a:lnTo>
                  <a:lnTo>
                    <a:pt x="5594" y="8362"/>
                  </a:lnTo>
                  <a:lnTo>
                    <a:pt x="5824" y="8189"/>
                  </a:lnTo>
                  <a:lnTo>
                    <a:pt x="6035" y="8007"/>
                  </a:lnTo>
                  <a:lnTo>
                    <a:pt x="6246" y="7816"/>
                  </a:lnTo>
                  <a:lnTo>
                    <a:pt x="6447" y="7605"/>
                  </a:lnTo>
                  <a:lnTo>
                    <a:pt x="6638" y="7394"/>
                  </a:lnTo>
                  <a:lnTo>
                    <a:pt x="6811" y="7165"/>
                  </a:lnTo>
                  <a:lnTo>
                    <a:pt x="6983" y="6925"/>
                  </a:lnTo>
                  <a:lnTo>
                    <a:pt x="7146" y="6676"/>
                  </a:lnTo>
                  <a:lnTo>
                    <a:pt x="7299" y="6417"/>
                  </a:lnTo>
                  <a:lnTo>
                    <a:pt x="7443" y="6149"/>
                  </a:lnTo>
                  <a:lnTo>
                    <a:pt x="7577" y="5881"/>
                  </a:lnTo>
                  <a:lnTo>
                    <a:pt x="7702" y="5613"/>
                  </a:lnTo>
                  <a:lnTo>
                    <a:pt x="7807" y="5335"/>
                  </a:lnTo>
                  <a:lnTo>
                    <a:pt x="7912" y="5048"/>
                  </a:lnTo>
                  <a:lnTo>
                    <a:pt x="8008" y="4770"/>
                  </a:lnTo>
                  <a:lnTo>
                    <a:pt x="8085" y="4483"/>
                  </a:lnTo>
                  <a:lnTo>
                    <a:pt x="8161" y="4195"/>
                  </a:lnTo>
                  <a:lnTo>
                    <a:pt x="8219" y="3908"/>
                  </a:lnTo>
                  <a:lnTo>
                    <a:pt x="8276" y="3630"/>
                  </a:lnTo>
                  <a:lnTo>
                    <a:pt x="8295" y="3458"/>
                  </a:lnTo>
                  <a:lnTo>
                    <a:pt x="8305" y="3285"/>
                  </a:lnTo>
                  <a:lnTo>
                    <a:pt x="8305" y="3103"/>
                  </a:lnTo>
                  <a:lnTo>
                    <a:pt x="8286" y="2921"/>
                  </a:lnTo>
                  <a:lnTo>
                    <a:pt x="8267" y="2749"/>
                  </a:lnTo>
                  <a:lnTo>
                    <a:pt x="8228" y="2567"/>
                  </a:lnTo>
                  <a:lnTo>
                    <a:pt x="8180" y="2395"/>
                  </a:lnTo>
                  <a:lnTo>
                    <a:pt x="8123" y="2213"/>
                  </a:lnTo>
                  <a:lnTo>
                    <a:pt x="8056" y="2040"/>
                  </a:lnTo>
                  <a:lnTo>
                    <a:pt x="7970" y="1868"/>
                  </a:lnTo>
                  <a:lnTo>
                    <a:pt x="7884" y="1705"/>
                  </a:lnTo>
                  <a:lnTo>
                    <a:pt x="7778" y="1542"/>
                  </a:lnTo>
                  <a:lnTo>
                    <a:pt x="7673" y="1379"/>
                  </a:lnTo>
                  <a:lnTo>
                    <a:pt x="7548" y="1226"/>
                  </a:lnTo>
                  <a:lnTo>
                    <a:pt x="7414" y="1073"/>
                  </a:lnTo>
                  <a:lnTo>
                    <a:pt x="7271" y="939"/>
                  </a:lnTo>
                  <a:lnTo>
                    <a:pt x="7117" y="805"/>
                  </a:lnTo>
                  <a:lnTo>
                    <a:pt x="6954" y="680"/>
                  </a:lnTo>
                  <a:lnTo>
                    <a:pt x="6772" y="556"/>
                  </a:lnTo>
                  <a:lnTo>
                    <a:pt x="6590" y="450"/>
                  </a:lnTo>
                  <a:lnTo>
                    <a:pt x="6399" y="354"/>
                  </a:lnTo>
                  <a:lnTo>
                    <a:pt x="6198" y="268"/>
                  </a:lnTo>
                  <a:lnTo>
                    <a:pt x="5977" y="192"/>
                  </a:lnTo>
                  <a:lnTo>
                    <a:pt x="5757" y="125"/>
                  </a:lnTo>
                  <a:lnTo>
                    <a:pt x="5527" y="77"/>
                  </a:lnTo>
                  <a:lnTo>
                    <a:pt x="5278" y="38"/>
                  </a:lnTo>
                  <a:lnTo>
                    <a:pt x="5029" y="10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26"/>
            <p:cNvSpPr/>
            <p:nvPr/>
          </p:nvSpPr>
          <p:spPr>
            <a:xfrm>
              <a:off x="7748352" y="1861340"/>
              <a:ext cx="54672" cy="30168"/>
            </a:xfrm>
            <a:custGeom>
              <a:avLst/>
              <a:gdLst/>
              <a:ahLst/>
              <a:cxnLst/>
              <a:rect l="l" t="t" r="r" b="b"/>
              <a:pathLst>
                <a:path w="1390" h="767" extrusionOk="0">
                  <a:moveTo>
                    <a:pt x="796" y="0"/>
                  </a:moveTo>
                  <a:lnTo>
                    <a:pt x="700" y="10"/>
                  </a:lnTo>
                  <a:lnTo>
                    <a:pt x="595" y="29"/>
                  </a:lnTo>
                  <a:lnTo>
                    <a:pt x="489" y="58"/>
                  </a:lnTo>
                  <a:lnTo>
                    <a:pt x="394" y="115"/>
                  </a:lnTo>
                  <a:lnTo>
                    <a:pt x="298" y="173"/>
                  </a:lnTo>
                  <a:lnTo>
                    <a:pt x="221" y="249"/>
                  </a:lnTo>
                  <a:lnTo>
                    <a:pt x="145" y="326"/>
                  </a:lnTo>
                  <a:lnTo>
                    <a:pt x="87" y="422"/>
                  </a:lnTo>
                  <a:lnTo>
                    <a:pt x="39" y="518"/>
                  </a:lnTo>
                  <a:lnTo>
                    <a:pt x="1" y="633"/>
                  </a:lnTo>
                  <a:lnTo>
                    <a:pt x="1" y="671"/>
                  </a:lnTo>
                  <a:lnTo>
                    <a:pt x="20" y="709"/>
                  </a:lnTo>
                  <a:lnTo>
                    <a:pt x="49" y="747"/>
                  </a:lnTo>
                  <a:lnTo>
                    <a:pt x="87" y="767"/>
                  </a:lnTo>
                  <a:lnTo>
                    <a:pt x="116" y="767"/>
                  </a:lnTo>
                  <a:lnTo>
                    <a:pt x="145" y="757"/>
                  </a:lnTo>
                  <a:lnTo>
                    <a:pt x="183" y="747"/>
                  </a:lnTo>
                  <a:lnTo>
                    <a:pt x="202" y="719"/>
                  </a:lnTo>
                  <a:lnTo>
                    <a:pt x="221" y="680"/>
                  </a:lnTo>
                  <a:lnTo>
                    <a:pt x="250" y="604"/>
                  </a:lnTo>
                  <a:lnTo>
                    <a:pt x="279" y="527"/>
                  </a:lnTo>
                  <a:lnTo>
                    <a:pt x="327" y="460"/>
                  </a:lnTo>
                  <a:lnTo>
                    <a:pt x="375" y="403"/>
                  </a:lnTo>
                  <a:lnTo>
                    <a:pt x="442" y="345"/>
                  </a:lnTo>
                  <a:lnTo>
                    <a:pt x="499" y="307"/>
                  </a:lnTo>
                  <a:lnTo>
                    <a:pt x="576" y="269"/>
                  </a:lnTo>
                  <a:lnTo>
                    <a:pt x="652" y="240"/>
                  </a:lnTo>
                  <a:lnTo>
                    <a:pt x="729" y="230"/>
                  </a:lnTo>
                  <a:lnTo>
                    <a:pt x="806" y="221"/>
                  </a:lnTo>
                  <a:lnTo>
                    <a:pt x="873" y="230"/>
                  </a:lnTo>
                  <a:lnTo>
                    <a:pt x="949" y="240"/>
                  </a:lnTo>
                  <a:lnTo>
                    <a:pt x="1016" y="259"/>
                  </a:lnTo>
                  <a:lnTo>
                    <a:pt x="1083" y="288"/>
                  </a:lnTo>
                  <a:lnTo>
                    <a:pt x="1150" y="326"/>
                  </a:lnTo>
                  <a:lnTo>
                    <a:pt x="1208" y="374"/>
                  </a:lnTo>
                  <a:lnTo>
                    <a:pt x="1246" y="393"/>
                  </a:lnTo>
                  <a:lnTo>
                    <a:pt x="1284" y="403"/>
                  </a:lnTo>
                  <a:lnTo>
                    <a:pt x="1323" y="393"/>
                  </a:lnTo>
                  <a:lnTo>
                    <a:pt x="1361" y="364"/>
                  </a:lnTo>
                  <a:lnTo>
                    <a:pt x="1380" y="326"/>
                  </a:lnTo>
                  <a:lnTo>
                    <a:pt x="1390" y="288"/>
                  </a:lnTo>
                  <a:lnTo>
                    <a:pt x="1380" y="240"/>
                  </a:lnTo>
                  <a:lnTo>
                    <a:pt x="1351" y="211"/>
                  </a:lnTo>
                  <a:lnTo>
                    <a:pt x="1275" y="144"/>
                  </a:lnTo>
                  <a:lnTo>
                    <a:pt x="1189" y="96"/>
                  </a:lnTo>
                  <a:lnTo>
                    <a:pt x="1093" y="48"/>
                  </a:lnTo>
                  <a:lnTo>
                    <a:pt x="997" y="20"/>
                  </a:lnTo>
                  <a:lnTo>
                    <a:pt x="901" y="10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26"/>
            <p:cNvSpPr/>
            <p:nvPr/>
          </p:nvSpPr>
          <p:spPr>
            <a:xfrm>
              <a:off x="7754763" y="1746060"/>
              <a:ext cx="51290" cy="29027"/>
            </a:xfrm>
            <a:custGeom>
              <a:avLst/>
              <a:gdLst/>
              <a:ahLst/>
              <a:cxnLst/>
              <a:rect l="l" t="t" r="r" b="b"/>
              <a:pathLst>
                <a:path w="1304" h="738" extrusionOk="0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7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3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89"/>
                  </a:lnTo>
                  <a:lnTo>
                    <a:pt x="49" y="508"/>
                  </a:lnTo>
                  <a:lnTo>
                    <a:pt x="20" y="537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61"/>
                  </a:lnTo>
                  <a:lnTo>
                    <a:pt x="58" y="700"/>
                  </a:lnTo>
                  <a:lnTo>
                    <a:pt x="97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3" y="700"/>
                  </a:lnTo>
                  <a:lnTo>
                    <a:pt x="767" y="652"/>
                  </a:lnTo>
                  <a:lnTo>
                    <a:pt x="892" y="594"/>
                  </a:lnTo>
                  <a:lnTo>
                    <a:pt x="1007" y="518"/>
                  </a:lnTo>
                  <a:lnTo>
                    <a:pt x="1102" y="412"/>
                  </a:lnTo>
                  <a:lnTo>
                    <a:pt x="1198" y="29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26"/>
            <p:cNvSpPr/>
            <p:nvPr/>
          </p:nvSpPr>
          <p:spPr>
            <a:xfrm>
              <a:off x="7744222" y="1708027"/>
              <a:ext cx="46373" cy="40316"/>
            </a:xfrm>
            <a:custGeom>
              <a:avLst/>
              <a:gdLst/>
              <a:ahLst/>
              <a:cxnLst/>
              <a:rect l="l" t="t" r="r" b="b"/>
              <a:pathLst>
                <a:path w="1179" h="1025" extrusionOk="0">
                  <a:moveTo>
                    <a:pt x="1035" y="0"/>
                  </a:moveTo>
                  <a:lnTo>
                    <a:pt x="997" y="19"/>
                  </a:lnTo>
                  <a:lnTo>
                    <a:pt x="39" y="833"/>
                  </a:lnTo>
                  <a:lnTo>
                    <a:pt x="10" y="862"/>
                  </a:lnTo>
                  <a:lnTo>
                    <a:pt x="1" y="910"/>
                  </a:lnTo>
                  <a:lnTo>
                    <a:pt x="1" y="948"/>
                  </a:lnTo>
                  <a:lnTo>
                    <a:pt x="29" y="987"/>
                  </a:lnTo>
                  <a:lnTo>
                    <a:pt x="68" y="1015"/>
                  </a:lnTo>
                  <a:lnTo>
                    <a:pt x="106" y="1025"/>
                  </a:lnTo>
                  <a:lnTo>
                    <a:pt x="144" y="1025"/>
                  </a:lnTo>
                  <a:lnTo>
                    <a:pt x="183" y="1006"/>
                  </a:lnTo>
                  <a:lnTo>
                    <a:pt x="1140" y="192"/>
                  </a:lnTo>
                  <a:lnTo>
                    <a:pt x="1169" y="163"/>
                  </a:lnTo>
                  <a:lnTo>
                    <a:pt x="1179" y="115"/>
                  </a:lnTo>
                  <a:lnTo>
                    <a:pt x="1179" y="77"/>
                  </a:lnTo>
                  <a:lnTo>
                    <a:pt x="1160" y="38"/>
                  </a:lnTo>
                  <a:lnTo>
                    <a:pt x="1121" y="10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26"/>
            <p:cNvSpPr/>
            <p:nvPr/>
          </p:nvSpPr>
          <p:spPr>
            <a:xfrm>
              <a:off x="7671891" y="1787122"/>
              <a:ext cx="51290" cy="29067"/>
            </a:xfrm>
            <a:custGeom>
              <a:avLst/>
              <a:gdLst/>
              <a:ahLst/>
              <a:cxnLst/>
              <a:rect l="l" t="t" r="r" b="b"/>
              <a:pathLst>
                <a:path w="1304" h="739" extrusionOk="0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6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2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99"/>
                  </a:lnTo>
                  <a:lnTo>
                    <a:pt x="49" y="508"/>
                  </a:lnTo>
                  <a:lnTo>
                    <a:pt x="20" y="546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71"/>
                  </a:lnTo>
                  <a:lnTo>
                    <a:pt x="58" y="700"/>
                  </a:lnTo>
                  <a:lnTo>
                    <a:pt x="96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2" y="700"/>
                  </a:lnTo>
                  <a:lnTo>
                    <a:pt x="767" y="661"/>
                  </a:lnTo>
                  <a:lnTo>
                    <a:pt x="891" y="594"/>
                  </a:lnTo>
                  <a:lnTo>
                    <a:pt x="1006" y="518"/>
                  </a:lnTo>
                  <a:lnTo>
                    <a:pt x="1102" y="422"/>
                  </a:lnTo>
                  <a:lnTo>
                    <a:pt x="1198" y="30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26"/>
            <p:cNvSpPr/>
            <p:nvPr/>
          </p:nvSpPr>
          <p:spPr>
            <a:xfrm>
              <a:off x="7651557" y="1763012"/>
              <a:ext cx="61831" cy="18132"/>
            </a:xfrm>
            <a:custGeom>
              <a:avLst/>
              <a:gdLst/>
              <a:ahLst/>
              <a:cxnLst/>
              <a:rect l="l" t="t" r="r" b="b"/>
              <a:pathLst>
                <a:path w="1572" h="461" extrusionOk="0">
                  <a:moveTo>
                    <a:pt x="1447" y="0"/>
                  </a:moveTo>
                  <a:lnTo>
                    <a:pt x="96" y="240"/>
                  </a:lnTo>
                  <a:lnTo>
                    <a:pt x="48" y="259"/>
                  </a:lnTo>
                  <a:lnTo>
                    <a:pt x="20" y="288"/>
                  </a:lnTo>
                  <a:lnTo>
                    <a:pt x="0" y="326"/>
                  </a:lnTo>
                  <a:lnTo>
                    <a:pt x="0" y="374"/>
                  </a:lnTo>
                  <a:lnTo>
                    <a:pt x="20" y="412"/>
                  </a:lnTo>
                  <a:lnTo>
                    <a:pt x="39" y="441"/>
                  </a:lnTo>
                  <a:lnTo>
                    <a:pt x="77" y="460"/>
                  </a:lnTo>
                  <a:lnTo>
                    <a:pt x="135" y="460"/>
                  </a:lnTo>
                  <a:lnTo>
                    <a:pt x="1485" y="221"/>
                  </a:lnTo>
                  <a:lnTo>
                    <a:pt x="1523" y="211"/>
                  </a:lnTo>
                  <a:lnTo>
                    <a:pt x="1552" y="182"/>
                  </a:lnTo>
                  <a:lnTo>
                    <a:pt x="1571" y="135"/>
                  </a:lnTo>
                  <a:lnTo>
                    <a:pt x="1571" y="96"/>
                  </a:lnTo>
                  <a:lnTo>
                    <a:pt x="1562" y="58"/>
                  </a:lnTo>
                  <a:lnTo>
                    <a:pt x="1533" y="20"/>
                  </a:lnTo>
                  <a:lnTo>
                    <a:pt x="1495" y="10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26"/>
            <p:cNvSpPr/>
            <p:nvPr/>
          </p:nvSpPr>
          <p:spPr>
            <a:xfrm>
              <a:off x="6851005" y="3053669"/>
              <a:ext cx="875974" cy="1164871"/>
            </a:xfrm>
            <a:custGeom>
              <a:avLst/>
              <a:gdLst/>
              <a:ahLst/>
              <a:cxnLst/>
              <a:rect l="l" t="t" r="r" b="b"/>
              <a:pathLst>
                <a:path w="22271" h="29616" extrusionOk="0">
                  <a:moveTo>
                    <a:pt x="17807" y="0"/>
                  </a:moveTo>
                  <a:lnTo>
                    <a:pt x="17615" y="19"/>
                  </a:lnTo>
                  <a:lnTo>
                    <a:pt x="17424" y="48"/>
                  </a:lnTo>
                  <a:lnTo>
                    <a:pt x="17242" y="96"/>
                  </a:lnTo>
                  <a:lnTo>
                    <a:pt x="17050" y="144"/>
                  </a:lnTo>
                  <a:lnTo>
                    <a:pt x="16858" y="201"/>
                  </a:lnTo>
                  <a:lnTo>
                    <a:pt x="16676" y="278"/>
                  </a:lnTo>
                  <a:lnTo>
                    <a:pt x="16485" y="364"/>
                  </a:lnTo>
                  <a:lnTo>
                    <a:pt x="16303" y="450"/>
                  </a:lnTo>
                  <a:lnTo>
                    <a:pt x="16111" y="556"/>
                  </a:lnTo>
                  <a:lnTo>
                    <a:pt x="15929" y="671"/>
                  </a:lnTo>
                  <a:lnTo>
                    <a:pt x="15738" y="805"/>
                  </a:lnTo>
                  <a:lnTo>
                    <a:pt x="15546" y="939"/>
                  </a:lnTo>
                  <a:lnTo>
                    <a:pt x="15364" y="1082"/>
                  </a:lnTo>
                  <a:lnTo>
                    <a:pt x="15173" y="1245"/>
                  </a:lnTo>
                  <a:lnTo>
                    <a:pt x="14981" y="1408"/>
                  </a:lnTo>
                  <a:lnTo>
                    <a:pt x="14799" y="1590"/>
                  </a:lnTo>
                  <a:lnTo>
                    <a:pt x="14608" y="1782"/>
                  </a:lnTo>
                  <a:lnTo>
                    <a:pt x="14416" y="1983"/>
                  </a:lnTo>
                  <a:lnTo>
                    <a:pt x="14224" y="2184"/>
                  </a:lnTo>
                  <a:lnTo>
                    <a:pt x="14033" y="2404"/>
                  </a:lnTo>
                  <a:lnTo>
                    <a:pt x="13841" y="2644"/>
                  </a:lnTo>
                  <a:lnTo>
                    <a:pt x="13449" y="3132"/>
                  </a:lnTo>
                  <a:lnTo>
                    <a:pt x="13046" y="3659"/>
                  </a:lnTo>
                  <a:lnTo>
                    <a:pt x="12654" y="4234"/>
                  </a:lnTo>
                  <a:lnTo>
                    <a:pt x="12242" y="4847"/>
                  </a:lnTo>
                  <a:lnTo>
                    <a:pt x="11830" y="5498"/>
                  </a:lnTo>
                  <a:lnTo>
                    <a:pt x="11399" y="6188"/>
                  </a:lnTo>
                  <a:lnTo>
                    <a:pt x="10968" y="6925"/>
                  </a:lnTo>
                  <a:lnTo>
                    <a:pt x="10537" y="7691"/>
                  </a:lnTo>
                  <a:lnTo>
                    <a:pt x="10087" y="8496"/>
                  </a:lnTo>
                  <a:lnTo>
                    <a:pt x="9617" y="9348"/>
                  </a:lnTo>
                  <a:lnTo>
                    <a:pt x="9148" y="10230"/>
                  </a:lnTo>
                  <a:lnTo>
                    <a:pt x="8669" y="11149"/>
                  </a:lnTo>
                  <a:lnTo>
                    <a:pt x="7663" y="13113"/>
                  </a:lnTo>
                  <a:lnTo>
                    <a:pt x="6208" y="15976"/>
                  </a:lnTo>
                  <a:lnTo>
                    <a:pt x="4819" y="18764"/>
                  </a:lnTo>
                  <a:lnTo>
                    <a:pt x="3526" y="21369"/>
                  </a:lnTo>
                  <a:lnTo>
                    <a:pt x="2367" y="23716"/>
                  </a:lnTo>
                  <a:lnTo>
                    <a:pt x="652" y="27231"/>
                  </a:lnTo>
                  <a:lnTo>
                    <a:pt x="1" y="28572"/>
                  </a:lnTo>
                  <a:lnTo>
                    <a:pt x="365" y="28907"/>
                  </a:lnTo>
                  <a:lnTo>
                    <a:pt x="585" y="29079"/>
                  </a:lnTo>
                  <a:lnTo>
                    <a:pt x="700" y="29165"/>
                  </a:lnTo>
                  <a:lnTo>
                    <a:pt x="815" y="29252"/>
                  </a:lnTo>
                  <a:lnTo>
                    <a:pt x="949" y="29328"/>
                  </a:lnTo>
                  <a:lnTo>
                    <a:pt x="1083" y="29405"/>
                  </a:lnTo>
                  <a:lnTo>
                    <a:pt x="1217" y="29472"/>
                  </a:lnTo>
                  <a:lnTo>
                    <a:pt x="1371" y="29520"/>
                  </a:lnTo>
                  <a:lnTo>
                    <a:pt x="1524" y="29568"/>
                  </a:lnTo>
                  <a:lnTo>
                    <a:pt x="1696" y="29596"/>
                  </a:lnTo>
                  <a:lnTo>
                    <a:pt x="1869" y="29616"/>
                  </a:lnTo>
                  <a:lnTo>
                    <a:pt x="2051" y="29616"/>
                  </a:lnTo>
                  <a:lnTo>
                    <a:pt x="18333" y="11034"/>
                  </a:lnTo>
                  <a:lnTo>
                    <a:pt x="18410" y="10957"/>
                  </a:lnTo>
                  <a:lnTo>
                    <a:pt x="18621" y="10747"/>
                  </a:lnTo>
                  <a:lnTo>
                    <a:pt x="18937" y="10402"/>
                  </a:lnTo>
                  <a:lnTo>
                    <a:pt x="19339" y="9942"/>
                  </a:lnTo>
                  <a:lnTo>
                    <a:pt x="19559" y="9674"/>
                  </a:lnTo>
                  <a:lnTo>
                    <a:pt x="19789" y="9387"/>
                  </a:lnTo>
                  <a:lnTo>
                    <a:pt x="20029" y="9080"/>
                  </a:lnTo>
                  <a:lnTo>
                    <a:pt x="20268" y="8745"/>
                  </a:lnTo>
                  <a:lnTo>
                    <a:pt x="20517" y="8400"/>
                  </a:lnTo>
                  <a:lnTo>
                    <a:pt x="20757" y="8046"/>
                  </a:lnTo>
                  <a:lnTo>
                    <a:pt x="20987" y="7672"/>
                  </a:lnTo>
                  <a:lnTo>
                    <a:pt x="21216" y="7279"/>
                  </a:lnTo>
                  <a:lnTo>
                    <a:pt x="21427" y="6887"/>
                  </a:lnTo>
                  <a:lnTo>
                    <a:pt x="21619" y="6484"/>
                  </a:lnTo>
                  <a:lnTo>
                    <a:pt x="21801" y="6073"/>
                  </a:lnTo>
                  <a:lnTo>
                    <a:pt x="21877" y="5871"/>
                  </a:lnTo>
                  <a:lnTo>
                    <a:pt x="21954" y="5661"/>
                  </a:lnTo>
                  <a:lnTo>
                    <a:pt x="22021" y="5460"/>
                  </a:lnTo>
                  <a:lnTo>
                    <a:pt x="22078" y="5249"/>
                  </a:lnTo>
                  <a:lnTo>
                    <a:pt x="22126" y="5038"/>
                  </a:lnTo>
                  <a:lnTo>
                    <a:pt x="22174" y="4837"/>
                  </a:lnTo>
                  <a:lnTo>
                    <a:pt x="22213" y="4626"/>
                  </a:lnTo>
                  <a:lnTo>
                    <a:pt x="22241" y="4416"/>
                  </a:lnTo>
                  <a:lnTo>
                    <a:pt x="22260" y="4214"/>
                  </a:lnTo>
                  <a:lnTo>
                    <a:pt x="22270" y="4004"/>
                  </a:lnTo>
                  <a:lnTo>
                    <a:pt x="22270" y="3803"/>
                  </a:lnTo>
                  <a:lnTo>
                    <a:pt x="22251" y="3601"/>
                  </a:lnTo>
                  <a:lnTo>
                    <a:pt x="22232" y="3400"/>
                  </a:lnTo>
                  <a:lnTo>
                    <a:pt x="22203" y="3209"/>
                  </a:lnTo>
                  <a:lnTo>
                    <a:pt x="22155" y="3008"/>
                  </a:lnTo>
                  <a:lnTo>
                    <a:pt x="22098" y="2816"/>
                  </a:lnTo>
                  <a:lnTo>
                    <a:pt x="22031" y="2625"/>
                  </a:lnTo>
                  <a:lnTo>
                    <a:pt x="21944" y="2433"/>
                  </a:lnTo>
                  <a:lnTo>
                    <a:pt x="21849" y="2251"/>
                  </a:lnTo>
                  <a:lnTo>
                    <a:pt x="21743" y="2069"/>
                  </a:lnTo>
                  <a:lnTo>
                    <a:pt x="21619" y="1887"/>
                  </a:lnTo>
                  <a:lnTo>
                    <a:pt x="21485" y="1715"/>
                  </a:lnTo>
                  <a:lnTo>
                    <a:pt x="21331" y="1552"/>
                  </a:lnTo>
                  <a:lnTo>
                    <a:pt x="21159" y="1379"/>
                  </a:lnTo>
                  <a:lnTo>
                    <a:pt x="20977" y="1217"/>
                  </a:lnTo>
                  <a:lnTo>
                    <a:pt x="20785" y="1063"/>
                  </a:lnTo>
                  <a:lnTo>
                    <a:pt x="20575" y="910"/>
                  </a:lnTo>
                  <a:lnTo>
                    <a:pt x="20364" y="776"/>
                  </a:lnTo>
                  <a:lnTo>
                    <a:pt x="20163" y="651"/>
                  </a:lnTo>
                  <a:lnTo>
                    <a:pt x="19952" y="536"/>
                  </a:lnTo>
                  <a:lnTo>
                    <a:pt x="19751" y="431"/>
                  </a:lnTo>
                  <a:lnTo>
                    <a:pt x="19550" y="335"/>
                  </a:lnTo>
                  <a:lnTo>
                    <a:pt x="19358" y="259"/>
                  </a:lnTo>
                  <a:lnTo>
                    <a:pt x="19157" y="182"/>
                  </a:lnTo>
                  <a:lnTo>
                    <a:pt x="18966" y="125"/>
                  </a:lnTo>
                  <a:lnTo>
                    <a:pt x="18764" y="77"/>
                  </a:lnTo>
                  <a:lnTo>
                    <a:pt x="18573" y="38"/>
                  </a:lnTo>
                  <a:lnTo>
                    <a:pt x="18381" y="10"/>
                  </a:lnTo>
                  <a:lnTo>
                    <a:pt x="18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26"/>
            <p:cNvSpPr/>
            <p:nvPr/>
          </p:nvSpPr>
          <p:spPr>
            <a:xfrm>
              <a:off x="7694507" y="1602894"/>
              <a:ext cx="201579" cy="123976"/>
            </a:xfrm>
            <a:custGeom>
              <a:avLst/>
              <a:gdLst/>
              <a:ahLst/>
              <a:cxnLst/>
              <a:rect l="l" t="t" r="r" b="b"/>
              <a:pathLst>
                <a:path w="5125" h="3152" extrusionOk="0">
                  <a:moveTo>
                    <a:pt x="3190" y="1"/>
                  </a:moveTo>
                  <a:lnTo>
                    <a:pt x="2998" y="10"/>
                  </a:lnTo>
                  <a:lnTo>
                    <a:pt x="2797" y="20"/>
                  </a:lnTo>
                  <a:lnTo>
                    <a:pt x="2596" y="39"/>
                  </a:lnTo>
                  <a:lnTo>
                    <a:pt x="2395" y="58"/>
                  </a:lnTo>
                  <a:lnTo>
                    <a:pt x="2203" y="87"/>
                  </a:lnTo>
                  <a:lnTo>
                    <a:pt x="2002" y="116"/>
                  </a:lnTo>
                  <a:lnTo>
                    <a:pt x="1820" y="154"/>
                  </a:lnTo>
                  <a:lnTo>
                    <a:pt x="1629" y="202"/>
                  </a:lnTo>
                  <a:lnTo>
                    <a:pt x="1456" y="250"/>
                  </a:lnTo>
                  <a:lnTo>
                    <a:pt x="1284" y="298"/>
                  </a:lnTo>
                  <a:lnTo>
                    <a:pt x="1121" y="355"/>
                  </a:lnTo>
                  <a:lnTo>
                    <a:pt x="977" y="413"/>
                  </a:lnTo>
                  <a:lnTo>
                    <a:pt x="834" y="480"/>
                  </a:lnTo>
                  <a:lnTo>
                    <a:pt x="709" y="547"/>
                  </a:lnTo>
                  <a:lnTo>
                    <a:pt x="604" y="614"/>
                  </a:lnTo>
                  <a:lnTo>
                    <a:pt x="422" y="757"/>
                  </a:lnTo>
                  <a:lnTo>
                    <a:pt x="269" y="872"/>
                  </a:lnTo>
                  <a:lnTo>
                    <a:pt x="163" y="978"/>
                  </a:lnTo>
                  <a:lnTo>
                    <a:pt x="87" y="1074"/>
                  </a:lnTo>
                  <a:lnTo>
                    <a:pt x="39" y="1150"/>
                  </a:lnTo>
                  <a:lnTo>
                    <a:pt x="10" y="1208"/>
                  </a:lnTo>
                  <a:lnTo>
                    <a:pt x="0" y="1265"/>
                  </a:lnTo>
                  <a:lnTo>
                    <a:pt x="19" y="1313"/>
                  </a:lnTo>
                  <a:lnTo>
                    <a:pt x="39" y="1342"/>
                  </a:lnTo>
                  <a:lnTo>
                    <a:pt x="77" y="1370"/>
                  </a:lnTo>
                  <a:lnTo>
                    <a:pt x="115" y="1390"/>
                  </a:lnTo>
                  <a:lnTo>
                    <a:pt x="154" y="1409"/>
                  </a:lnTo>
                  <a:lnTo>
                    <a:pt x="221" y="1428"/>
                  </a:lnTo>
                  <a:lnTo>
                    <a:pt x="259" y="1428"/>
                  </a:lnTo>
                  <a:lnTo>
                    <a:pt x="527" y="1409"/>
                  </a:lnTo>
                  <a:lnTo>
                    <a:pt x="1044" y="1409"/>
                  </a:lnTo>
                  <a:lnTo>
                    <a:pt x="1284" y="1428"/>
                  </a:lnTo>
                  <a:lnTo>
                    <a:pt x="1514" y="1457"/>
                  </a:lnTo>
                  <a:lnTo>
                    <a:pt x="1724" y="1495"/>
                  </a:lnTo>
                  <a:lnTo>
                    <a:pt x="1935" y="1533"/>
                  </a:lnTo>
                  <a:lnTo>
                    <a:pt x="2127" y="1591"/>
                  </a:lnTo>
                  <a:lnTo>
                    <a:pt x="2309" y="1648"/>
                  </a:lnTo>
                  <a:lnTo>
                    <a:pt x="2481" y="1715"/>
                  </a:lnTo>
                  <a:lnTo>
                    <a:pt x="2644" y="1782"/>
                  </a:lnTo>
                  <a:lnTo>
                    <a:pt x="2797" y="1859"/>
                  </a:lnTo>
                  <a:lnTo>
                    <a:pt x="2941" y="1936"/>
                  </a:lnTo>
                  <a:lnTo>
                    <a:pt x="3075" y="2022"/>
                  </a:lnTo>
                  <a:lnTo>
                    <a:pt x="3199" y="2108"/>
                  </a:lnTo>
                  <a:lnTo>
                    <a:pt x="3324" y="2194"/>
                  </a:lnTo>
                  <a:lnTo>
                    <a:pt x="3525" y="2367"/>
                  </a:lnTo>
                  <a:lnTo>
                    <a:pt x="3697" y="2539"/>
                  </a:lnTo>
                  <a:lnTo>
                    <a:pt x="3841" y="2702"/>
                  </a:lnTo>
                  <a:lnTo>
                    <a:pt x="3956" y="2845"/>
                  </a:lnTo>
                  <a:lnTo>
                    <a:pt x="4033" y="2970"/>
                  </a:lnTo>
                  <a:lnTo>
                    <a:pt x="4090" y="3066"/>
                  </a:lnTo>
                  <a:lnTo>
                    <a:pt x="4138" y="3152"/>
                  </a:lnTo>
                  <a:lnTo>
                    <a:pt x="4464" y="3123"/>
                  </a:lnTo>
                  <a:lnTo>
                    <a:pt x="4502" y="2750"/>
                  </a:lnTo>
                  <a:lnTo>
                    <a:pt x="4550" y="2434"/>
                  </a:lnTo>
                  <a:lnTo>
                    <a:pt x="4607" y="2156"/>
                  </a:lnTo>
                  <a:lnTo>
                    <a:pt x="4655" y="1926"/>
                  </a:lnTo>
                  <a:lnTo>
                    <a:pt x="4713" y="1734"/>
                  </a:lnTo>
                  <a:lnTo>
                    <a:pt x="4770" y="1572"/>
                  </a:lnTo>
                  <a:lnTo>
                    <a:pt x="4818" y="1447"/>
                  </a:lnTo>
                  <a:lnTo>
                    <a:pt x="4866" y="1342"/>
                  </a:lnTo>
                  <a:lnTo>
                    <a:pt x="4914" y="1265"/>
                  </a:lnTo>
                  <a:lnTo>
                    <a:pt x="4962" y="1217"/>
                  </a:lnTo>
                  <a:lnTo>
                    <a:pt x="5000" y="1179"/>
                  </a:lnTo>
                  <a:lnTo>
                    <a:pt x="5038" y="1150"/>
                  </a:lnTo>
                  <a:lnTo>
                    <a:pt x="5067" y="1141"/>
                  </a:lnTo>
                  <a:lnTo>
                    <a:pt x="5105" y="1141"/>
                  </a:lnTo>
                  <a:lnTo>
                    <a:pt x="5125" y="997"/>
                  </a:lnTo>
                  <a:lnTo>
                    <a:pt x="5125" y="872"/>
                  </a:lnTo>
                  <a:lnTo>
                    <a:pt x="5096" y="748"/>
                  </a:lnTo>
                  <a:lnTo>
                    <a:pt x="5048" y="643"/>
                  </a:lnTo>
                  <a:lnTo>
                    <a:pt x="4990" y="537"/>
                  </a:lnTo>
                  <a:lnTo>
                    <a:pt x="4904" y="451"/>
                  </a:lnTo>
                  <a:lnTo>
                    <a:pt x="4809" y="365"/>
                  </a:lnTo>
                  <a:lnTo>
                    <a:pt x="4694" y="298"/>
                  </a:lnTo>
                  <a:lnTo>
                    <a:pt x="4569" y="231"/>
                  </a:lnTo>
                  <a:lnTo>
                    <a:pt x="4425" y="173"/>
                  </a:lnTo>
                  <a:lnTo>
                    <a:pt x="4272" y="125"/>
                  </a:lnTo>
                  <a:lnTo>
                    <a:pt x="4109" y="87"/>
                  </a:lnTo>
                  <a:lnTo>
                    <a:pt x="3946" y="58"/>
                  </a:lnTo>
                  <a:lnTo>
                    <a:pt x="3765" y="30"/>
                  </a:lnTo>
                  <a:lnTo>
                    <a:pt x="3583" y="20"/>
                  </a:lnTo>
                  <a:lnTo>
                    <a:pt x="3391" y="10"/>
                  </a:lnTo>
                  <a:lnTo>
                    <a:pt x="3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26"/>
            <p:cNvSpPr/>
            <p:nvPr/>
          </p:nvSpPr>
          <p:spPr>
            <a:xfrm>
              <a:off x="7778519" y="1446945"/>
              <a:ext cx="622397" cy="789679"/>
            </a:xfrm>
            <a:custGeom>
              <a:avLst/>
              <a:gdLst/>
              <a:ahLst/>
              <a:cxnLst/>
              <a:rect l="l" t="t" r="r" b="b"/>
              <a:pathLst>
                <a:path w="15824" h="20077" extrusionOk="0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26"/>
            <p:cNvSpPr/>
            <p:nvPr/>
          </p:nvSpPr>
          <p:spPr>
            <a:xfrm>
              <a:off x="7951420" y="1776188"/>
              <a:ext cx="441586" cy="528983"/>
            </a:xfrm>
            <a:custGeom>
              <a:avLst/>
              <a:gdLst/>
              <a:ahLst/>
              <a:cxnLst/>
              <a:rect l="l" t="t" r="r" b="b"/>
              <a:pathLst>
                <a:path w="11227" h="13449" extrusionOk="0">
                  <a:moveTo>
                    <a:pt x="5067" y="1"/>
                  </a:moveTo>
                  <a:lnTo>
                    <a:pt x="4818" y="355"/>
                  </a:lnTo>
                  <a:lnTo>
                    <a:pt x="4445" y="891"/>
                  </a:lnTo>
                  <a:lnTo>
                    <a:pt x="3468" y="2367"/>
                  </a:lnTo>
                  <a:lnTo>
                    <a:pt x="2884" y="3219"/>
                  </a:lnTo>
                  <a:lnTo>
                    <a:pt x="2280" y="4100"/>
                  </a:lnTo>
                  <a:lnTo>
                    <a:pt x="1658" y="4962"/>
                  </a:lnTo>
                  <a:lnTo>
                    <a:pt x="1351" y="5374"/>
                  </a:lnTo>
                  <a:lnTo>
                    <a:pt x="1045" y="5776"/>
                  </a:lnTo>
                  <a:lnTo>
                    <a:pt x="901" y="5968"/>
                  </a:lnTo>
                  <a:lnTo>
                    <a:pt x="767" y="6169"/>
                  </a:lnTo>
                  <a:lnTo>
                    <a:pt x="652" y="6361"/>
                  </a:lnTo>
                  <a:lnTo>
                    <a:pt x="537" y="6562"/>
                  </a:lnTo>
                  <a:lnTo>
                    <a:pt x="441" y="6763"/>
                  </a:lnTo>
                  <a:lnTo>
                    <a:pt x="355" y="6964"/>
                  </a:lnTo>
                  <a:lnTo>
                    <a:pt x="269" y="7175"/>
                  </a:lnTo>
                  <a:lnTo>
                    <a:pt x="202" y="7376"/>
                  </a:lnTo>
                  <a:lnTo>
                    <a:pt x="144" y="7577"/>
                  </a:lnTo>
                  <a:lnTo>
                    <a:pt x="96" y="7778"/>
                  </a:lnTo>
                  <a:lnTo>
                    <a:pt x="58" y="7989"/>
                  </a:lnTo>
                  <a:lnTo>
                    <a:pt x="29" y="8190"/>
                  </a:lnTo>
                  <a:lnTo>
                    <a:pt x="10" y="8391"/>
                  </a:lnTo>
                  <a:lnTo>
                    <a:pt x="1" y="8592"/>
                  </a:lnTo>
                  <a:lnTo>
                    <a:pt x="1" y="8793"/>
                  </a:lnTo>
                  <a:lnTo>
                    <a:pt x="10" y="8995"/>
                  </a:lnTo>
                  <a:lnTo>
                    <a:pt x="20" y="9196"/>
                  </a:lnTo>
                  <a:lnTo>
                    <a:pt x="39" y="9387"/>
                  </a:lnTo>
                  <a:lnTo>
                    <a:pt x="77" y="9588"/>
                  </a:lnTo>
                  <a:lnTo>
                    <a:pt x="116" y="9780"/>
                  </a:lnTo>
                  <a:lnTo>
                    <a:pt x="154" y="9972"/>
                  </a:lnTo>
                  <a:lnTo>
                    <a:pt x="211" y="10154"/>
                  </a:lnTo>
                  <a:lnTo>
                    <a:pt x="269" y="10345"/>
                  </a:lnTo>
                  <a:lnTo>
                    <a:pt x="336" y="10527"/>
                  </a:lnTo>
                  <a:lnTo>
                    <a:pt x="412" y="10699"/>
                  </a:lnTo>
                  <a:lnTo>
                    <a:pt x="489" y="10881"/>
                  </a:lnTo>
                  <a:lnTo>
                    <a:pt x="575" y="11044"/>
                  </a:lnTo>
                  <a:lnTo>
                    <a:pt x="661" y="11217"/>
                  </a:lnTo>
                  <a:lnTo>
                    <a:pt x="757" y="11380"/>
                  </a:lnTo>
                  <a:lnTo>
                    <a:pt x="863" y="11533"/>
                  </a:lnTo>
                  <a:lnTo>
                    <a:pt x="968" y="11696"/>
                  </a:lnTo>
                  <a:lnTo>
                    <a:pt x="1083" y="11839"/>
                  </a:lnTo>
                  <a:lnTo>
                    <a:pt x="1198" y="11983"/>
                  </a:lnTo>
                  <a:lnTo>
                    <a:pt x="1313" y="12127"/>
                  </a:lnTo>
                  <a:lnTo>
                    <a:pt x="1437" y="12261"/>
                  </a:lnTo>
                  <a:lnTo>
                    <a:pt x="1571" y="12385"/>
                  </a:lnTo>
                  <a:lnTo>
                    <a:pt x="1705" y="12500"/>
                  </a:lnTo>
                  <a:lnTo>
                    <a:pt x="1840" y="12615"/>
                  </a:lnTo>
                  <a:lnTo>
                    <a:pt x="1983" y="12730"/>
                  </a:lnTo>
                  <a:lnTo>
                    <a:pt x="2127" y="12826"/>
                  </a:lnTo>
                  <a:lnTo>
                    <a:pt x="2271" y="12922"/>
                  </a:lnTo>
                  <a:lnTo>
                    <a:pt x="2414" y="13017"/>
                  </a:lnTo>
                  <a:lnTo>
                    <a:pt x="2568" y="13094"/>
                  </a:lnTo>
                  <a:lnTo>
                    <a:pt x="2721" y="13171"/>
                  </a:lnTo>
                  <a:lnTo>
                    <a:pt x="2874" y="13228"/>
                  </a:lnTo>
                  <a:lnTo>
                    <a:pt x="3037" y="13286"/>
                  </a:lnTo>
                  <a:lnTo>
                    <a:pt x="3190" y="13343"/>
                  </a:lnTo>
                  <a:lnTo>
                    <a:pt x="3353" y="13381"/>
                  </a:lnTo>
                  <a:lnTo>
                    <a:pt x="3516" y="13410"/>
                  </a:lnTo>
                  <a:lnTo>
                    <a:pt x="3679" y="13429"/>
                  </a:lnTo>
                  <a:lnTo>
                    <a:pt x="3841" y="13448"/>
                  </a:lnTo>
                  <a:lnTo>
                    <a:pt x="4167" y="13448"/>
                  </a:lnTo>
                  <a:lnTo>
                    <a:pt x="4330" y="13429"/>
                  </a:lnTo>
                  <a:lnTo>
                    <a:pt x="4493" y="13401"/>
                  </a:lnTo>
                  <a:lnTo>
                    <a:pt x="4656" y="13372"/>
                  </a:lnTo>
                  <a:lnTo>
                    <a:pt x="4818" y="13324"/>
                  </a:lnTo>
                  <a:lnTo>
                    <a:pt x="4981" y="13266"/>
                  </a:lnTo>
                  <a:lnTo>
                    <a:pt x="5144" y="13199"/>
                  </a:lnTo>
                  <a:lnTo>
                    <a:pt x="5297" y="13123"/>
                  </a:lnTo>
                  <a:lnTo>
                    <a:pt x="5460" y="13027"/>
                  </a:lnTo>
                  <a:lnTo>
                    <a:pt x="5613" y="12931"/>
                  </a:lnTo>
                  <a:lnTo>
                    <a:pt x="5767" y="12816"/>
                  </a:lnTo>
                  <a:lnTo>
                    <a:pt x="5920" y="12692"/>
                  </a:lnTo>
                  <a:lnTo>
                    <a:pt x="6111" y="12500"/>
                  </a:lnTo>
                  <a:lnTo>
                    <a:pt x="6332" y="12261"/>
                  </a:lnTo>
                  <a:lnTo>
                    <a:pt x="6619" y="11945"/>
                  </a:lnTo>
                  <a:lnTo>
                    <a:pt x="6964" y="11542"/>
                  </a:lnTo>
                  <a:lnTo>
                    <a:pt x="7357" y="11054"/>
                  </a:lnTo>
                  <a:lnTo>
                    <a:pt x="7567" y="10786"/>
                  </a:lnTo>
                  <a:lnTo>
                    <a:pt x="7778" y="10498"/>
                  </a:lnTo>
                  <a:lnTo>
                    <a:pt x="7998" y="10192"/>
                  </a:lnTo>
                  <a:lnTo>
                    <a:pt x="8228" y="9866"/>
                  </a:lnTo>
                  <a:lnTo>
                    <a:pt x="8458" y="9521"/>
                  </a:lnTo>
                  <a:lnTo>
                    <a:pt x="8688" y="9167"/>
                  </a:lnTo>
                  <a:lnTo>
                    <a:pt x="8918" y="8793"/>
                  </a:lnTo>
                  <a:lnTo>
                    <a:pt x="9148" y="8401"/>
                  </a:lnTo>
                  <a:lnTo>
                    <a:pt x="9368" y="7998"/>
                  </a:lnTo>
                  <a:lnTo>
                    <a:pt x="9588" y="7577"/>
                  </a:lnTo>
                  <a:lnTo>
                    <a:pt x="9809" y="7146"/>
                  </a:lnTo>
                  <a:lnTo>
                    <a:pt x="10010" y="6696"/>
                  </a:lnTo>
                  <a:lnTo>
                    <a:pt x="10211" y="6236"/>
                  </a:lnTo>
                  <a:lnTo>
                    <a:pt x="10402" y="5767"/>
                  </a:lnTo>
                  <a:lnTo>
                    <a:pt x="10575" y="5278"/>
                  </a:lnTo>
                  <a:lnTo>
                    <a:pt x="10738" y="4780"/>
                  </a:lnTo>
                  <a:lnTo>
                    <a:pt x="10891" y="4273"/>
                  </a:lnTo>
                  <a:lnTo>
                    <a:pt x="11015" y="3746"/>
                  </a:lnTo>
                  <a:lnTo>
                    <a:pt x="11130" y="3219"/>
                  </a:lnTo>
                  <a:lnTo>
                    <a:pt x="11226" y="2673"/>
                  </a:lnTo>
                  <a:lnTo>
                    <a:pt x="50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26"/>
            <p:cNvSpPr/>
            <p:nvPr/>
          </p:nvSpPr>
          <p:spPr>
            <a:xfrm>
              <a:off x="7534389" y="1389325"/>
              <a:ext cx="265652" cy="115677"/>
            </a:xfrm>
            <a:custGeom>
              <a:avLst/>
              <a:gdLst/>
              <a:ahLst/>
              <a:cxnLst/>
              <a:rect l="l" t="t" r="r" b="b"/>
              <a:pathLst>
                <a:path w="6754" h="2941" extrusionOk="0">
                  <a:moveTo>
                    <a:pt x="3123" y="0"/>
                  </a:moveTo>
                  <a:lnTo>
                    <a:pt x="2970" y="10"/>
                  </a:lnTo>
                  <a:lnTo>
                    <a:pt x="2817" y="38"/>
                  </a:lnTo>
                  <a:lnTo>
                    <a:pt x="2673" y="67"/>
                  </a:lnTo>
                  <a:lnTo>
                    <a:pt x="2520" y="115"/>
                  </a:lnTo>
                  <a:lnTo>
                    <a:pt x="2376" y="172"/>
                  </a:lnTo>
                  <a:lnTo>
                    <a:pt x="2242" y="239"/>
                  </a:lnTo>
                  <a:lnTo>
                    <a:pt x="2098" y="316"/>
                  </a:lnTo>
                  <a:lnTo>
                    <a:pt x="1974" y="402"/>
                  </a:lnTo>
                  <a:lnTo>
                    <a:pt x="1840" y="498"/>
                  </a:lnTo>
                  <a:lnTo>
                    <a:pt x="1533" y="651"/>
                  </a:lnTo>
                  <a:lnTo>
                    <a:pt x="1217" y="824"/>
                  </a:lnTo>
                  <a:lnTo>
                    <a:pt x="1035" y="929"/>
                  </a:lnTo>
                  <a:lnTo>
                    <a:pt x="853" y="1034"/>
                  </a:lnTo>
                  <a:lnTo>
                    <a:pt x="681" y="1159"/>
                  </a:lnTo>
                  <a:lnTo>
                    <a:pt x="508" y="1274"/>
                  </a:lnTo>
                  <a:lnTo>
                    <a:pt x="355" y="1398"/>
                  </a:lnTo>
                  <a:lnTo>
                    <a:pt x="221" y="1523"/>
                  </a:lnTo>
                  <a:lnTo>
                    <a:pt x="116" y="1647"/>
                  </a:lnTo>
                  <a:lnTo>
                    <a:pt x="68" y="1714"/>
                  </a:lnTo>
                  <a:lnTo>
                    <a:pt x="39" y="1772"/>
                  </a:lnTo>
                  <a:lnTo>
                    <a:pt x="20" y="1829"/>
                  </a:lnTo>
                  <a:lnTo>
                    <a:pt x="1" y="1887"/>
                  </a:lnTo>
                  <a:lnTo>
                    <a:pt x="1" y="1944"/>
                  </a:lnTo>
                  <a:lnTo>
                    <a:pt x="20" y="1992"/>
                  </a:lnTo>
                  <a:lnTo>
                    <a:pt x="3315" y="1992"/>
                  </a:lnTo>
                  <a:lnTo>
                    <a:pt x="6207" y="2940"/>
                  </a:lnTo>
                  <a:lnTo>
                    <a:pt x="6753" y="1465"/>
                  </a:lnTo>
                  <a:lnTo>
                    <a:pt x="4177" y="220"/>
                  </a:lnTo>
                  <a:lnTo>
                    <a:pt x="4033" y="153"/>
                  </a:lnTo>
                  <a:lnTo>
                    <a:pt x="3889" y="105"/>
                  </a:lnTo>
                  <a:lnTo>
                    <a:pt x="3736" y="57"/>
                  </a:lnTo>
                  <a:lnTo>
                    <a:pt x="3583" y="29"/>
                  </a:lnTo>
                  <a:lnTo>
                    <a:pt x="3430" y="10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26"/>
            <p:cNvSpPr/>
            <p:nvPr/>
          </p:nvSpPr>
          <p:spPr>
            <a:xfrm>
              <a:off x="6751575" y="2828733"/>
              <a:ext cx="442333" cy="90858"/>
            </a:xfrm>
            <a:custGeom>
              <a:avLst/>
              <a:gdLst/>
              <a:ahLst/>
              <a:cxnLst/>
              <a:rect l="l" t="t" r="r" b="b"/>
              <a:pathLst>
                <a:path w="11246" h="2310" extrusionOk="0">
                  <a:moveTo>
                    <a:pt x="2117" y="1"/>
                  </a:moveTo>
                  <a:lnTo>
                    <a:pt x="1897" y="20"/>
                  </a:lnTo>
                  <a:lnTo>
                    <a:pt x="1686" y="49"/>
                  </a:lnTo>
                  <a:lnTo>
                    <a:pt x="1485" y="97"/>
                  </a:lnTo>
                  <a:lnTo>
                    <a:pt x="1293" y="173"/>
                  </a:lnTo>
                  <a:lnTo>
                    <a:pt x="1111" y="260"/>
                  </a:lnTo>
                  <a:lnTo>
                    <a:pt x="939" y="365"/>
                  </a:lnTo>
                  <a:lnTo>
                    <a:pt x="776" y="489"/>
                  </a:lnTo>
                  <a:lnTo>
                    <a:pt x="623" y="624"/>
                  </a:lnTo>
                  <a:lnTo>
                    <a:pt x="489" y="777"/>
                  </a:lnTo>
                  <a:lnTo>
                    <a:pt x="364" y="940"/>
                  </a:lnTo>
                  <a:lnTo>
                    <a:pt x="259" y="1112"/>
                  </a:lnTo>
                  <a:lnTo>
                    <a:pt x="173" y="1294"/>
                  </a:lnTo>
                  <a:lnTo>
                    <a:pt x="96" y="1486"/>
                  </a:lnTo>
                  <a:lnTo>
                    <a:pt x="48" y="1687"/>
                  </a:lnTo>
                  <a:lnTo>
                    <a:pt x="20" y="1897"/>
                  </a:lnTo>
                  <a:lnTo>
                    <a:pt x="0" y="2118"/>
                  </a:lnTo>
                  <a:lnTo>
                    <a:pt x="0" y="2309"/>
                  </a:lnTo>
                  <a:lnTo>
                    <a:pt x="11245" y="2309"/>
                  </a:lnTo>
                  <a:lnTo>
                    <a:pt x="11245" y="2118"/>
                  </a:lnTo>
                  <a:lnTo>
                    <a:pt x="11235" y="1897"/>
                  </a:lnTo>
                  <a:lnTo>
                    <a:pt x="11207" y="1687"/>
                  </a:lnTo>
                  <a:lnTo>
                    <a:pt x="11149" y="1486"/>
                  </a:lnTo>
                  <a:lnTo>
                    <a:pt x="11082" y="1294"/>
                  </a:lnTo>
                  <a:lnTo>
                    <a:pt x="10986" y="1112"/>
                  </a:lnTo>
                  <a:lnTo>
                    <a:pt x="10881" y="940"/>
                  </a:lnTo>
                  <a:lnTo>
                    <a:pt x="10766" y="777"/>
                  </a:lnTo>
                  <a:lnTo>
                    <a:pt x="10622" y="624"/>
                  </a:lnTo>
                  <a:lnTo>
                    <a:pt x="10479" y="489"/>
                  </a:lnTo>
                  <a:lnTo>
                    <a:pt x="10316" y="365"/>
                  </a:lnTo>
                  <a:lnTo>
                    <a:pt x="10144" y="260"/>
                  </a:lnTo>
                  <a:lnTo>
                    <a:pt x="9952" y="173"/>
                  </a:lnTo>
                  <a:lnTo>
                    <a:pt x="9760" y="97"/>
                  </a:lnTo>
                  <a:lnTo>
                    <a:pt x="9559" y="49"/>
                  </a:lnTo>
                  <a:lnTo>
                    <a:pt x="9349" y="2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6"/>
            <p:cNvSpPr/>
            <p:nvPr/>
          </p:nvSpPr>
          <p:spPr>
            <a:xfrm>
              <a:off x="6644947" y="2603837"/>
              <a:ext cx="334208" cy="315761"/>
            </a:xfrm>
            <a:custGeom>
              <a:avLst/>
              <a:gdLst/>
              <a:ahLst/>
              <a:cxnLst/>
              <a:rect l="l" t="t" r="r" b="b"/>
              <a:pathLst>
                <a:path w="8497" h="8028" extrusionOk="0">
                  <a:moveTo>
                    <a:pt x="2041" y="1"/>
                  </a:moveTo>
                  <a:lnTo>
                    <a:pt x="1" y="8027"/>
                  </a:lnTo>
                  <a:lnTo>
                    <a:pt x="6456" y="8027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6"/>
            <p:cNvSpPr/>
            <p:nvPr/>
          </p:nvSpPr>
          <p:spPr>
            <a:xfrm>
              <a:off x="6143904" y="1766394"/>
              <a:ext cx="1389814" cy="897410"/>
            </a:xfrm>
            <a:custGeom>
              <a:avLst/>
              <a:gdLst/>
              <a:ahLst/>
              <a:cxnLst/>
              <a:rect l="l" t="t" r="r" b="b"/>
              <a:pathLst>
                <a:path w="35335" h="22816" extrusionOk="0">
                  <a:moveTo>
                    <a:pt x="1687" y="1"/>
                  </a:moveTo>
                  <a:lnTo>
                    <a:pt x="1514" y="10"/>
                  </a:lnTo>
                  <a:lnTo>
                    <a:pt x="1342" y="39"/>
                  </a:lnTo>
                  <a:lnTo>
                    <a:pt x="1179" y="77"/>
                  </a:lnTo>
                  <a:lnTo>
                    <a:pt x="1026" y="135"/>
                  </a:lnTo>
                  <a:lnTo>
                    <a:pt x="882" y="202"/>
                  </a:lnTo>
                  <a:lnTo>
                    <a:pt x="738" y="288"/>
                  </a:lnTo>
                  <a:lnTo>
                    <a:pt x="614" y="384"/>
                  </a:lnTo>
                  <a:lnTo>
                    <a:pt x="489" y="499"/>
                  </a:lnTo>
                  <a:lnTo>
                    <a:pt x="384" y="614"/>
                  </a:lnTo>
                  <a:lnTo>
                    <a:pt x="288" y="748"/>
                  </a:lnTo>
                  <a:lnTo>
                    <a:pt x="202" y="882"/>
                  </a:lnTo>
                  <a:lnTo>
                    <a:pt x="135" y="1026"/>
                  </a:lnTo>
                  <a:lnTo>
                    <a:pt x="78" y="1188"/>
                  </a:lnTo>
                  <a:lnTo>
                    <a:pt x="30" y="1342"/>
                  </a:lnTo>
                  <a:lnTo>
                    <a:pt x="10" y="1514"/>
                  </a:lnTo>
                  <a:lnTo>
                    <a:pt x="1" y="1686"/>
                  </a:lnTo>
                  <a:lnTo>
                    <a:pt x="2405" y="21130"/>
                  </a:lnTo>
                  <a:lnTo>
                    <a:pt x="2415" y="21302"/>
                  </a:lnTo>
                  <a:lnTo>
                    <a:pt x="2434" y="21475"/>
                  </a:lnTo>
                  <a:lnTo>
                    <a:pt x="2482" y="21638"/>
                  </a:lnTo>
                  <a:lnTo>
                    <a:pt x="2539" y="21791"/>
                  </a:lnTo>
                  <a:lnTo>
                    <a:pt x="2606" y="21935"/>
                  </a:lnTo>
                  <a:lnTo>
                    <a:pt x="2692" y="22078"/>
                  </a:lnTo>
                  <a:lnTo>
                    <a:pt x="2788" y="22203"/>
                  </a:lnTo>
                  <a:lnTo>
                    <a:pt x="2893" y="22327"/>
                  </a:lnTo>
                  <a:lnTo>
                    <a:pt x="3018" y="22433"/>
                  </a:lnTo>
                  <a:lnTo>
                    <a:pt x="3143" y="22528"/>
                  </a:lnTo>
                  <a:lnTo>
                    <a:pt x="3286" y="22615"/>
                  </a:lnTo>
                  <a:lnTo>
                    <a:pt x="3430" y="22682"/>
                  </a:lnTo>
                  <a:lnTo>
                    <a:pt x="3583" y="22739"/>
                  </a:lnTo>
                  <a:lnTo>
                    <a:pt x="3746" y="22787"/>
                  </a:lnTo>
                  <a:lnTo>
                    <a:pt x="3918" y="22806"/>
                  </a:lnTo>
                  <a:lnTo>
                    <a:pt x="4091" y="22816"/>
                  </a:lnTo>
                  <a:lnTo>
                    <a:pt x="33649" y="22816"/>
                  </a:lnTo>
                  <a:lnTo>
                    <a:pt x="33821" y="22806"/>
                  </a:lnTo>
                  <a:lnTo>
                    <a:pt x="33984" y="22787"/>
                  </a:lnTo>
                  <a:lnTo>
                    <a:pt x="34147" y="22739"/>
                  </a:lnTo>
                  <a:lnTo>
                    <a:pt x="34300" y="22682"/>
                  </a:lnTo>
                  <a:lnTo>
                    <a:pt x="34453" y="22615"/>
                  </a:lnTo>
                  <a:lnTo>
                    <a:pt x="34587" y="22528"/>
                  </a:lnTo>
                  <a:lnTo>
                    <a:pt x="34721" y="22433"/>
                  </a:lnTo>
                  <a:lnTo>
                    <a:pt x="34836" y="22327"/>
                  </a:lnTo>
                  <a:lnTo>
                    <a:pt x="34951" y="22203"/>
                  </a:lnTo>
                  <a:lnTo>
                    <a:pt x="35047" y="22078"/>
                  </a:lnTo>
                  <a:lnTo>
                    <a:pt x="35133" y="21935"/>
                  </a:lnTo>
                  <a:lnTo>
                    <a:pt x="35200" y="21791"/>
                  </a:lnTo>
                  <a:lnTo>
                    <a:pt x="35258" y="21638"/>
                  </a:lnTo>
                  <a:lnTo>
                    <a:pt x="35296" y="21475"/>
                  </a:lnTo>
                  <a:lnTo>
                    <a:pt x="35325" y="21302"/>
                  </a:lnTo>
                  <a:lnTo>
                    <a:pt x="35334" y="21130"/>
                  </a:lnTo>
                  <a:lnTo>
                    <a:pt x="32930" y="1686"/>
                  </a:lnTo>
                  <a:lnTo>
                    <a:pt x="32921" y="1514"/>
                  </a:lnTo>
                  <a:lnTo>
                    <a:pt x="32892" y="1342"/>
                  </a:lnTo>
                  <a:lnTo>
                    <a:pt x="32854" y="1188"/>
                  </a:lnTo>
                  <a:lnTo>
                    <a:pt x="32796" y="1026"/>
                  </a:lnTo>
                  <a:lnTo>
                    <a:pt x="32729" y="882"/>
                  </a:lnTo>
                  <a:lnTo>
                    <a:pt x="32643" y="748"/>
                  </a:lnTo>
                  <a:lnTo>
                    <a:pt x="32547" y="614"/>
                  </a:lnTo>
                  <a:lnTo>
                    <a:pt x="32432" y="499"/>
                  </a:lnTo>
                  <a:lnTo>
                    <a:pt x="32317" y="384"/>
                  </a:lnTo>
                  <a:lnTo>
                    <a:pt x="32183" y="288"/>
                  </a:lnTo>
                  <a:lnTo>
                    <a:pt x="32049" y="202"/>
                  </a:lnTo>
                  <a:lnTo>
                    <a:pt x="31896" y="135"/>
                  </a:lnTo>
                  <a:lnTo>
                    <a:pt x="31743" y="77"/>
                  </a:lnTo>
                  <a:lnTo>
                    <a:pt x="31580" y="39"/>
                  </a:lnTo>
                  <a:lnTo>
                    <a:pt x="31417" y="10"/>
                  </a:lnTo>
                  <a:lnTo>
                    <a:pt x="3124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26"/>
            <p:cNvSpPr/>
            <p:nvPr/>
          </p:nvSpPr>
          <p:spPr>
            <a:xfrm>
              <a:off x="5860993" y="3031447"/>
              <a:ext cx="2330490" cy="50503"/>
            </a:xfrm>
            <a:custGeom>
              <a:avLst/>
              <a:gdLst/>
              <a:ahLst/>
              <a:cxnLst/>
              <a:rect l="l" t="t" r="r" b="b"/>
              <a:pathLst>
                <a:path w="59251" h="1284" extrusionOk="0">
                  <a:moveTo>
                    <a:pt x="1" y="0"/>
                  </a:moveTo>
                  <a:lnTo>
                    <a:pt x="1" y="1283"/>
                  </a:lnTo>
                  <a:lnTo>
                    <a:pt x="59251" y="1283"/>
                  </a:lnTo>
                  <a:lnTo>
                    <a:pt x="592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26"/>
            <p:cNvSpPr/>
            <p:nvPr/>
          </p:nvSpPr>
          <p:spPr>
            <a:xfrm>
              <a:off x="5559242" y="2992233"/>
              <a:ext cx="603557" cy="1663686"/>
            </a:xfrm>
            <a:custGeom>
              <a:avLst/>
              <a:gdLst/>
              <a:ahLst/>
              <a:cxnLst/>
              <a:rect l="l" t="t" r="r" b="b"/>
              <a:pathLst>
                <a:path w="15345" h="42298" extrusionOk="0">
                  <a:moveTo>
                    <a:pt x="11341" y="1"/>
                  </a:moveTo>
                  <a:lnTo>
                    <a:pt x="1" y="42298"/>
                  </a:lnTo>
                  <a:lnTo>
                    <a:pt x="1437" y="42298"/>
                  </a:lnTo>
                  <a:lnTo>
                    <a:pt x="15345" y="394"/>
                  </a:lnTo>
                  <a:lnTo>
                    <a:pt x="11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26"/>
            <p:cNvSpPr/>
            <p:nvPr/>
          </p:nvSpPr>
          <p:spPr>
            <a:xfrm>
              <a:off x="7855726" y="2992233"/>
              <a:ext cx="603557" cy="1663686"/>
            </a:xfrm>
            <a:custGeom>
              <a:avLst/>
              <a:gdLst/>
              <a:ahLst/>
              <a:cxnLst/>
              <a:rect l="l" t="t" r="r" b="b"/>
              <a:pathLst>
                <a:path w="15345" h="42298" extrusionOk="0">
                  <a:moveTo>
                    <a:pt x="4004" y="1"/>
                  </a:moveTo>
                  <a:lnTo>
                    <a:pt x="1" y="394"/>
                  </a:lnTo>
                  <a:lnTo>
                    <a:pt x="13908" y="42298"/>
                  </a:lnTo>
                  <a:lnTo>
                    <a:pt x="15345" y="42298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26"/>
            <p:cNvSpPr/>
            <p:nvPr/>
          </p:nvSpPr>
          <p:spPr>
            <a:xfrm>
              <a:off x="5745712" y="2913531"/>
              <a:ext cx="2567862" cy="129247"/>
            </a:xfrm>
            <a:custGeom>
              <a:avLst/>
              <a:gdLst/>
              <a:ahLst/>
              <a:cxnLst/>
              <a:rect l="l" t="t" r="r" b="b"/>
              <a:pathLst>
                <a:path w="65286" h="3286" extrusionOk="0">
                  <a:moveTo>
                    <a:pt x="1" y="0"/>
                  </a:moveTo>
                  <a:lnTo>
                    <a:pt x="1" y="3285"/>
                  </a:lnTo>
                  <a:lnTo>
                    <a:pt x="65285" y="3285"/>
                  </a:lnTo>
                  <a:lnTo>
                    <a:pt x="6528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995" name="Google Shape;995;p26"/>
          <p:cNvSpPr/>
          <p:nvPr/>
        </p:nvSpPr>
        <p:spPr>
          <a:xfrm>
            <a:off x="9208867" y="3167167"/>
            <a:ext cx="223200" cy="223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1C2A20-E539-4679-C27A-1C3B74741063}"/>
              </a:ext>
            </a:extLst>
          </p:cNvPr>
          <p:cNvSpPr txBox="1"/>
          <p:nvPr/>
        </p:nvSpPr>
        <p:spPr>
          <a:xfrm>
            <a:off x="1537212" y="1810012"/>
            <a:ext cx="4363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>
                <a:solidFill>
                  <a:srgbClr val="002060"/>
                </a:solidFill>
                <a:latin typeface="Fira Sans Extra Condensed"/>
                <a:sym typeface="Fira Sans Extra Condensed"/>
              </a:rPr>
              <a:t>Handling Class imbalance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8DC6DF-6F9B-B4AE-8D8B-6473BB653763}"/>
              </a:ext>
            </a:extLst>
          </p:cNvPr>
          <p:cNvSpPr txBox="1"/>
          <p:nvPr/>
        </p:nvSpPr>
        <p:spPr>
          <a:xfrm>
            <a:off x="710265" y="2966403"/>
            <a:ext cx="70345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kern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</a:rPr>
              <a:t>Used class weights method to address model bias</a:t>
            </a:r>
          </a:p>
          <a:p>
            <a:endParaRPr lang="en-CA" sz="240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CA" sz="2400" kern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</a:rPr>
              <a:t>ROC AUC decreased </a:t>
            </a:r>
          </a:p>
          <a:p>
            <a:endParaRPr lang="en-CA" sz="240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algn="just"/>
            <a:r>
              <a:rPr lang="en-US" sz="2400" kern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</a:rPr>
              <a:t>Class weight adjustment leads to a trade-off, sometimes the model predicts the minority class better but performs relatively worse on the majority class</a:t>
            </a:r>
          </a:p>
        </p:txBody>
      </p:sp>
      <p:pic>
        <p:nvPicPr>
          <p:cNvPr id="5" name="Graphic 4" descr="Downward trend graph with solid fill">
            <a:extLst>
              <a:ext uri="{FF2B5EF4-FFF2-40B4-BE49-F238E27FC236}">
                <a16:creationId xmlns:a16="http://schemas.microsoft.com/office/drawing/2014/main" id="{65E2D87B-B50E-23B8-10DE-E58DC3069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1027" y="3551803"/>
            <a:ext cx="747358" cy="747358"/>
          </a:xfrm>
          <a:prstGeom prst="rect">
            <a:avLst/>
          </a:prstGeom>
        </p:spPr>
      </p:pic>
      <p:pic>
        <p:nvPicPr>
          <p:cNvPr id="11" name="Graphic 10" descr="Artificial Intelligence with solid fill">
            <a:extLst>
              <a:ext uri="{FF2B5EF4-FFF2-40B4-BE49-F238E27FC236}">
                <a16:creationId xmlns:a16="http://schemas.microsoft.com/office/drawing/2014/main" id="{4F9894B3-FD6D-48A8-3A55-AFF98E9B52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4072" y="3039100"/>
            <a:ext cx="351268" cy="351268"/>
          </a:xfrm>
          <a:prstGeom prst="rect">
            <a:avLst/>
          </a:prstGeom>
        </p:spPr>
      </p:pic>
      <p:pic>
        <p:nvPicPr>
          <p:cNvPr id="12" name="Graphic 11" descr="Artificial Intelligence with solid fill">
            <a:extLst>
              <a:ext uri="{FF2B5EF4-FFF2-40B4-BE49-F238E27FC236}">
                <a16:creationId xmlns:a16="http://schemas.microsoft.com/office/drawing/2014/main" id="{1CFAF73A-EFBC-E641-BE6C-90D7912457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8965" y="3753148"/>
            <a:ext cx="351269" cy="351269"/>
          </a:xfrm>
          <a:prstGeom prst="rect">
            <a:avLst/>
          </a:prstGeom>
        </p:spPr>
      </p:pic>
      <p:pic>
        <p:nvPicPr>
          <p:cNvPr id="15" name="Graphic 14" descr="Brainstorm with solid fill">
            <a:extLst>
              <a:ext uri="{FF2B5EF4-FFF2-40B4-BE49-F238E27FC236}">
                <a16:creationId xmlns:a16="http://schemas.microsoft.com/office/drawing/2014/main" id="{1445F147-CDC9-CB0E-EBB4-E24CC3B290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8475" y="4536438"/>
            <a:ext cx="351270" cy="351270"/>
          </a:xfrm>
          <a:prstGeom prst="rect">
            <a:avLst/>
          </a:prstGeom>
        </p:spPr>
      </p:pic>
      <p:pic>
        <p:nvPicPr>
          <p:cNvPr id="17" name="Graphic 16" descr="Weights Uneven with solid fill">
            <a:extLst>
              <a:ext uri="{FF2B5EF4-FFF2-40B4-BE49-F238E27FC236}">
                <a16:creationId xmlns:a16="http://schemas.microsoft.com/office/drawing/2014/main" id="{D93DB517-5C0F-37F7-62E3-E2570733FF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62998" y="1765222"/>
            <a:ext cx="680639" cy="680639"/>
          </a:xfrm>
          <a:prstGeom prst="rect">
            <a:avLst/>
          </a:prstGeom>
        </p:spPr>
      </p:pic>
      <p:pic>
        <p:nvPicPr>
          <p:cNvPr id="23" name="Graphic 22" descr="Yoga with solid fill">
            <a:extLst>
              <a:ext uri="{FF2B5EF4-FFF2-40B4-BE49-F238E27FC236}">
                <a16:creationId xmlns:a16="http://schemas.microsoft.com/office/drawing/2014/main" id="{E3B33FB3-3AB0-1FA1-DDEA-045F75A94D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5829" y="1718321"/>
            <a:ext cx="699792" cy="6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9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6"/>
          <p:cNvGrpSpPr/>
          <p:nvPr/>
        </p:nvGrpSpPr>
        <p:grpSpPr>
          <a:xfrm>
            <a:off x="457489" y="2462952"/>
            <a:ext cx="3537895" cy="3754044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04" name="Google Shape;304;p16"/>
          <p:cNvGrpSpPr/>
          <p:nvPr/>
        </p:nvGrpSpPr>
        <p:grpSpPr>
          <a:xfrm>
            <a:off x="6154238" y="3298689"/>
            <a:ext cx="3538006" cy="883056"/>
            <a:chOff x="3297248" y="2502860"/>
            <a:chExt cx="2653505" cy="662291"/>
          </a:xfrm>
        </p:grpSpPr>
        <p:grpSp>
          <p:nvGrpSpPr>
            <p:cNvPr id="305" name="Google Shape;305;p16"/>
            <p:cNvGrpSpPr/>
            <p:nvPr/>
          </p:nvGrpSpPr>
          <p:grpSpPr>
            <a:xfrm>
              <a:off x="3858379" y="2502860"/>
              <a:ext cx="2092374" cy="662291"/>
              <a:chOff x="3470191" y="1153913"/>
              <a:chExt cx="2092374" cy="662291"/>
            </a:xfrm>
          </p:grpSpPr>
          <p:sp>
            <p:nvSpPr>
              <p:cNvPr id="306" name="Google Shape;306;p16"/>
              <p:cNvSpPr txBox="1"/>
              <p:nvPr/>
            </p:nvSpPr>
            <p:spPr>
              <a:xfrm>
                <a:off x="3581365" y="11539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r>
                  <a:rPr lang="en" sz="2400" b="1" kern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SVM</a:t>
                </a:r>
                <a:endParaRPr sz="2400" b="1" kern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7" name="Google Shape;307;p16"/>
              <p:cNvSpPr txBox="1"/>
              <p:nvPr/>
            </p:nvSpPr>
            <p:spPr>
              <a:xfrm>
                <a:off x="3470191" y="1484404"/>
                <a:ext cx="153859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-CA" sz="2400" b="1" kern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0.500802790</a:t>
                </a:r>
              </a:p>
            </p:txBody>
          </p:sp>
        </p:grpSp>
        <p:sp>
          <p:nvSpPr>
            <p:cNvPr id="308" name="Google Shape;308;p16"/>
            <p:cNvSpPr/>
            <p:nvPr/>
          </p:nvSpPr>
          <p:spPr>
            <a:xfrm>
              <a:off x="3297248" y="2539590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400" b="1" kern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400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6187129" y="5227706"/>
            <a:ext cx="3538006" cy="897867"/>
            <a:chOff x="3297248" y="3977808"/>
            <a:chExt cx="2653505" cy="673400"/>
          </a:xfrm>
        </p:grpSpPr>
        <p:grpSp>
          <p:nvGrpSpPr>
            <p:cNvPr id="310" name="Google Shape;310;p16"/>
            <p:cNvGrpSpPr/>
            <p:nvPr/>
          </p:nvGrpSpPr>
          <p:grpSpPr>
            <a:xfrm>
              <a:off x="3957643" y="3977808"/>
              <a:ext cx="1993110" cy="673400"/>
              <a:chOff x="3569455" y="2254821"/>
              <a:chExt cx="1993110" cy="673400"/>
            </a:xfrm>
          </p:grpSpPr>
          <p:sp>
            <p:nvSpPr>
              <p:cNvPr id="311" name="Google Shape;311;p16"/>
              <p:cNvSpPr txBox="1"/>
              <p:nvPr/>
            </p:nvSpPr>
            <p:spPr>
              <a:xfrm>
                <a:off x="3581365" y="2254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r>
                  <a:rPr lang="en" sz="2400" b="1" kern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Random Forest</a:t>
                </a:r>
                <a:endParaRPr sz="2400" b="1" kern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2" name="Google Shape;312;p16"/>
              <p:cNvSpPr txBox="1"/>
              <p:nvPr/>
            </p:nvSpPr>
            <p:spPr>
              <a:xfrm>
                <a:off x="3569455" y="2596421"/>
                <a:ext cx="1350159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-CA" sz="2400" b="1" kern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0.497046385</a:t>
                </a:r>
              </a:p>
            </p:txBody>
          </p:sp>
        </p:grpSp>
        <p:sp>
          <p:nvSpPr>
            <p:cNvPr id="313" name="Google Shape;313;p16"/>
            <p:cNvSpPr/>
            <p:nvPr/>
          </p:nvSpPr>
          <p:spPr>
            <a:xfrm>
              <a:off x="3297248" y="4026447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400" b="1" kern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2400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B886304-E2CC-4407-78F6-8A76A478CB87}"/>
              </a:ext>
            </a:extLst>
          </p:cNvPr>
          <p:cNvGrpSpPr/>
          <p:nvPr/>
        </p:nvGrpSpPr>
        <p:grpSpPr>
          <a:xfrm>
            <a:off x="1821288" y="177798"/>
            <a:ext cx="8829314" cy="914400"/>
            <a:chOff x="1773663" y="168273"/>
            <a:chExt cx="8829314" cy="914400"/>
          </a:xfrm>
        </p:grpSpPr>
        <p:sp>
          <p:nvSpPr>
            <p:cNvPr id="4" name="Google Shape;2315;p45">
              <a:extLst>
                <a:ext uri="{FF2B5EF4-FFF2-40B4-BE49-F238E27FC236}">
                  <a16:creationId xmlns:a16="http://schemas.microsoft.com/office/drawing/2014/main" id="{27BC15C2-543A-87A6-7093-75A60053C4C6}"/>
                </a:ext>
              </a:extLst>
            </p:cNvPr>
            <p:cNvSpPr txBox="1">
              <a:spLocks/>
            </p:cNvSpPr>
            <p:nvPr/>
          </p:nvSpPr>
          <p:spPr>
            <a:xfrm>
              <a:off x="2829990" y="418863"/>
              <a:ext cx="7772987" cy="4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Fira Sans Extra Condensed"/>
                <a:buNone/>
                <a:defRPr sz="2800" b="1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Fira Sans Extra Condensed"/>
                <a:buNone/>
                <a:defRPr sz="2800" b="1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Fira Sans Extra Condensed"/>
                <a:buNone/>
                <a:defRPr sz="2800" b="1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Fira Sans Extra Condensed"/>
                <a:buNone/>
                <a:defRPr sz="2800" b="1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Fira Sans Extra Condensed"/>
                <a:buNone/>
                <a:defRPr sz="2800" b="1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Fira Sans Extra Condensed"/>
                <a:buNone/>
                <a:defRPr sz="2800" b="1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Fira Sans Extra Condensed"/>
                <a:buNone/>
                <a:defRPr sz="2800" b="1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Fira Sans Extra Condensed"/>
                <a:buNone/>
                <a:defRPr sz="2800" b="1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Fira Sans Extra Condensed"/>
                <a:buNone/>
                <a:defRPr sz="2800" b="1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9pPr>
            </a:lstStyle>
            <a:p>
              <a:r>
                <a:rPr lang="en-CA" sz="3200" kern="0">
                  <a:solidFill>
                    <a:srgbClr val="002060"/>
                  </a:solidFill>
                </a:rPr>
                <a:t>Model Performances – Cross-Validation Scores</a:t>
              </a:r>
            </a:p>
          </p:txBody>
        </p:sp>
        <p:pic>
          <p:nvPicPr>
            <p:cNvPr id="5" name="Graphic 4" descr="Podium with solid fill">
              <a:extLst>
                <a:ext uri="{FF2B5EF4-FFF2-40B4-BE49-F238E27FC236}">
                  <a16:creationId xmlns:a16="http://schemas.microsoft.com/office/drawing/2014/main" id="{D02BEFA0-0046-FC69-E155-9A27805A4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73663" y="168273"/>
              <a:ext cx="914400" cy="9144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6C59418-170C-780E-4A89-61E15F6FADD2}"/>
              </a:ext>
            </a:extLst>
          </p:cNvPr>
          <p:cNvGrpSpPr/>
          <p:nvPr/>
        </p:nvGrpSpPr>
        <p:grpSpPr>
          <a:xfrm>
            <a:off x="5109858" y="1405717"/>
            <a:ext cx="3632762" cy="1073518"/>
            <a:chOff x="5326604" y="1291375"/>
            <a:chExt cx="3632762" cy="107351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AEC69E2-79E8-E835-0D24-AE955E666876}"/>
                </a:ext>
              </a:extLst>
            </p:cNvPr>
            <p:cNvSpPr/>
            <p:nvPr/>
          </p:nvSpPr>
          <p:spPr>
            <a:xfrm>
              <a:off x="6182231" y="1291375"/>
              <a:ext cx="2777135" cy="1073518"/>
            </a:xfrm>
            <a:prstGeom prst="round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8" name="Graphic 7" descr="Trophy with solid fill">
              <a:extLst>
                <a:ext uri="{FF2B5EF4-FFF2-40B4-BE49-F238E27FC236}">
                  <a16:creationId xmlns:a16="http://schemas.microsoft.com/office/drawing/2014/main" id="{2F0525C6-3133-7566-6CEE-C400962DF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26604" y="1502401"/>
              <a:ext cx="651466" cy="651466"/>
            </a:xfrm>
            <a:prstGeom prst="rect">
              <a:avLst/>
            </a:prstGeom>
          </p:spPr>
        </p:pic>
      </p:grpSp>
      <p:sp>
        <p:nvSpPr>
          <p:cNvPr id="9" name="Google Shape;237;p16">
            <a:extLst>
              <a:ext uri="{FF2B5EF4-FFF2-40B4-BE49-F238E27FC236}">
                <a16:creationId xmlns:a16="http://schemas.microsoft.com/office/drawing/2014/main" id="{C89806EC-CB5C-2102-8907-F74FA374DD10}"/>
              </a:ext>
            </a:extLst>
          </p:cNvPr>
          <p:cNvSpPr/>
          <p:nvPr/>
        </p:nvSpPr>
        <p:spPr>
          <a:xfrm>
            <a:off x="6080646" y="1548525"/>
            <a:ext cx="794800" cy="79480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2400" b="1" kern="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400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239;p16">
            <a:extLst>
              <a:ext uri="{FF2B5EF4-FFF2-40B4-BE49-F238E27FC236}">
                <a16:creationId xmlns:a16="http://schemas.microsoft.com/office/drawing/2014/main" id="{6F8F194A-CEBD-FD75-98F4-CD292EFF6FA4}"/>
              </a:ext>
            </a:extLst>
          </p:cNvPr>
          <p:cNvSpPr txBox="1"/>
          <p:nvPr/>
        </p:nvSpPr>
        <p:spPr>
          <a:xfrm>
            <a:off x="6977031" y="1496089"/>
            <a:ext cx="2220515" cy="4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400" b="1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Boosting</a:t>
            </a:r>
            <a:endParaRPr sz="2400" b="1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" name="Google Shape;240;p16">
            <a:extLst>
              <a:ext uri="{FF2B5EF4-FFF2-40B4-BE49-F238E27FC236}">
                <a16:creationId xmlns:a16="http://schemas.microsoft.com/office/drawing/2014/main" id="{D3165DD1-921B-108C-12D4-090EAED3EA76}"/>
              </a:ext>
            </a:extLst>
          </p:cNvPr>
          <p:cNvSpPr txBox="1"/>
          <p:nvPr/>
        </p:nvSpPr>
        <p:spPr>
          <a:xfrm>
            <a:off x="6951646" y="1934523"/>
            <a:ext cx="1733536" cy="4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CA" sz="2400" b="1" kern="0" dirty="0">
                <a:solidFill>
                  <a:srgbClr val="000000"/>
                </a:solidFill>
                <a:latin typeface="Fira Sans Extra Condensed"/>
                <a:sym typeface="Roboto"/>
              </a:rPr>
              <a:t>0.881197310</a:t>
            </a:r>
            <a:endParaRPr sz="2400" b="1" kern="0" dirty="0">
              <a:solidFill>
                <a:srgbClr val="000000"/>
              </a:solidFill>
              <a:latin typeface="Fira Sans Extra Condensed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9029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2926767" y="353093"/>
            <a:ext cx="5562286" cy="49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>
                <a:solidFill>
                  <a:srgbClr val="002060"/>
                </a:solidFill>
              </a:rPr>
              <a:t>Hyperparameter Tuning</a:t>
            </a:r>
            <a:endParaRPr sz="4000">
              <a:solidFill>
                <a:srgbClr val="002060"/>
              </a:solidFill>
            </a:endParaRPr>
          </a:p>
        </p:txBody>
      </p:sp>
      <p:grpSp>
        <p:nvGrpSpPr>
          <p:cNvPr id="1102" name="Google Shape;1102;p28"/>
          <p:cNvGrpSpPr/>
          <p:nvPr/>
        </p:nvGrpSpPr>
        <p:grpSpPr>
          <a:xfrm>
            <a:off x="350083" y="1536153"/>
            <a:ext cx="2744433" cy="4829128"/>
            <a:chOff x="3542850" y="1110125"/>
            <a:chExt cx="2058325" cy="3621846"/>
          </a:xfrm>
        </p:grpSpPr>
        <p:grpSp>
          <p:nvGrpSpPr>
            <p:cNvPr id="1103" name="Google Shape;1103;p28"/>
            <p:cNvGrpSpPr/>
            <p:nvPr/>
          </p:nvGrpSpPr>
          <p:grpSpPr>
            <a:xfrm>
              <a:off x="3668838" y="1110125"/>
              <a:ext cx="1806332" cy="3621846"/>
              <a:chOff x="457200" y="1110125"/>
              <a:chExt cx="1806332" cy="3621846"/>
            </a:xfrm>
          </p:grpSpPr>
          <p:sp>
            <p:nvSpPr>
              <p:cNvPr id="1104" name="Google Shape;1104;p28"/>
              <p:cNvSpPr/>
              <p:nvPr/>
            </p:nvSpPr>
            <p:spPr>
              <a:xfrm>
                <a:off x="732798" y="1219887"/>
                <a:ext cx="1267116" cy="1408917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47841" extrusionOk="0">
                    <a:moveTo>
                      <a:pt x="1" y="1"/>
                    </a:moveTo>
                    <a:lnTo>
                      <a:pt x="1" y="43597"/>
                    </a:lnTo>
                    <a:lnTo>
                      <a:pt x="14" y="43814"/>
                    </a:lnTo>
                    <a:lnTo>
                      <a:pt x="28" y="44032"/>
                    </a:lnTo>
                    <a:lnTo>
                      <a:pt x="55" y="44250"/>
                    </a:lnTo>
                    <a:lnTo>
                      <a:pt x="96" y="44454"/>
                    </a:lnTo>
                    <a:lnTo>
                      <a:pt x="137" y="44658"/>
                    </a:lnTo>
                    <a:lnTo>
                      <a:pt x="191" y="44862"/>
                    </a:lnTo>
                    <a:lnTo>
                      <a:pt x="259" y="45052"/>
                    </a:lnTo>
                    <a:lnTo>
                      <a:pt x="341" y="45243"/>
                    </a:lnTo>
                    <a:lnTo>
                      <a:pt x="422" y="45433"/>
                    </a:lnTo>
                    <a:lnTo>
                      <a:pt x="517" y="45623"/>
                    </a:lnTo>
                    <a:lnTo>
                      <a:pt x="626" y="45800"/>
                    </a:lnTo>
                    <a:lnTo>
                      <a:pt x="735" y="45963"/>
                    </a:lnTo>
                    <a:lnTo>
                      <a:pt x="844" y="46140"/>
                    </a:lnTo>
                    <a:lnTo>
                      <a:pt x="980" y="46290"/>
                    </a:lnTo>
                    <a:lnTo>
                      <a:pt x="1102" y="46453"/>
                    </a:lnTo>
                    <a:lnTo>
                      <a:pt x="1252" y="46603"/>
                    </a:lnTo>
                    <a:lnTo>
                      <a:pt x="1402" y="46739"/>
                    </a:lnTo>
                    <a:lnTo>
                      <a:pt x="1551" y="46875"/>
                    </a:lnTo>
                    <a:lnTo>
                      <a:pt x="1715" y="46997"/>
                    </a:lnTo>
                    <a:lnTo>
                      <a:pt x="1878" y="47120"/>
                    </a:lnTo>
                    <a:lnTo>
                      <a:pt x="2055" y="47228"/>
                    </a:lnTo>
                    <a:lnTo>
                      <a:pt x="2231" y="47324"/>
                    </a:lnTo>
                    <a:lnTo>
                      <a:pt x="2408" y="47419"/>
                    </a:lnTo>
                    <a:lnTo>
                      <a:pt x="2599" y="47501"/>
                    </a:lnTo>
                    <a:lnTo>
                      <a:pt x="2789" y="47582"/>
                    </a:lnTo>
                    <a:lnTo>
                      <a:pt x="2993" y="47650"/>
                    </a:lnTo>
                    <a:lnTo>
                      <a:pt x="3184" y="47705"/>
                    </a:lnTo>
                    <a:lnTo>
                      <a:pt x="3401" y="47759"/>
                    </a:lnTo>
                    <a:lnTo>
                      <a:pt x="3605" y="47786"/>
                    </a:lnTo>
                    <a:lnTo>
                      <a:pt x="3809" y="47813"/>
                    </a:lnTo>
                    <a:lnTo>
                      <a:pt x="4027" y="47841"/>
                    </a:lnTo>
                    <a:lnTo>
                      <a:pt x="38999" y="47841"/>
                    </a:lnTo>
                    <a:lnTo>
                      <a:pt x="39217" y="47813"/>
                    </a:lnTo>
                    <a:lnTo>
                      <a:pt x="39421" y="47786"/>
                    </a:lnTo>
                    <a:lnTo>
                      <a:pt x="39625" y="47759"/>
                    </a:lnTo>
                    <a:lnTo>
                      <a:pt x="39843" y="47705"/>
                    </a:lnTo>
                    <a:lnTo>
                      <a:pt x="40033" y="47650"/>
                    </a:lnTo>
                    <a:lnTo>
                      <a:pt x="40237" y="47582"/>
                    </a:lnTo>
                    <a:lnTo>
                      <a:pt x="40428" y="47501"/>
                    </a:lnTo>
                    <a:lnTo>
                      <a:pt x="40618" y="47419"/>
                    </a:lnTo>
                    <a:lnTo>
                      <a:pt x="40795" y="47324"/>
                    </a:lnTo>
                    <a:lnTo>
                      <a:pt x="40972" y="47228"/>
                    </a:lnTo>
                    <a:lnTo>
                      <a:pt x="41148" y="47120"/>
                    </a:lnTo>
                    <a:lnTo>
                      <a:pt x="41312" y="46997"/>
                    </a:lnTo>
                    <a:lnTo>
                      <a:pt x="41475" y="46875"/>
                    </a:lnTo>
                    <a:lnTo>
                      <a:pt x="41625" y="46739"/>
                    </a:lnTo>
                    <a:lnTo>
                      <a:pt x="41774" y="46603"/>
                    </a:lnTo>
                    <a:lnTo>
                      <a:pt x="41924" y="46453"/>
                    </a:lnTo>
                    <a:lnTo>
                      <a:pt x="42046" y="46290"/>
                    </a:lnTo>
                    <a:lnTo>
                      <a:pt x="42182" y="46140"/>
                    </a:lnTo>
                    <a:lnTo>
                      <a:pt x="42291" y="45963"/>
                    </a:lnTo>
                    <a:lnTo>
                      <a:pt x="42400" y="45800"/>
                    </a:lnTo>
                    <a:lnTo>
                      <a:pt x="42509" y="45623"/>
                    </a:lnTo>
                    <a:lnTo>
                      <a:pt x="42604" y="45433"/>
                    </a:lnTo>
                    <a:lnTo>
                      <a:pt x="42686" y="45243"/>
                    </a:lnTo>
                    <a:lnTo>
                      <a:pt x="42767" y="45052"/>
                    </a:lnTo>
                    <a:lnTo>
                      <a:pt x="42835" y="44862"/>
                    </a:lnTo>
                    <a:lnTo>
                      <a:pt x="42890" y="44658"/>
                    </a:lnTo>
                    <a:lnTo>
                      <a:pt x="42930" y="44454"/>
                    </a:lnTo>
                    <a:lnTo>
                      <a:pt x="42971" y="44250"/>
                    </a:lnTo>
                    <a:lnTo>
                      <a:pt x="42998" y="44032"/>
                    </a:lnTo>
                    <a:lnTo>
                      <a:pt x="43012" y="43814"/>
                    </a:lnTo>
                    <a:lnTo>
                      <a:pt x="43026" y="43597"/>
                    </a:lnTo>
                    <a:lnTo>
                      <a:pt x="430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05" name="Google Shape;1105;p28"/>
              <p:cNvSpPr/>
              <p:nvPr/>
            </p:nvSpPr>
            <p:spPr>
              <a:xfrm>
                <a:off x="732798" y="1110125"/>
                <a:ext cx="1267116" cy="235571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7999" extrusionOk="0">
                    <a:moveTo>
                      <a:pt x="2123" y="0"/>
                    </a:moveTo>
                    <a:lnTo>
                      <a:pt x="1905" y="14"/>
                    </a:lnTo>
                    <a:lnTo>
                      <a:pt x="1701" y="41"/>
                    </a:lnTo>
                    <a:lnTo>
                      <a:pt x="1497" y="96"/>
                    </a:lnTo>
                    <a:lnTo>
                      <a:pt x="1306" y="164"/>
                    </a:lnTo>
                    <a:lnTo>
                      <a:pt x="1116" y="259"/>
                    </a:lnTo>
                    <a:lnTo>
                      <a:pt x="939" y="354"/>
                    </a:lnTo>
                    <a:lnTo>
                      <a:pt x="776" y="477"/>
                    </a:lnTo>
                    <a:lnTo>
                      <a:pt x="626" y="613"/>
                    </a:lnTo>
                    <a:lnTo>
                      <a:pt x="490" y="776"/>
                    </a:lnTo>
                    <a:lnTo>
                      <a:pt x="368" y="939"/>
                    </a:lnTo>
                    <a:lnTo>
                      <a:pt x="259" y="1102"/>
                    </a:lnTo>
                    <a:lnTo>
                      <a:pt x="177" y="1293"/>
                    </a:lnTo>
                    <a:lnTo>
                      <a:pt x="96" y="1483"/>
                    </a:lnTo>
                    <a:lnTo>
                      <a:pt x="55" y="1687"/>
                    </a:lnTo>
                    <a:lnTo>
                      <a:pt x="14" y="1905"/>
                    </a:lnTo>
                    <a:lnTo>
                      <a:pt x="1" y="2122"/>
                    </a:lnTo>
                    <a:lnTo>
                      <a:pt x="1" y="7999"/>
                    </a:lnTo>
                    <a:lnTo>
                      <a:pt x="43026" y="7999"/>
                    </a:lnTo>
                    <a:lnTo>
                      <a:pt x="43026" y="2122"/>
                    </a:lnTo>
                    <a:lnTo>
                      <a:pt x="43012" y="1905"/>
                    </a:lnTo>
                    <a:lnTo>
                      <a:pt x="42971" y="1687"/>
                    </a:lnTo>
                    <a:lnTo>
                      <a:pt x="42930" y="1483"/>
                    </a:lnTo>
                    <a:lnTo>
                      <a:pt x="42849" y="1293"/>
                    </a:lnTo>
                    <a:lnTo>
                      <a:pt x="42767" y="1102"/>
                    </a:lnTo>
                    <a:lnTo>
                      <a:pt x="42658" y="939"/>
                    </a:lnTo>
                    <a:lnTo>
                      <a:pt x="42536" y="776"/>
                    </a:lnTo>
                    <a:lnTo>
                      <a:pt x="42400" y="613"/>
                    </a:lnTo>
                    <a:lnTo>
                      <a:pt x="42250" y="477"/>
                    </a:lnTo>
                    <a:lnTo>
                      <a:pt x="42087" y="354"/>
                    </a:lnTo>
                    <a:lnTo>
                      <a:pt x="41910" y="259"/>
                    </a:lnTo>
                    <a:lnTo>
                      <a:pt x="41720" y="164"/>
                    </a:lnTo>
                    <a:lnTo>
                      <a:pt x="41529" y="96"/>
                    </a:lnTo>
                    <a:lnTo>
                      <a:pt x="41325" y="41"/>
                    </a:lnTo>
                    <a:lnTo>
                      <a:pt x="41121" y="14"/>
                    </a:lnTo>
                    <a:lnTo>
                      <a:pt x="409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p28"/>
              <p:cNvSpPr/>
              <p:nvPr/>
            </p:nvSpPr>
            <p:spPr>
              <a:xfrm>
                <a:off x="1610513" y="1175417"/>
                <a:ext cx="8257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2790" extrusionOk="0">
                    <a:moveTo>
                      <a:pt x="1266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7" y="232"/>
                    </a:lnTo>
                    <a:lnTo>
                      <a:pt x="518" y="314"/>
                    </a:lnTo>
                    <a:lnTo>
                      <a:pt x="409" y="409"/>
                    </a:lnTo>
                    <a:lnTo>
                      <a:pt x="327" y="504"/>
                    </a:lnTo>
                    <a:lnTo>
                      <a:pt x="246" y="613"/>
                    </a:lnTo>
                    <a:lnTo>
                      <a:pt x="178" y="735"/>
                    </a:lnTo>
                    <a:lnTo>
                      <a:pt x="110" y="858"/>
                    </a:lnTo>
                    <a:lnTo>
                      <a:pt x="69" y="980"/>
                    </a:lnTo>
                    <a:lnTo>
                      <a:pt x="28" y="1116"/>
                    </a:lnTo>
                    <a:lnTo>
                      <a:pt x="15" y="1252"/>
                    </a:lnTo>
                    <a:lnTo>
                      <a:pt x="1" y="1402"/>
                    </a:lnTo>
                    <a:lnTo>
                      <a:pt x="15" y="1538"/>
                    </a:lnTo>
                    <a:lnTo>
                      <a:pt x="28" y="1674"/>
                    </a:lnTo>
                    <a:lnTo>
                      <a:pt x="69" y="1810"/>
                    </a:lnTo>
                    <a:lnTo>
                      <a:pt x="110" y="1946"/>
                    </a:lnTo>
                    <a:lnTo>
                      <a:pt x="178" y="2068"/>
                    </a:lnTo>
                    <a:lnTo>
                      <a:pt x="246" y="2177"/>
                    </a:lnTo>
                    <a:lnTo>
                      <a:pt x="327" y="2286"/>
                    </a:lnTo>
                    <a:lnTo>
                      <a:pt x="409" y="2381"/>
                    </a:lnTo>
                    <a:lnTo>
                      <a:pt x="518" y="2476"/>
                    </a:lnTo>
                    <a:lnTo>
                      <a:pt x="627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66" y="2789"/>
                    </a:lnTo>
                    <a:lnTo>
                      <a:pt x="1552" y="2789"/>
                    </a:lnTo>
                    <a:lnTo>
                      <a:pt x="1688" y="2762"/>
                    </a:lnTo>
                    <a:lnTo>
                      <a:pt x="1824" y="2735"/>
                    </a:lnTo>
                    <a:lnTo>
                      <a:pt x="1946" y="2680"/>
                    </a:lnTo>
                    <a:lnTo>
                      <a:pt x="2069" y="2626"/>
                    </a:lnTo>
                    <a:lnTo>
                      <a:pt x="2191" y="2558"/>
                    </a:lnTo>
                    <a:lnTo>
                      <a:pt x="2286" y="2476"/>
                    </a:lnTo>
                    <a:lnTo>
                      <a:pt x="2395" y="2381"/>
                    </a:lnTo>
                    <a:lnTo>
                      <a:pt x="2477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789" y="1538"/>
                    </a:lnTo>
                    <a:lnTo>
                      <a:pt x="2803" y="1402"/>
                    </a:lnTo>
                    <a:lnTo>
                      <a:pt x="2789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7" y="504"/>
                    </a:lnTo>
                    <a:lnTo>
                      <a:pt x="2395" y="409"/>
                    </a:lnTo>
                    <a:lnTo>
                      <a:pt x="2286" y="314"/>
                    </a:lnTo>
                    <a:lnTo>
                      <a:pt x="2191" y="232"/>
                    </a:lnTo>
                    <a:lnTo>
                      <a:pt x="2069" y="164"/>
                    </a:lnTo>
                    <a:lnTo>
                      <a:pt x="1946" y="109"/>
                    </a:lnTo>
                    <a:lnTo>
                      <a:pt x="1824" y="55"/>
                    </a:lnTo>
                    <a:lnTo>
                      <a:pt x="1688" y="28"/>
                    </a:lnTo>
                    <a:lnTo>
                      <a:pt x="15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p28"/>
              <p:cNvSpPr/>
              <p:nvPr/>
            </p:nvSpPr>
            <p:spPr>
              <a:xfrm>
                <a:off x="1743924" y="1175417"/>
                <a:ext cx="8254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790" extrusionOk="0">
                    <a:moveTo>
                      <a:pt x="1266" y="1"/>
                    </a:moveTo>
                    <a:lnTo>
                      <a:pt x="1130" y="28"/>
                    </a:lnTo>
                    <a:lnTo>
                      <a:pt x="994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6" y="232"/>
                    </a:lnTo>
                    <a:lnTo>
                      <a:pt x="517" y="314"/>
                    </a:lnTo>
                    <a:lnTo>
                      <a:pt x="422" y="409"/>
                    </a:lnTo>
                    <a:lnTo>
                      <a:pt x="327" y="504"/>
                    </a:lnTo>
                    <a:lnTo>
                      <a:pt x="245" y="613"/>
                    </a:lnTo>
                    <a:lnTo>
                      <a:pt x="177" y="735"/>
                    </a:lnTo>
                    <a:lnTo>
                      <a:pt x="123" y="858"/>
                    </a:lnTo>
                    <a:lnTo>
                      <a:pt x="69" y="980"/>
                    </a:lnTo>
                    <a:lnTo>
                      <a:pt x="41" y="1116"/>
                    </a:lnTo>
                    <a:lnTo>
                      <a:pt x="14" y="1252"/>
                    </a:lnTo>
                    <a:lnTo>
                      <a:pt x="1" y="1402"/>
                    </a:lnTo>
                    <a:lnTo>
                      <a:pt x="14" y="1538"/>
                    </a:lnTo>
                    <a:lnTo>
                      <a:pt x="41" y="1674"/>
                    </a:lnTo>
                    <a:lnTo>
                      <a:pt x="69" y="1810"/>
                    </a:lnTo>
                    <a:lnTo>
                      <a:pt x="123" y="1946"/>
                    </a:lnTo>
                    <a:lnTo>
                      <a:pt x="177" y="2068"/>
                    </a:lnTo>
                    <a:lnTo>
                      <a:pt x="245" y="2177"/>
                    </a:lnTo>
                    <a:lnTo>
                      <a:pt x="327" y="2286"/>
                    </a:lnTo>
                    <a:lnTo>
                      <a:pt x="422" y="2381"/>
                    </a:lnTo>
                    <a:lnTo>
                      <a:pt x="517" y="2476"/>
                    </a:lnTo>
                    <a:lnTo>
                      <a:pt x="626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94" y="2735"/>
                    </a:lnTo>
                    <a:lnTo>
                      <a:pt x="1130" y="2762"/>
                    </a:lnTo>
                    <a:lnTo>
                      <a:pt x="1266" y="2789"/>
                    </a:lnTo>
                    <a:lnTo>
                      <a:pt x="1551" y="2789"/>
                    </a:lnTo>
                    <a:lnTo>
                      <a:pt x="1687" y="2762"/>
                    </a:lnTo>
                    <a:lnTo>
                      <a:pt x="1823" y="2735"/>
                    </a:lnTo>
                    <a:lnTo>
                      <a:pt x="1946" y="2680"/>
                    </a:lnTo>
                    <a:lnTo>
                      <a:pt x="2068" y="2626"/>
                    </a:lnTo>
                    <a:lnTo>
                      <a:pt x="2191" y="2558"/>
                    </a:lnTo>
                    <a:lnTo>
                      <a:pt x="2299" y="2476"/>
                    </a:lnTo>
                    <a:lnTo>
                      <a:pt x="2395" y="2381"/>
                    </a:lnTo>
                    <a:lnTo>
                      <a:pt x="2490" y="2286"/>
                    </a:lnTo>
                    <a:lnTo>
                      <a:pt x="2571" y="2177"/>
                    </a:lnTo>
                    <a:lnTo>
                      <a:pt x="2639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803" y="1538"/>
                    </a:lnTo>
                    <a:lnTo>
                      <a:pt x="2803" y="1402"/>
                    </a:lnTo>
                    <a:lnTo>
                      <a:pt x="2803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39" y="735"/>
                    </a:lnTo>
                    <a:lnTo>
                      <a:pt x="2571" y="613"/>
                    </a:lnTo>
                    <a:lnTo>
                      <a:pt x="2490" y="504"/>
                    </a:lnTo>
                    <a:lnTo>
                      <a:pt x="2395" y="409"/>
                    </a:lnTo>
                    <a:lnTo>
                      <a:pt x="2299" y="314"/>
                    </a:lnTo>
                    <a:lnTo>
                      <a:pt x="2191" y="232"/>
                    </a:lnTo>
                    <a:lnTo>
                      <a:pt x="2068" y="164"/>
                    </a:lnTo>
                    <a:lnTo>
                      <a:pt x="1946" y="109"/>
                    </a:lnTo>
                    <a:lnTo>
                      <a:pt x="1823" y="55"/>
                    </a:lnTo>
                    <a:lnTo>
                      <a:pt x="1687" y="28"/>
                    </a:lnTo>
                    <a:lnTo>
                      <a:pt x="15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28"/>
              <p:cNvSpPr/>
              <p:nvPr/>
            </p:nvSpPr>
            <p:spPr>
              <a:xfrm>
                <a:off x="1872123" y="1175417"/>
                <a:ext cx="82136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2790" extrusionOk="0">
                    <a:moveTo>
                      <a:pt x="1252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44" y="109"/>
                    </a:lnTo>
                    <a:lnTo>
                      <a:pt x="721" y="164"/>
                    </a:lnTo>
                    <a:lnTo>
                      <a:pt x="613" y="232"/>
                    </a:lnTo>
                    <a:lnTo>
                      <a:pt x="504" y="314"/>
                    </a:lnTo>
                    <a:lnTo>
                      <a:pt x="408" y="409"/>
                    </a:lnTo>
                    <a:lnTo>
                      <a:pt x="313" y="504"/>
                    </a:lnTo>
                    <a:lnTo>
                      <a:pt x="232" y="613"/>
                    </a:lnTo>
                    <a:lnTo>
                      <a:pt x="164" y="735"/>
                    </a:lnTo>
                    <a:lnTo>
                      <a:pt x="109" y="858"/>
                    </a:lnTo>
                    <a:lnTo>
                      <a:pt x="55" y="980"/>
                    </a:lnTo>
                    <a:lnTo>
                      <a:pt x="28" y="1116"/>
                    </a:lnTo>
                    <a:lnTo>
                      <a:pt x="0" y="1252"/>
                    </a:lnTo>
                    <a:lnTo>
                      <a:pt x="0" y="1402"/>
                    </a:lnTo>
                    <a:lnTo>
                      <a:pt x="0" y="1538"/>
                    </a:lnTo>
                    <a:lnTo>
                      <a:pt x="28" y="1674"/>
                    </a:lnTo>
                    <a:lnTo>
                      <a:pt x="55" y="1810"/>
                    </a:lnTo>
                    <a:lnTo>
                      <a:pt x="109" y="1946"/>
                    </a:lnTo>
                    <a:lnTo>
                      <a:pt x="164" y="2068"/>
                    </a:lnTo>
                    <a:lnTo>
                      <a:pt x="232" y="2177"/>
                    </a:lnTo>
                    <a:lnTo>
                      <a:pt x="313" y="2286"/>
                    </a:lnTo>
                    <a:lnTo>
                      <a:pt x="408" y="2381"/>
                    </a:lnTo>
                    <a:lnTo>
                      <a:pt x="504" y="2476"/>
                    </a:lnTo>
                    <a:lnTo>
                      <a:pt x="613" y="2558"/>
                    </a:lnTo>
                    <a:lnTo>
                      <a:pt x="721" y="2626"/>
                    </a:lnTo>
                    <a:lnTo>
                      <a:pt x="844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52" y="2789"/>
                    </a:lnTo>
                    <a:lnTo>
                      <a:pt x="1538" y="2789"/>
                    </a:lnTo>
                    <a:lnTo>
                      <a:pt x="1674" y="2762"/>
                    </a:lnTo>
                    <a:lnTo>
                      <a:pt x="1810" y="2735"/>
                    </a:lnTo>
                    <a:lnTo>
                      <a:pt x="1932" y="2680"/>
                    </a:lnTo>
                    <a:lnTo>
                      <a:pt x="2054" y="2626"/>
                    </a:lnTo>
                    <a:lnTo>
                      <a:pt x="2177" y="2558"/>
                    </a:lnTo>
                    <a:lnTo>
                      <a:pt x="2286" y="2476"/>
                    </a:lnTo>
                    <a:lnTo>
                      <a:pt x="2381" y="2381"/>
                    </a:lnTo>
                    <a:lnTo>
                      <a:pt x="2476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80" y="1946"/>
                    </a:lnTo>
                    <a:lnTo>
                      <a:pt x="2735" y="1810"/>
                    </a:lnTo>
                    <a:lnTo>
                      <a:pt x="2762" y="1674"/>
                    </a:lnTo>
                    <a:lnTo>
                      <a:pt x="2789" y="1538"/>
                    </a:lnTo>
                    <a:lnTo>
                      <a:pt x="2789" y="1402"/>
                    </a:lnTo>
                    <a:lnTo>
                      <a:pt x="2789" y="1252"/>
                    </a:lnTo>
                    <a:lnTo>
                      <a:pt x="2762" y="1116"/>
                    </a:lnTo>
                    <a:lnTo>
                      <a:pt x="2735" y="980"/>
                    </a:lnTo>
                    <a:lnTo>
                      <a:pt x="2680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6" y="504"/>
                    </a:lnTo>
                    <a:lnTo>
                      <a:pt x="2381" y="409"/>
                    </a:lnTo>
                    <a:lnTo>
                      <a:pt x="2286" y="314"/>
                    </a:lnTo>
                    <a:lnTo>
                      <a:pt x="2177" y="232"/>
                    </a:lnTo>
                    <a:lnTo>
                      <a:pt x="2054" y="164"/>
                    </a:lnTo>
                    <a:lnTo>
                      <a:pt x="1932" y="109"/>
                    </a:lnTo>
                    <a:lnTo>
                      <a:pt x="1810" y="55"/>
                    </a:lnTo>
                    <a:lnTo>
                      <a:pt x="1674" y="28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p28"/>
              <p:cNvSpPr/>
              <p:nvPr/>
            </p:nvSpPr>
            <p:spPr>
              <a:xfrm>
                <a:off x="902669" y="2032308"/>
                <a:ext cx="937806" cy="4971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8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8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25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38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4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4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38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1"/>
                    </a:lnTo>
                    <a:lnTo>
                      <a:pt x="31830" y="925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1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8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28"/>
              <p:cNvSpPr/>
              <p:nvPr/>
            </p:nvSpPr>
            <p:spPr>
              <a:xfrm>
                <a:off x="902669" y="2156501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11" name="Google Shape;1111;p28"/>
              <p:cNvSpPr/>
              <p:nvPr/>
            </p:nvSpPr>
            <p:spPr>
              <a:xfrm>
                <a:off x="902669" y="2280693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58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3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19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19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3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58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28"/>
              <p:cNvSpPr/>
              <p:nvPr/>
            </p:nvSpPr>
            <p:spPr>
              <a:xfrm>
                <a:off x="902669" y="2405269"/>
                <a:ext cx="937806" cy="49299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74" extrusionOk="0">
                    <a:moveTo>
                      <a:pt x="762" y="0"/>
                    </a:moveTo>
                    <a:lnTo>
                      <a:pt x="680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67" y="136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8" y="504"/>
                    </a:lnTo>
                    <a:lnTo>
                      <a:pt x="41" y="585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0" y="925"/>
                    </a:lnTo>
                    <a:lnTo>
                      <a:pt x="14" y="1007"/>
                    </a:lnTo>
                    <a:lnTo>
                      <a:pt x="41" y="1089"/>
                    </a:lnTo>
                    <a:lnTo>
                      <a:pt x="68" y="1170"/>
                    </a:lnTo>
                    <a:lnTo>
                      <a:pt x="150" y="1306"/>
                    </a:lnTo>
                    <a:lnTo>
                      <a:pt x="245" y="1429"/>
                    </a:lnTo>
                    <a:lnTo>
                      <a:pt x="367" y="1537"/>
                    </a:lnTo>
                    <a:lnTo>
                      <a:pt x="517" y="1605"/>
                    </a:lnTo>
                    <a:lnTo>
                      <a:pt x="599" y="1646"/>
                    </a:lnTo>
                    <a:lnTo>
                      <a:pt x="680" y="1660"/>
                    </a:lnTo>
                    <a:lnTo>
                      <a:pt x="762" y="1674"/>
                    </a:lnTo>
                    <a:lnTo>
                      <a:pt x="31082" y="1674"/>
                    </a:lnTo>
                    <a:lnTo>
                      <a:pt x="31164" y="1660"/>
                    </a:lnTo>
                    <a:lnTo>
                      <a:pt x="31245" y="1646"/>
                    </a:lnTo>
                    <a:lnTo>
                      <a:pt x="31327" y="1605"/>
                    </a:lnTo>
                    <a:lnTo>
                      <a:pt x="31463" y="1537"/>
                    </a:lnTo>
                    <a:lnTo>
                      <a:pt x="31585" y="1429"/>
                    </a:lnTo>
                    <a:lnTo>
                      <a:pt x="31694" y="1306"/>
                    </a:lnTo>
                    <a:lnTo>
                      <a:pt x="31776" y="1170"/>
                    </a:lnTo>
                    <a:lnTo>
                      <a:pt x="31803" y="1089"/>
                    </a:lnTo>
                    <a:lnTo>
                      <a:pt x="31817" y="1007"/>
                    </a:lnTo>
                    <a:lnTo>
                      <a:pt x="31830" y="925"/>
                    </a:lnTo>
                    <a:lnTo>
                      <a:pt x="31844" y="830"/>
                    </a:lnTo>
                    <a:lnTo>
                      <a:pt x="31830" y="749"/>
                    </a:lnTo>
                    <a:lnTo>
                      <a:pt x="31817" y="667"/>
                    </a:lnTo>
                    <a:lnTo>
                      <a:pt x="31803" y="585"/>
                    </a:lnTo>
                    <a:lnTo>
                      <a:pt x="31776" y="504"/>
                    </a:lnTo>
                    <a:lnTo>
                      <a:pt x="31694" y="368"/>
                    </a:lnTo>
                    <a:lnTo>
                      <a:pt x="31585" y="245"/>
                    </a:lnTo>
                    <a:lnTo>
                      <a:pt x="31463" y="136"/>
                    </a:lnTo>
                    <a:lnTo>
                      <a:pt x="31327" y="55"/>
                    </a:lnTo>
                    <a:lnTo>
                      <a:pt x="31245" y="28"/>
                    </a:lnTo>
                    <a:lnTo>
                      <a:pt x="31164" y="14"/>
                    </a:lnTo>
                    <a:lnTo>
                      <a:pt x="3108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28"/>
              <p:cNvSpPr/>
              <p:nvPr/>
            </p:nvSpPr>
            <p:spPr>
              <a:xfrm>
                <a:off x="1266796" y="1647744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14" name="Google Shape;1114;p28"/>
              <p:cNvSpPr/>
              <p:nvPr/>
            </p:nvSpPr>
            <p:spPr>
              <a:xfrm>
                <a:off x="1266796" y="1679373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p28"/>
              <p:cNvSpPr/>
              <p:nvPr/>
            </p:nvSpPr>
            <p:spPr>
              <a:xfrm>
                <a:off x="1267620" y="1713830"/>
                <a:ext cx="209537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531" extrusionOk="0">
                    <a:moveTo>
                      <a:pt x="0" y="0"/>
                    </a:moveTo>
                    <a:lnTo>
                      <a:pt x="0" y="531"/>
                    </a:lnTo>
                    <a:lnTo>
                      <a:pt x="7114" y="531"/>
                    </a:lnTo>
                    <a:lnTo>
                      <a:pt x="7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16" name="Google Shape;1116;p28"/>
              <p:cNvSpPr/>
              <p:nvPr/>
            </p:nvSpPr>
            <p:spPr>
              <a:xfrm>
                <a:off x="1266796" y="1747492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17" name="Google Shape;1117;p28"/>
              <p:cNvSpPr/>
              <p:nvPr/>
            </p:nvSpPr>
            <p:spPr>
              <a:xfrm>
                <a:off x="1266796" y="1779122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18" name="Google Shape;1118;p28"/>
              <p:cNvSpPr/>
              <p:nvPr/>
            </p:nvSpPr>
            <p:spPr>
              <a:xfrm>
                <a:off x="1266796" y="1815170"/>
                <a:ext cx="209566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7115" y="545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19" name="Google Shape;1119;p28"/>
              <p:cNvSpPr/>
              <p:nvPr/>
            </p:nvSpPr>
            <p:spPr>
              <a:xfrm>
                <a:off x="913065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57" y="0"/>
                    </a:moveTo>
                    <a:lnTo>
                      <a:pt x="6408" y="14"/>
                    </a:lnTo>
                    <a:lnTo>
                      <a:pt x="6176" y="28"/>
                    </a:lnTo>
                    <a:lnTo>
                      <a:pt x="5959" y="41"/>
                    </a:lnTo>
                    <a:lnTo>
                      <a:pt x="5632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09" y="531"/>
                    </a:lnTo>
                    <a:lnTo>
                      <a:pt x="3823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47" y="2680"/>
                    </a:lnTo>
                    <a:lnTo>
                      <a:pt x="1293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49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50" y="4285"/>
                    </a:lnTo>
                    <a:lnTo>
                      <a:pt x="368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64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14" y="6190"/>
                    </a:lnTo>
                    <a:lnTo>
                      <a:pt x="1" y="6448"/>
                    </a:lnTo>
                    <a:lnTo>
                      <a:pt x="1" y="6720"/>
                    </a:lnTo>
                    <a:lnTo>
                      <a:pt x="1" y="7006"/>
                    </a:lnTo>
                    <a:lnTo>
                      <a:pt x="14" y="7278"/>
                    </a:lnTo>
                    <a:lnTo>
                      <a:pt x="42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27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22" y="9781"/>
                    </a:lnTo>
                    <a:lnTo>
                      <a:pt x="844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51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796" y="11304"/>
                    </a:lnTo>
                    <a:lnTo>
                      <a:pt x="1810" y="11318"/>
                    </a:lnTo>
                    <a:lnTo>
                      <a:pt x="2014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12" y="12270"/>
                    </a:lnTo>
                    <a:lnTo>
                      <a:pt x="3157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76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19" y="13413"/>
                    </a:lnTo>
                    <a:lnTo>
                      <a:pt x="7632" y="13385"/>
                    </a:lnTo>
                    <a:lnTo>
                      <a:pt x="7945" y="13331"/>
                    </a:lnTo>
                    <a:lnTo>
                      <a:pt x="8244" y="13263"/>
                    </a:lnTo>
                    <a:lnTo>
                      <a:pt x="8543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61" y="12297"/>
                    </a:lnTo>
                    <a:lnTo>
                      <a:pt x="10706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62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45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27" y="7006"/>
                    </a:lnTo>
                    <a:lnTo>
                      <a:pt x="13440" y="6720"/>
                    </a:lnTo>
                    <a:lnTo>
                      <a:pt x="13427" y="6448"/>
                    </a:lnTo>
                    <a:lnTo>
                      <a:pt x="13413" y="6190"/>
                    </a:lnTo>
                    <a:lnTo>
                      <a:pt x="13386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82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11" y="3007"/>
                    </a:lnTo>
                    <a:lnTo>
                      <a:pt x="12175" y="2816"/>
                    </a:lnTo>
                    <a:lnTo>
                      <a:pt x="12162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59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23" y="626"/>
                    </a:lnTo>
                    <a:lnTo>
                      <a:pt x="9237" y="490"/>
                    </a:lnTo>
                    <a:lnTo>
                      <a:pt x="8924" y="381"/>
                    </a:lnTo>
                    <a:lnTo>
                      <a:pt x="8625" y="273"/>
                    </a:lnTo>
                    <a:lnTo>
                      <a:pt x="8298" y="191"/>
                    </a:lnTo>
                    <a:lnTo>
                      <a:pt x="7986" y="123"/>
                    </a:lnTo>
                    <a:lnTo>
                      <a:pt x="7659" y="68"/>
                    </a:lnTo>
                    <a:lnTo>
                      <a:pt x="7319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0" name="Google Shape;1120;p28"/>
              <p:cNvSpPr/>
              <p:nvPr/>
            </p:nvSpPr>
            <p:spPr>
              <a:xfrm>
                <a:off x="1003596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66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18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56" y="735"/>
                    </a:lnTo>
                    <a:lnTo>
                      <a:pt x="1320" y="844"/>
                    </a:lnTo>
                    <a:lnTo>
                      <a:pt x="1198" y="953"/>
                    </a:lnTo>
                    <a:lnTo>
                      <a:pt x="1062" y="1075"/>
                    </a:lnTo>
                    <a:lnTo>
                      <a:pt x="940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55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10" y="2735"/>
                    </a:lnTo>
                    <a:lnTo>
                      <a:pt x="69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69" y="4380"/>
                    </a:lnTo>
                    <a:lnTo>
                      <a:pt x="110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55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40" y="6094"/>
                    </a:lnTo>
                    <a:lnTo>
                      <a:pt x="1062" y="6230"/>
                    </a:lnTo>
                    <a:lnTo>
                      <a:pt x="1198" y="6353"/>
                    </a:lnTo>
                    <a:lnTo>
                      <a:pt x="1320" y="6462"/>
                    </a:lnTo>
                    <a:lnTo>
                      <a:pt x="1456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18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66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21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74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57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43" y="5387"/>
                    </a:lnTo>
                    <a:lnTo>
                      <a:pt x="6925" y="5224"/>
                    </a:lnTo>
                    <a:lnTo>
                      <a:pt x="7006" y="5074"/>
                    </a:lnTo>
                    <a:lnTo>
                      <a:pt x="7061" y="4897"/>
                    </a:lnTo>
                    <a:lnTo>
                      <a:pt x="7129" y="4734"/>
                    </a:lnTo>
                    <a:lnTo>
                      <a:pt x="7170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65" y="4027"/>
                    </a:lnTo>
                    <a:lnTo>
                      <a:pt x="7278" y="3836"/>
                    </a:lnTo>
                    <a:lnTo>
                      <a:pt x="7292" y="3646"/>
                    </a:lnTo>
                    <a:lnTo>
                      <a:pt x="7278" y="3456"/>
                    </a:lnTo>
                    <a:lnTo>
                      <a:pt x="7265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70" y="2735"/>
                    </a:lnTo>
                    <a:lnTo>
                      <a:pt x="7129" y="2571"/>
                    </a:lnTo>
                    <a:lnTo>
                      <a:pt x="7061" y="2395"/>
                    </a:lnTo>
                    <a:lnTo>
                      <a:pt x="7006" y="2231"/>
                    </a:lnTo>
                    <a:lnTo>
                      <a:pt x="6925" y="2068"/>
                    </a:lnTo>
                    <a:lnTo>
                      <a:pt x="6843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57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74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21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p28"/>
              <p:cNvSpPr/>
              <p:nvPr/>
            </p:nvSpPr>
            <p:spPr>
              <a:xfrm>
                <a:off x="104889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108" y="0"/>
                    </a:moveTo>
                    <a:lnTo>
                      <a:pt x="1891" y="14"/>
                    </a:lnTo>
                    <a:lnTo>
                      <a:pt x="1687" y="41"/>
                    </a:lnTo>
                    <a:lnTo>
                      <a:pt x="1483" y="95"/>
                    </a:lnTo>
                    <a:lnTo>
                      <a:pt x="1292" y="163"/>
                    </a:lnTo>
                    <a:lnTo>
                      <a:pt x="1102" y="245"/>
                    </a:lnTo>
                    <a:lnTo>
                      <a:pt x="925" y="354"/>
                    </a:lnTo>
                    <a:lnTo>
                      <a:pt x="775" y="476"/>
                    </a:lnTo>
                    <a:lnTo>
                      <a:pt x="626" y="612"/>
                    </a:lnTo>
                    <a:lnTo>
                      <a:pt x="490" y="762"/>
                    </a:lnTo>
                    <a:lnTo>
                      <a:pt x="367" y="925"/>
                    </a:lnTo>
                    <a:lnTo>
                      <a:pt x="259" y="1102"/>
                    </a:lnTo>
                    <a:lnTo>
                      <a:pt x="163" y="1279"/>
                    </a:lnTo>
                    <a:lnTo>
                      <a:pt x="95" y="1469"/>
                    </a:lnTo>
                    <a:lnTo>
                      <a:pt x="41" y="1673"/>
                    </a:lnTo>
                    <a:lnTo>
                      <a:pt x="14" y="1877"/>
                    </a:lnTo>
                    <a:lnTo>
                      <a:pt x="0" y="2095"/>
                    </a:lnTo>
                    <a:lnTo>
                      <a:pt x="14" y="2313"/>
                    </a:lnTo>
                    <a:lnTo>
                      <a:pt x="41" y="2517"/>
                    </a:lnTo>
                    <a:lnTo>
                      <a:pt x="95" y="2721"/>
                    </a:lnTo>
                    <a:lnTo>
                      <a:pt x="163" y="2911"/>
                    </a:lnTo>
                    <a:lnTo>
                      <a:pt x="259" y="3102"/>
                    </a:lnTo>
                    <a:lnTo>
                      <a:pt x="367" y="3278"/>
                    </a:lnTo>
                    <a:lnTo>
                      <a:pt x="490" y="3428"/>
                    </a:lnTo>
                    <a:lnTo>
                      <a:pt x="626" y="3578"/>
                    </a:lnTo>
                    <a:lnTo>
                      <a:pt x="775" y="3714"/>
                    </a:lnTo>
                    <a:lnTo>
                      <a:pt x="925" y="3836"/>
                    </a:lnTo>
                    <a:lnTo>
                      <a:pt x="1102" y="3945"/>
                    </a:lnTo>
                    <a:lnTo>
                      <a:pt x="1292" y="4040"/>
                    </a:lnTo>
                    <a:lnTo>
                      <a:pt x="1483" y="4108"/>
                    </a:lnTo>
                    <a:lnTo>
                      <a:pt x="1687" y="4163"/>
                    </a:lnTo>
                    <a:lnTo>
                      <a:pt x="1891" y="4190"/>
                    </a:lnTo>
                    <a:lnTo>
                      <a:pt x="2108" y="4203"/>
                    </a:lnTo>
                    <a:lnTo>
                      <a:pt x="2326" y="4190"/>
                    </a:lnTo>
                    <a:lnTo>
                      <a:pt x="2530" y="4163"/>
                    </a:lnTo>
                    <a:lnTo>
                      <a:pt x="2734" y="4108"/>
                    </a:lnTo>
                    <a:lnTo>
                      <a:pt x="2925" y="4040"/>
                    </a:lnTo>
                    <a:lnTo>
                      <a:pt x="3101" y="3945"/>
                    </a:lnTo>
                    <a:lnTo>
                      <a:pt x="3278" y="3836"/>
                    </a:lnTo>
                    <a:lnTo>
                      <a:pt x="3442" y="3714"/>
                    </a:lnTo>
                    <a:lnTo>
                      <a:pt x="3591" y="3578"/>
                    </a:lnTo>
                    <a:lnTo>
                      <a:pt x="3727" y="3428"/>
                    </a:lnTo>
                    <a:lnTo>
                      <a:pt x="3850" y="3278"/>
                    </a:lnTo>
                    <a:lnTo>
                      <a:pt x="3958" y="3102"/>
                    </a:lnTo>
                    <a:lnTo>
                      <a:pt x="4040" y="2911"/>
                    </a:lnTo>
                    <a:lnTo>
                      <a:pt x="4108" y="2721"/>
                    </a:lnTo>
                    <a:lnTo>
                      <a:pt x="4162" y="2517"/>
                    </a:lnTo>
                    <a:lnTo>
                      <a:pt x="4190" y="2313"/>
                    </a:lnTo>
                    <a:lnTo>
                      <a:pt x="4203" y="2095"/>
                    </a:lnTo>
                    <a:lnTo>
                      <a:pt x="4190" y="1877"/>
                    </a:lnTo>
                    <a:lnTo>
                      <a:pt x="4162" y="1673"/>
                    </a:lnTo>
                    <a:lnTo>
                      <a:pt x="4108" y="1469"/>
                    </a:lnTo>
                    <a:lnTo>
                      <a:pt x="4040" y="1279"/>
                    </a:lnTo>
                    <a:lnTo>
                      <a:pt x="3958" y="1102"/>
                    </a:lnTo>
                    <a:lnTo>
                      <a:pt x="3850" y="925"/>
                    </a:lnTo>
                    <a:lnTo>
                      <a:pt x="3727" y="762"/>
                    </a:lnTo>
                    <a:lnTo>
                      <a:pt x="3591" y="612"/>
                    </a:lnTo>
                    <a:lnTo>
                      <a:pt x="3442" y="476"/>
                    </a:lnTo>
                    <a:lnTo>
                      <a:pt x="3278" y="354"/>
                    </a:lnTo>
                    <a:lnTo>
                      <a:pt x="3101" y="245"/>
                    </a:lnTo>
                    <a:lnTo>
                      <a:pt x="2925" y="163"/>
                    </a:lnTo>
                    <a:lnTo>
                      <a:pt x="2734" y="95"/>
                    </a:lnTo>
                    <a:lnTo>
                      <a:pt x="2530" y="41"/>
                    </a:lnTo>
                    <a:lnTo>
                      <a:pt x="2326" y="14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2" name="Google Shape;1122;p28"/>
              <p:cNvSpPr/>
              <p:nvPr/>
            </p:nvSpPr>
            <p:spPr>
              <a:xfrm>
                <a:off x="1085734" y="1706615"/>
                <a:ext cx="50094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701" extrusionOk="0">
                    <a:moveTo>
                      <a:pt x="762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81" y="137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45" y="1456"/>
                    </a:lnTo>
                    <a:lnTo>
                      <a:pt x="381" y="1551"/>
                    </a:lnTo>
                    <a:lnTo>
                      <a:pt x="517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62" y="1701"/>
                    </a:lnTo>
                    <a:lnTo>
                      <a:pt x="939" y="1701"/>
                    </a:lnTo>
                    <a:lnTo>
                      <a:pt x="1021" y="1687"/>
                    </a:lnTo>
                    <a:lnTo>
                      <a:pt x="1102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01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02" y="28"/>
                    </a:lnTo>
                    <a:lnTo>
                      <a:pt x="1021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28"/>
              <p:cNvSpPr/>
              <p:nvPr/>
            </p:nvSpPr>
            <p:spPr>
              <a:xfrm>
                <a:off x="1434252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71" y="0"/>
                    </a:moveTo>
                    <a:lnTo>
                      <a:pt x="6408" y="14"/>
                    </a:lnTo>
                    <a:lnTo>
                      <a:pt x="6190" y="28"/>
                    </a:lnTo>
                    <a:lnTo>
                      <a:pt x="5959" y="41"/>
                    </a:lnTo>
                    <a:lnTo>
                      <a:pt x="5646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22" y="531"/>
                    </a:lnTo>
                    <a:lnTo>
                      <a:pt x="3837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61" y="2680"/>
                    </a:lnTo>
                    <a:lnTo>
                      <a:pt x="1307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63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63" y="4285"/>
                    </a:lnTo>
                    <a:lnTo>
                      <a:pt x="382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78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28" y="6190"/>
                    </a:lnTo>
                    <a:lnTo>
                      <a:pt x="14" y="6448"/>
                    </a:lnTo>
                    <a:lnTo>
                      <a:pt x="1" y="6720"/>
                    </a:lnTo>
                    <a:lnTo>
                      <a:pt x="14" y="7006"/>
                    </a:lnTo>
                    <a:lnTo>
                      <a:pt x="28" y="7278"/>
                    </a:lnTo>
                    <a:lnTo>
                      <a:pt x="55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41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35" y="9781"/>
                    </a:lnTo>
                    <a:lnTo>
                      <a:pt x="858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65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810" y="11304"/>
                    </a:lnTo>
                    <a:lnTo>
                      <a:pt x="1824" y="11318"/>
                    </a:lnTo>
                    <a:lnTo>
                      <a:pt x="2028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25" y="12270"/>
                    </a:lnTo>
                    <a:lnTo>
                      <a:pt x="3170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90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33" y="13413"/>
                    </a:lnTo>
                    <a:lnTo>
                      <a:pt x="7645" y="13385"/>
                    </a:lnTo>
                    <a:lnTo>
                      <a:pt x="7945" y="13331"/>
                    </a:lnTo>
                    <a:lnTo>
                      <a:pt x="8258" y="13263"/>
                    </a:lnTo>
                    <a:lnTo>
                      <a:pt x="8557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75" y="12297"/>
                    </a:lnTo>
                    <a:lnTo>
                      <a:pt x="10720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75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59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40" y="7006"/>
                    </a:lnTo>
                    <a:lnTo>
                      <a:pt x="13440" y="6720"/>
                    </a:lnTo>
                    <a:lnTo>
                      <a:pt x="13440" y="6448"/>
                    </a:lnTo>
                    <a:lnTo>
                      <a:pt x="13413" y="6190"/>
                    </a:lnTo>
                    <a:lnTo>
                      <a:pt x="13399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96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25" y="3007"/>
                    </a:lnTo>
                    <a:lnTo>
                      <a:pt x="12189" y="2816"/>
                    </a:lnTo>
                    <a:lnTo>
                      <a:pt x="12175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73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36" y="626"/>
                    </a:lnTo>
                    <a:lnTo>
                      <a:pt x="9237" y="490"/>
                    </a:lnTo>
                    <a:lnTo>
                      <a:pt x="8938" y="381"/>
                    </a:lnTo>
                    <a:lnTo>
                      <a:pt x="8625" y="273"/>
                    </a:lnTo>
                    <a:lnTo>
                      <a:pt x="8312" y="191"/>
                    </a:lnTo>
                    <a:lnTo>
                      <a:pt x="7985" y="123"/>
                    </a:lnTo>
                    <a:lnTo>
                      <a:pt x="7659" y="68"/>
                    </a:lnTo>
                    <a:lnTo>
                      <a:pt x="7333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28"/>
              <p:cNvSpPr/>
              <p:nvPr/>
            </p:nvSpPr>
            <p:spPr>
              <a:xfrm>
                <a:off x="1524783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79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32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70" y="735"/>
                    </a:lnTo>
                    <a:lnTo>
                      <a:pt x="1334" y="844"/>
                    </a:lnTo>
                    <a:lnTo>
                      <a:pt x="1198" y="953"/>
                    </a:lnTo>
                    <a:lnTo>
                      <a:pt x="1076" y="1075"/>
                    </a:lnTo>
                    <a:lnTo>
                      <a:pt x="953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68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23" y="2735"/>
                    </a:lnTo>
                    <a:lnTo>
                      <a:pt x="83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83" y="4380"/>
                    </a:lnTo>
                    <a:lnTo>
                      <a:pt x="123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68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53" y="6094"/>
                    </a:lnTo>
                    <a:lnTo>
                      <a:pt x="1076" y="6230"/>
                    </a:lnTo>
                    <a:lnTo>
                      <a:pt x="1198" y="6353"/>
                    </a:lnTo>
                    <a:lnTo>
                      <a:pt x="1334" y="6462"/>
                    </a:lnTo>
                    <a:lnTo>
                      <a:pt x="1470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32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79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35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88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71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57" y="5387"/>
                    </a:lnTo>
                    <a:lnTo>
                      <a:pt x="6938" y="5224"/>
                    </a:lnTo>
                    <a:lnTo>
                      <a:pt x="7006" y="5074"/>
                    </a:lnTo>
                    <a:lnTo>
                      <a:pt x="7074" y="4897"/>
                    </a:lnTo>
                    <a:lnTo>
                      <a:pt x="7129" y="4734"/>
                    </a:lnTo>
                    <a:lnTo>
                      <a:pt x="7183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78" y="4027"/>
                    </a:lnTo>
                    <a:lnTo>
                      <a:pt x="7292" y="3836"/>
                    </a:lnTo>
                    <a:lnTo>
                      <a:pt x="7292" y="3646"/>
                    </a:lnTo>
                    <a:lnTo>
                      <a:pt x="7292" y="3456"/>
                    </a:lnTo>
                    <a:lnTo>
                      <a:pt x="7278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83" y="2735"/>
                    </a:lnTo>
                    <a:lnTo>
                      <a:pt x="7129" y="2571"/>
                    </a:lnTo>
                    <a:lnTo>
                      <a:pt x="7074" y="2395"/>
                    </a:lnTo>
                    <a:lnTo>
                      <a:pt x="7006" y="2231"/>
                    </a:lnTo>
                    <a:lnTo>
                      <a:pt x="6938" y="2068"/>
                    </a:lnTo>
                    <a:lnTo>
                      <a:pt x="6857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71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88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35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28"/>
              <p:cNvSpPr/>
              <p:nvPr/>
            </p:nvSpPr>
            <p:spPr>
              <a:xfrm>
                <a:off x="157046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095" y="0"/>
                    </a:moveTo>
                    <a:lnTo>
                      <a:pt x="1878" y="14"/>
                    </a:lnTo>
                    <a:lnTo>
                      <a:pt x="1674" y="41"/>
                    </a:lnTo>
                    <a:lnTo>
                      <a:pt x="1470" y="95"/>
                    </a:lnTo>
                    <a:lnTo>
                      <a:pt x="1279" y="163"/>
                    </a:lnTo>
                    <a:lnTo>
                      <a:pt x="1089" y="245"/>
                    </a:lnTo>
                    <a:lnTo>
                      <a:pt x="926" y="354"/>
                    </a:lnTo>
                    <a:lnTo>
                      <a:pt x="762" y="476"/>
                    </a:lnTo>
                    <a:lnTo>
                      <a:pt x="613" y="612"/>
                    </a:lnTo>
                    <a:lnTo>
                      <a:pt x="477" y="762"/>
                    </a:lnTo>
                    <a:lnTo>
                      <a:pt x="354" y="925"/>
                    </a:lnTo>
                    <a:lnTo>
                      <a:pt x="245" y="1102"/>
                    </a:lnTo>
                    <a:lnTo>
                      <a:pt x="164" y="1279"/>
                    </a:lnTo>
                    <a:lnTo>
                      <a:pt x="82" y="1469"/>
                    </a:lnTo>
                    <a:lnTo>
                      <a:pt x="41" y="1673"/>
                    </a:lnTo>
                    <a:lnTo>
                      <a:pt x="1" y="1877"/>
                    </a:lnTo>
                    <a:lnTo>
                      <a:pt x="1" y="2095"/>
                    </a:lnTo>
                    <a:lnTo>
                      <a:pt x="1" y="2313"/>
                    </a:lnTo>
                    <a:lnTo>
                      <a:pt x="41" y="2517"/>
                    </a:lnTo>
                    <a:lnTo>
                      <a:pt x="82" y="2721"/>
                    </a:lnTo>
                    <a:lnTo>
                      <a:pt x="164" y="2911"/>
                    </a:lnTo>
                    <a:lnTo>
                      <a:pt x="245" y="3102"/>
                    </a:lnTo>
                    <a:lnTo>
                      <a:pt x="354" y="3278"/>
                    </a:lnTo>
                    <a:lnTo>
                      <a:pt x="477" y="3428"/>
                    </a:lnTo>
                    <a:lnTo>
                      <a:pt x="613" y="3578"/>
                    </a:lnTo>
                    <a:lnTo>
                      <a:pt x="762" y="3714"/>
                    </a:lnTo>
                    <a:lnTo>
                      <a:pt x="926" y="3836"/>
                    </a:lnTo>
                    <a:lnTo>
                      <a:pt x="1089" y="3945"/>
                    </a:lnTo>
                    <a:lnTo>
                      <a:pt x="1279" y="4040"/>
                    </a:lnTo>
                    <a:lnTo>
                      <a:pt x="1470" y="4108"/>
                    </a:lnTo>
                    <a:lnTo>
                      <a:pt x="1674" y="4163"/>
                    </a:lnTo>
                    <a:lnTo>
                      <a:pt x="1878" y="4190"/>
                    </a:lnTo>
                    <a:lnTo>
                      <a:pt x="2095" y="4203"/>
                    </a:lnTo>
                    <a:lnTo>
                      <a:pt x="2313" y="4190"/>
                    </a:lnTo>
                    <a:lnTo>
                      <a:pt x="2517" y="4163"/>
                    </a:lnTo>
                    <a:lnTo>
                      <a:pt x="2721" y="4108"/>
                    </a:lnTo>
                    <a:lnTo>
                      <a:pt x="2912" y="4040"/>
                    </a:lnTo>
                    <a:lnTo>
                      <a:pt x="3102" y="3945"/>
                    </a:lnTo>
                    <a:lnTo>
                      <a:pt x="3265" y="3836"/>
                    </a:lnTo>
                    <a:lnTo>
                      <a:pt x="3429" y="3714"/>
                    </a:lnTo>
                    <a:lnTo>
                      <a:pt x="3578" y="3578"/>
                    </a:lnTo>
                    <a:lnTo>
                      <a:pt x="3714" y="3428"/>
                    </a:lnTo>
                    <a:lnTo>
                      <a:pt x="3837" y="3278"/>
                    </a:lnTo>
                    <a:lnTo>
                      <a:pt x="3945" y="3102"/>
                    </a:lnTo>
                    <a:lnTo>
                      <a:pt x="4027" y="2911"/>
                    </a:lnTo>
                    <a:lnTo>
                      <a:pt x="4109" y="2721"/>
                    </a:lnTo>
                    <a:lnTo>
                      <a:pt x="4149" y="2517"/>
                    </a:lnTo>
                    <a:lnTo>
                      <a:pt x="4190" y="2313"/>
                    </a:lnTo>
                    <a:lnTo>
                      <a:pt x="4204" y="2095"/>
                    </a:lnTo>
                    <a:lnTo>
                      <a:pt x="4190" y="1877"/>
                    </a:lnTo>
                    <a:lnTo>
                      <a:pt x="4149" y="1673"/>
                    </a:lnTo>
                    <a:lnTo>
                      <a:pt x="4109" y="1469"/>
                    </a:lnTo>
                    <a:lnTo>
                      <a:pt x="4027" y="1279"/>
                    </a:lnTo>
                    <a:lnTo>
                      <a:pt x="3945" y="1102"/>
                    </a:lnTo>
                    <a:lnTo>
                      <a:pt x="3837" y="925"/>
                    </a:lnTo>
                    <a:lnTo>
                      <a:pt x="3714" y="762"/>
                    </a:lnTo>
                    <a:lnTo>
                      <a:pt x="3578" y="612"/>
                    </a:lnTo>
                    <a:lnTo>
                      <a:pt x="3429" y="476"/>
                    </a:lnTo>
                    <a:lnTo>
                      <a:pt x="3265" y="354"/>
                    </a:lnTo>
                    <a:lnTo>
                      <a:pt x="3102" y="245"/>
                    </a:lnTo>
                    <a:lnTo>
                      <a:pt x="2912" y="163"/>
                    </a:lnTo>
                    <a:lnTo>
                      <a:pt x="2721" y="95"/>
                    </a:lnTo>
                    <a:lnTo>
                      <a:pt x="2517" y="41"/>
                    </a:lnTo>
                    <a:lnTo>
                      <a:pt x="2313" y="14"/>
                    </a:lnTo>
                    <a:lnTo>
                      <a:pt x="20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28"/>
              <p:cNvSpPr/>
              <p:nvPr/>
            </p:nvSpPr>
            <p:spPr>
              <a:xfrm>
                <a:off x="1606920" y="1706615"/>
                <a:ext cx="50507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701" extrusionOk="0">
                    <a:moveTo>
                      <a:pt x="776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31" y="55"/>
                    </a:lnTo>
                    <a:lnTo>
                      <a:pt x="381" y="137"/>
                    </a:lnTo>
                    <a:lnTo>
                      <a:pt x="259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28" y="681"/>
                    </a:lnTo>
                    <a:lnTo>
                      <a:pt x="14" y="762"/>
                    </a:lnTo>
                    <a:lnTo>
                      <a:pt x="0" y="844"/>
                    </a:lnTo>
                    <a:lnTo>
                      <a:pt x="14" y="939"/>
                    </a:lnTo>
                    <a:lnTo>
                      <a:pt x="28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59" y="1456"/>
                    </a:lnTo>
                    <a:lnTo>
                      <a:pt x="381" y="1551"/>
                    </a:lnTo>
                    <a:lnTo>
                      <a:pt x="531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76" y="1701"/>
                    </a:lnTo>
                    <a:lnTo>
                      <a:pt x="939" y="1701"/>
                    </a:lnTo>
                    <a:lnTo>
                      <a:pt x="1034" y="1687"/>
                    </a:lnTo>
                    <a:lnTo>
                      <a:pt x="1116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14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16" y="28"/>
                    </a:lnTo>
                    <a:lnTo>
                      <a:pt x="1034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28"/>
              <p:cNvSpPr/>
              <p:nvPr/>
            </p:nvSpPr>
            <p:spPr>
              <a:xfrm>
                <a:off x="586989" y="4500406"/>
                <a:ext cx="1581170" cy="231565"/>
              </a:xfrm>
              <a:custGeom>
                <a:avLst/>
                <a:gdLst/>
                <a:ahLst/>
                <a:cxnLst/>
                <a:rect l="l" t="t" r="r" b="b"/>
                <a:pathLst>
                  <a:path w="53690" h="7863" extrusionOk="0">
                    <a:moveTo>
                      <a:pt x="26852" y="1"/>
                    </a:moveTo>
                    <a:lnTo>
                      <a:pt x="25464" y="14"/>
                    </a:lnTo>
                    <a:lnTo>
                      <a:pt x="24104" y="28"/>
                    </a:lnTo>
                    <a:lnTo>
                      <a:pt x="22757" y="55"/>
                    </a:lnTo>
                    <a:lnTo>
                      <a:pt x="21438" y="82"/>
                    </a:lnTo>
                    <a:lnTo>
                      <a:pt x="20146" y="123"/>
                    </a:lnTo>
                    <a:lnTo>
                      <a:pt x="18867" y="177"/>
                    </a:lnTo>
                    <a:lnTo>
                      <a:pt x="17616" y="245"/>
                    </a:lnTo>
                    <a:lnTo>
                      <a:pt x="16405" y="313"/>
                    </a:lnTo>
                    <a:lnTo>
                      <a:pt x="15208" y="395"/>
                    </a:lnTo>
                    <a:lnTo>
                      <a:pt x="14052" y="477"/>
                    </a:lnTo>
                    <a:lnTo>
                      <a:pt x="12923" y="572"/>
                    </a:lnTo>
                    <a:lnTo>
                      <a:pt x="11835" y="681"/>
                    </a:lnTo>
                    <a:lnTo>
                      <a:pt x="10787" y="790"/>
                    </a:lnTo>
                    <a:lnTo>
                      <a:pt x="9767" y="898"/>
                    </a:lnTo>
                    <a:lnTo>
                      <a:pt x="8801" y="1021"/>
                    </a:lnTo>
                    <a:lnTo>
                      <a:pt x="7863" y="1157"/>
                    </a:lnTo>
                    <a:lnTo>
                      <a:pt x="6978" y="1293"/>
                    </a:lnTo>
                    <a:lnTo>
                      <a:pt x="6135" y="1429"/>
                    </a:lnTo>
                    <a:lnTo>
                      <a:pt x="5332" y="1578"/>
                    </a:lnTo>
                    <a:lnTo>
                      <a:pt x="4584" y="1742"/>
                    </a:lnTo>
                    <a:lnTo>
                      <a:pt x="3891" y="1891"/>
                    </a:lnTo>
                    <a:lnTo>
                      <a:pt x="3251" y="2055"/>
                    </a:lnTo>
                    <a:lnTo>
                      <a:pt x="2653" y="2231"/>
                    </a:lnTo>
                    <a:lnTo>
                      <a:pt x="2109" y="2408"/>
                    </a:lnTo>
                    <a:lnTo>
                      <a:pt x="1633" y="2585"/>
                    </a:lnTo>
                    <a:lnTo>
                      <a:pt x="1211" y="2762"/>
                    </a:lnTo>
                    <a:lnTo>
                      <a:pt x="844" y="2952"/>
                    </a:lnTo>
                    <a:lnTo>
                      <a:pt x="694" y="3048"/>
                    </a:lnTo>
                    <a:lnTo>
                      <a:pt x="544" y="3143"/>
                    </a:lnTo>
                    <a:lnTo>
                      <a:pt x="422" y="3238"/>
                    </a:lnTo>
                    <a:lnTo>
                      <a:pt x="313" y="3333"/>
                    </a:lnTo>
                    <a:lnTo>
                      <a:pt x="218" y="3428"/>
                    </a:lnTo>
                    <a:lnTo>
                      <a:pt x="150" y="3537"/>
                    </a:lnTo>
                    <a:lnTo>
                      <a:pt x="82" y="3632"/>
                    </a:lnTo>
                    <a:lnTo>
                      <a:pt x="41" y="3728"/>
                    </a:lnTo>
                    <a:lnTo>
                      <a:pt x="14" y="3837"/>
                    </a:lnTo>
                    <a:lnTo>
                      <a:pt x="0" y="3932"/>
                    </a:lnTo>
                    <a:lnTo>
                      <a:pt x="14" y="4041"/>
                    </a:lnTo>
                    <a:lnTo>
                      <a:pt x="41" y="4136"/>
                    </a:lnTo>
                    <a:lnTo>
                      <a:pt x="82" y="4231"/>
                    </a:lnTo>
                    <a:lnTo>
                      <a:pt x="150" y="4340"/>
                    </a:lnTo>
                    <a:lnTo>
                      <a:pt x="218" y="4435"/>
                    </a:lnTo>
                    <a:lnTo>
                      <a:pt x="313" y="4530"/>
                    </a:lnTo>
                    <a:lnTo>
                      <a:pt x="422" y="4625"/>
                    </a:lnTo>
                    <a:lnTo>
                      <a:pt x="544" y="4721"/>
                    </a:lnTo>
                    <a:lnTo>
                      <a:pt x="694" y="4829"/>
                    </a:lnTo>
                    <a:lnTo>
                      <a:pt x="844" y="4911"/>
                    </a:lnTo>
                    <a:lnTo>
                      <a:pt x="1211" y="5102"/>
                    </a:lnTo>
                    <a:lnTo>
                      <a:pt x="1633" y="5292"/>
                    </a:lnTo>
                    <a:lnTo>
                      <a:pt x="2109" y="5469"/>
                    </a:lnTo>
                    <a:lnTo>
                      <a:pt x="2653" y="5646"/>
                    </a:lnTo>
                    <a:lnTo>
                      <a:pt x="3251" y="5809"/>
                    </a:lnTo>
                    <a:lnTo>
                      <a:pt x="3891" y="5972"/>
                    </a:lnTo>
                    <a:lnTo>
                      <a:pt x="4584" y="6135"/>
                    </a:lnTo>
                    <a:lnTo>
                      <a:pt x="5332" y="6285"/>
                    </a:lnTo>
                    <a:lnTo>
                      <a:pt x="6135" y="6435"/>
                    </a:lnTo>
                    <a:lnTo>
                      <a:pt x="6978" y="6584"/>
                    </a:lnTo>
                    <a:lnTo>
                      <a:pt x="7863" y="6720"/>
                    </a:lnTo>
                    <a:lnTo>
                      <a:pt x="8801" y="6843"/>
                    </a:lnTo>
                    <a:lnTo>
                      <a:pt x="9767" y="6965"/>
                    </a:lnTo>
                    <a:lnTo>
                      <a:pt x="10787" y="7088"/>
                    </a:lnTo>
                    <a:lnTo>
                      <a:pt x="11835" y="7196"/>
                    </a:lnTo>
                    <a:lnTo>
                      <a:pt x="12923" y="7292"/>
                    </a:lnTo>
                    <a:lnTo>
                      <a:pt x="14052" y="7387"/>
                    </a:lnTo>
                    <a:lnTo>
                      <a:pt x="15208" y="7482"/>
                    </a:lnTo>
                    <a:lnTo>
                      <a:pt x="16405" y="7564"/>
                    </a:lnTo>
                    <a:lnTo>
                      <a:pt x="17616" y="7632"/>
                    </a:lnTo>
                    <a:lnTo>
                      <a:pt x="18867" y="7686"/>
                    </a:lnTo>
                    <a:lnTo>
                      <a:pt x="20146" y="7740"/>
                    </a:lnTo>
                    <a:lnTo>
                      <a:pt x="21438" y="7781"/>
                    </a:lnTo>
                    <a:lnTo>
                      <a:pt x="22757" y="7822"/>
                    </a:lnTo>
                    <a:lnTo>
                      <a:pt x="24104" y="7849"/>
                    </a:lnTo>
                    <a:lnTo>
                      <a:pt x="25464" y="7863"/>
                    </a:lnTo>
                    <a:lnTo>
                      <a:pt x="28226" y="7863"/>
                    </a:lnTo>
                    <a:lnTo>
                      <a:pt x="29586" y="7849"/>
                    </a:lnTo>
                    <a:lnTo>
                      <a:pt x="30933" y="7822"/>
                    </a:lnTo>
                    <a:lnTo>
                      <a:pt x="32252" y="7781"/>
                    </a:lnTo>
                    <a:lnTo>
                      <a:pt x="33558" y="7740"/>
                    </a:lnTo>
                    <a:lnTo>
                      <a:pt x="34823" y="7686"/>
                    </a:lnTo>
                    <a:lnTo>
                      <a:pt x="36074" y="7632"/>
                    </a:lnTo>
                    <a:lnTo>
                      <a:pt x="37299" y="7564"/>
                    </a:lnTo>
                    <a:lnTo>
                      <a:pt x="38482" y="7482"/>
                    </a:lnTo>
                    <a:lnTo>
                      <a:pt x="39638" y="7387"/>
                    </a:lnTo>
                    <a:lnTo>
                      <a:pt x="40767" y="7292"/>
                    </a:lnTo>
                    <a:lnTo>
                      <a:pt x="41855" y="7196"/>
                    </a:lnTo>
                    <a:lnTo>
                      <a:pt x="42903" y="7088"/>
                    </a:lnTo>
                    <a:lnTo>
                      <a:pt x="43923" y="6965"/>
                    </a:lnTo>
                    <a:lnTo>
                      <a:pt x="44889" y="6843"/>
                    </a:lnTo>
                    <a:lnTo>
                      <a:pt x="45827" y="6720"/>
                    </a:lnTo>
                    <a:lnTo>
                      <a:pt x="46712" y="6584"/>
                    </a:lnTo>
                    <a:lnTo>
                      <a:pt x="47555" y="6435"/>
                    </a:lnTo>
                    <a:lnTo>
                      <a:pt x="48358" y="6285"/>
                    </a:lnTo>
                    <a:lnTo>
                      <a:pt x="49106" y="6135"/>
                    </a:lnTo>
                    <a:lnTo>
                      <a:pt x="49799" y="5972"/>
                    </a:lnTo>
                    <a:lnTo>
                      <a:pt x="50452" y="5809"/>
                    </a:lnTo>
                    <a:lnTo>
                      <a:pt x="51037" y="5646"/>
                    </a:lnTo>
                    <a:lnTo>
                      <a:pt x="51581" y="5469"/>
                    </a:lnTo>
                    <a:lnTo>
                      <a:pt x="52057" y="5292"/>
                    </a:lnTo>
                    <a:lnTo>
                      <a:pt x="52479" y="5102"/>
                    </a:lnTo>
                    <a:lnTo>
                      <a:pt x="52846" y="4911"/>
                    </a:lnTo>
                    <a:lnTo>
                      <a:pt x="52996" y="4829"/>
                    </a:lnTo>
                    <a:lnTo>
                      <a:pt x="53146" y="4721"/>
                    </a:lnTo>
                    <a:lnTo>
                      <a:pt x="53268" y="4625"/>
                    </a:lnTo>
                    <a:lnTo>
                      <a:pt x="53377" y="4530"/>
                    </a:lnTo>
                    <a:lnTo>
                      <a:pt x="53472" y="4435"/>
                    </a:lnTo>
                    <a:lnTo>
                      <a:pt x="53554" y="4340"/>
                    </a:lnTo>
                    <a:lnTo>
                      <a:pt x="53608" y="4231"/>
                    </a:lnTo>
                    <a:lnTo>
                      <a:pt x="53649" y="4136"/>
                    </a:lnTo>
                    <a:lnTo>
                      <a:pt x="53676" y="4041"/>
                    </a:lnTo>
                    <a:lnTo>
                      <a:pt x="53690" y="3932"/>
                    </a:lnTo>
                    <a:lnTo>
                      <a:pt x="53676" y="3837"/>
                    </a:lnTo>
                    <a:lnTo>
                      <a:pt x="53649" y="3728"/>
                    </a:lnTo>
                    <a:lnTo>
                      <a:pt x="53608" y="3632"/>
                    </a:lnTo>
                    <a:lnTo>
                      <a:pt x="53554" y="3537"/>
                    </a:lnTo>
                    <a:lnTo>
                      <a:pt x="53472" y="3428"/>
                    </a:lnTo>
                    <a:lnTo>
                      <a:pt x="53377" y="3333"/>
                    </a:lnTo>
                    <a:lnTo>
                      <a:pt x="53268" y="3238"/>
                    </a:lnTo>
                    <a:lnTo>
                      <a:pt x="53146" y="3143"/>
                    </a:lnTo>
                    <a:lnTo>
                      <a:pt x="52996" y="3048"/>
                    </a:lnTo>
                    <a:lnTo>
                      <a:pt x="52846" y="2952"/>
                    </a:lnTo>
                    <a:lnTo>
                      <a:pt x="52479" y="2762"/>
                    </a:lnTo>
                    <a:lnTo>
                      <a:pt x="52057" y="2585"/>
                    </a:lnTo>
                    <a:lnTo>
                      <a:pt x="51581" y="2408"/>
                    </a:lnTo>
                    <a:lnTo>
                      <a:pt x="51037" y="2231"/>
                    </a:lnTo>
                    <a:lnTo>
                      <a:pt x="50452" y="2055"/>
                    </a:lnTo>
                    <a:lnTo>
                      <a:pt x="49799" y="1891"/>
                    </a:lnTo>
                    <a:lnTo>
                      <a:pt x="49106" y="1742"/>
                    </a:lnTo>
                    <a:lnTo>
                      <a:pt x="48358" y="1578"/>
                    </a:lnTo>
                    <a:lnTo>
                      <a:pt x="47555" y="1429"/>
                    </a:lnTo>
                    <a:lnTo>
                      <a:pt x="46712" y="1293"/>
                    </a:lnTo>
                    <a:lnTo>
                      <a:pt x="45827" y="1157"/>
                    </a:lnTo>
                    <a:lnTo>
                      <a:pt x="44889" y="1021"/>
                    </a:lnTo>
                    <a:lnTo>
                      <a:pt x="43923" y="898"/>
                    </a:lnTo>
                    <a:lnTo>
                      <a:pt x="42903" y="790"/>
                    </a:lnTo>
                    <a:lnTo>
                      <a:pt x="41855" y="681"/>
                    </a:lnTo>
                    <a:lnTo>
                      <a:pt x="40767" y="572"/>
                    </a:lnTo>
                    <a:lnTo>
                      <a:pt x="39638" y="477"/>
                    </a:lnTo>
                    <a:lnTo>
                      <a:pt x="38482" y="395"/>
                    </a:lnTo>
                    <a:lnTo>
                      <a:pt x="37299" y="313"/>
                    </a:lnTo>
                    <a:lnTo>
                      <a:pt x="36074" y="245"/>
                    </a:lnTo>
                    <a:lnTo>
                      <a:pt x="34823" y="177"/>
                    </a:lnTo>
                    <a:lnTo>
                      <a:pt x="33558" y="123"/>
                    </a:lnTo>
                    <a:lnTo>
                      <a:pt x="32252" y="82"/>
                    </a:lnTo>
                    <a:lnTo>
                      <a:pt x="30933" y="55"/>
                    </a:lnTo>
                    <a:lnTo>
                      <a:pt x="29586" y="28"/>
                    </a:lnTo>
                    <a:lnTo>
                      <a:pt x="28226" y="14"/>
                    </a:lnTo>
                    <a:lnTo>
                      <a:pt x="26852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28"/>
              <p:cNvSpPr/>
              <p:nvPr/>
            </p:nvSpPr>
            <p:spPr>
              <a:xfrm>
                <a:off x="1289237" y="4091810"/>
                <a:ext cx="974294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83" h="17997" extrusionOk="0">
                    <a:moveTo>
                      <a:pt x="19616" y="0"/>
                    </a:moveTo>
                    <a:lnTo>
                      <a:pt x="18527" y="41"/>
                    </a:lnTo>
                    <a:lnTo>
                      <a:pt x="17453" y="82"/>
                    </a:lnTo>
                    <a:lnTo>
                      <a:pt x="16378" y="150"/>
                    </a:lnTo>
                    <a:lnTo>
                      <a:pt x="15317" y="245"/>
                    </a:lnTo>
                    <a:lnTo>
                      <a:pt x="14270" y="340"/>
                    </a:lnTo>
                    <a:lnTo>
                      <a:pt x="13236" y="463"/>
                    </a:lnTo>
                    <a:lnTo>
                      <a:pt x="12243" y="585"/>
                    </a:lnTo>
                    <a:lnTo>
                      <a:pt x="11277" y="707"/>
                    </a:lnTo>
                    <a:lnTo>
                      <a:pt x="10352" y="843"/>
                    </a:lnTo>
                    <a:lnTo>
                      <a:pt x="9468" y="979"/>
                    </a:lnTo>
                    <a:lnTo>
                      <a:pt x="8625" y="1115"/>
                    </a:lnTo>
                    <a:lnTo>
                      <a:pt x="7128" y="1387"/>
                    </a:lnTo>
                    <a:lnTo>
                      <a:pt x="5877" y="1632"/>
                    </a:lnTo>
                    <a:lnTo>
                      <a:pt x="4938" y="1823"/>
                    </a:lnTo>
                    <a:lnTo>
                      <a:pt x="4136" y="2000"/>
                    </a:lnTo>
                    <a:lnTo>
                      <a:pt x="3918" y="2054"/>
                    </a:lnTo>
                    <a:lnTo>
                      <a:pt x="3714" y="2136"/>
                    </a:lnTo>
                    <a:lnTo>
                      <a:pt x="3524" y="2217"/>
                    </a:lnTo>
                    <a:lnTo>
                      <a:pt x="3320" y="2299"/>
                    </a:lnTo>
                    <a:lnTo>
                      <a:pt x="3129" y="2408"/>
                    </a:lnTo>
                    <a:lnTo>
                      <a:pt x="2952" y="2516"/>
                    </a:lnTo>
                    <a:lnTo>
                      <a:pt x="2762" y="2639"/>
                    </a:lnTo>
                    <a:lnTo>
                      <a:pt x="2585" y="2761"/>
                    </a:lnTo>
                    <a:lnTo>
                      <a:pt x="2422" y="2897"/>
                    </a:lnTo>
                    <a:lnTo>
                      <a:pt x="2245" y="3033"/>
                    </a:lnTo>
                    <a:lnTo>
                      <a:pt x="2082" y="3197"/>
                    </a:lnTo>
                    <a:lnTo>
                      <a:pt x="1932" y="3346"/>
                    </a:lnTo>
                    <a:lnTo>
                      <a:pt x="1783" y="3509"/>
                    </a:lnTo>
                    <a:lnTo>
                      <a:pt x="1633" y="3686"/>
                    </a:lnTo>
                    <a:lnTo>
                      <a:pt x="1361" y="4040"/>
                    </a:lnTo>
                    <a:lnTo>
                      <a:pt x="1116" y="4421"/>
                    </a:lnTo>
                    <a:lnTo>
                      <a:pt x="885" y="4829"/>
                    </a:lnTo>
                    <a:lnTo>
                      <a:pt x="681" y="5237"/>
                    </a:lnTo>
                    <a:lnTo>
                      <a:pt x="504" y="5672"/>
                    </a:lnTo>
                    <a:lnTo>
                      <a:pt x="354" y="6108"/>
                    </a:lnTo>
                    <a:lnTo>
                      <a:pt x="218" y="6556"/>
                    </a:lnTo>
                    <a:lnTo>
                      <a:pt x="123" y="7019"/>
                    </a:lnTo>
                    <a:lnTo>
                      <a:pt x="55" y="7468"/>
                    </a:lnTo>
                    <a:lnTo>
                      <a:pt x="14" y="7930"/>
                    </a:lnTo>
                    <a:lnTo>
                      <a:pt x="1" y="8379"/>
                    </a:lnTo>
                    <a:lnTo>
                      <a:pt x="14" y="8828"/>
                    </a:lnTo>
                    <a:lnTo>
                      <a:pt x="55" y="9277"/>
                    </a:lnTo>
                    <a:lnTo>
                      <a:pt x="96" y="9495"/>
                    </a:lnTo>
                    <a:lnTo>
                      <a:pt x="137" y="9712"/>
                    </a:lnTo>
                    <a:lnTo>
                      <a:pt x="191" y="9916"/>
                    </a:lnTo>
                    <a:lnTo>
                      <a:pt x="245" y="10120"/>
                    </a:lnTo>
                    <a:lnTo>
                      <a:pt x="313" y="10324"/>
                    </a:lnTo>
                    <a:lnTo>
                      <a:pt x="395" y="10528"/>
                    </a:lnTo>
                    <a:lnTo>
                      <a:pt x="477" y="10719"/>
                    </a:lnTo>
                    <a:lnTo>
                      <a:pt x="572" y="10909"/>
                    </a:lnTo>
                    <a:lnTo>
                      <a:pt x="667" y="11086"/>
                    </a:lnTo>
                    <a:lnTo>
                      <a:pt x="776" y="11263"/>
                    </a:lnTo>
                    <a:lnTo>
                      <a:pt x="898" y="11440"/>
                    </a:lnTo>
                    <a:lnTo>
                      <a:pt x="1021" y="11603"/>
                    </a:lnTo>
                    <a:lnTo>
                      <a:pt x="1170" y="11766"/>
                    </a:lnTo>
                    <a:lnTo>
                      <a:pt x="1306" y="11916"/>
                    </a:lnTo>
                    <a:lnTo>
                      <a:pt x="1470" y="12052"/>
                    </a:lnTo>
                    <a:lnTo>
                      <a:pt x="1633" y="12188"/>
                    </a:lnTo>
                    <a:lnTo>
                      <a:pt x="1796" y="12324"/>
                    </a:lnTo>
                    <a:lnTo>
                      <a:pt x="1987" y="12446"/>
                    </a:lnTo>
                    <a:lnTo>
                      <a:pt x="2177" y="12555"/>
                    </a:lnTo>
                    <a:lnTo>
                      <a:pt x="2381" y="12650"/>
                    </a:lnTo>
                    <a:lnTo>
                      <a:pt x="2585" y="12746"/>
                    </a:lnTo>
                    <a:lnTo>
                      <a:pt x="2816" y="12827"/>
                    </a:lnTo>
                    <a:lnTo>
                      <a:pt x="3048" y="12895"/>
                    </a:lnTo>
                    <a:lnTo>
                      <a:pt x="3279" y="12963"/>
                    </a:lnTo>
                    <a:lnTo>
                      <a:pt x="3646" y="13031"/>
                    </a:lnTo>
                    <a:lnTo>
                      <a:pt x="3973" y="13072"/>
                    </a:lnTo>
                    <a:lnTo>
                      <a:pt x="4299" y="13113"/>
                    </a:lnTo>
                    <a:lnTo>
                      <a:pt x="4775" y="13126"/>
                    </a:lnTo>
                    <a:lnTo>
                      <a:pt x="5265" y="13126"/>
                    </a:lnTo>
                    <a:lnTo>
                      <a:pt x="5782" y="13099"/>
                    </a:lnTo>
                    <a:lnTo>
                      <a:pt x="6312" y="13058"/>
                    </a:lnTo>
                    <a:lnTo>
                      <a:pt x="6856" y="13004"/>
                    </a:lnTo>
                    <a:lnTo>
                      <a:pt x="7414" y="12922"/>
                    </a:lnTo>
                    <a:lnTo>
                      <a:pt x="7985" y="12827"/>
                    </a:lnTo>
                    <a:lnTo>
                      <a:pt x="8570" y="12718"/>
                    </a:lnTo>
                    <a:lnTo>
                      <a:pt x="9169" y="12596"/>
                    </a:lnTo>
                    <a:lnTo>
                      <a:pt x="9767" y="12460"/>
                    </a:lnTo>
                    <a:lnTo>
                      <a:pt x="10366" y="12310"/>
                    </a:lnTo>
                    <a:lnTo>
                      <a:pt x="10964" y="12161"/>
                    </a:lnTo>
                    <a:lnTo>
                      <a:pt x="12175" y="11821"/>
                    </a:lnTo>
                    <a:lnTo>
                      <a:pt x="13386" y="11453"/>
                    </a:lnTo>
                    <a:lnTo>
                      <a:pt x="11753" y="12378"/>
                    </a:lnTo>
                    <a:lnTo>
                      <a:pt x="10339" y="13154"/>
                    </a:lnTo>
                    <a:lnTo>
                      <a:pt x="9155" y="13779"/>
                    </a:lnTo>
                    <a:lnTo>
                      <a:pt x="8203" y="14283"/>
                    </a:lnTo>
                    <a:lnTo>
                      <a:pt x="7455" y="14664"/>
                    </a:lnTo>
                    <a:lnTo>
                      <a:pt x="6924" y="14936"/>
                    </a:lnTo>
                    <a:lnTo>
                      <a:pt x="6503" y="15126"/>
                    </a:lnTo>
                    <a:lnTo>
                      <a:pt x="6462" y="15725"/>
                    </a:lnTo>
                    <a:lnTo>
                      <a:pt x="6448" y="16010"/>
                    </a:lnTo>
                    <a:lnTo>
                      <a:pt x="6326" y="17996"/>
                    </a:lnTo>
                    <a:lnTo>
                      <a:pt x="7523" y="17833"/>
                    </a:lnTo>
                    <a:lnTo>
                      <a:pt x="8693" y="17656"/>
                    </a:lnTo>
                    <a:lnTo>
                      <a:pt x="9835" y="17479"/>
                    </a:lnTo>
                    <a:lnTo>
                      <a:pt x="10951" y="17302"/>
                    </a:lnTo>
                    <a:lnTo>
                      <a:pt x="12025" y="17098"/>
                    </a:lnTo>
                    <a:lnTo>
                      <a:pt x="13086" y="16908"/>
                    </a:lnTo>
                    <a:lnTo>
                      <a:pt x="14107" y="16704"/>
                    </a:lnTo>
                    <a:lnTo>
                      <a:pt x="15100" y="16486"/>
                    </a:lnTo>
                    <a:lnTo>
                      <a:pt x="16065" y="16269"/>
                    </a:lnTo>
                    <a:lnTo>
                      <a:pt x="16990" y="16051"/>
                    </a:lnTo>
                    <a:lnTo>
                      <a:pt x="17902" y="15820"/>
                    </a:lnTo>
                    <a:lnTo>
                      <a:pt x="18772" y="15575"/>
                    </a:lnTo>
                    <a:lnTo>
                      <a:pt x="19629" y="15344"/>
                    </a:lnTo>
                    <a:lnTo>
                      <a:pt x="20445" y="15099"/>
                    </a:lnTo>
                    <a:lnTo>
                      <a:pt x="21248" y="14840"/>
                    </a:lnTo>
                    <a:lnTo>
                      <a:pt x="22010" y="14596"/>
                    </a:lnTo>
                    <a:lnTo>
                      <a:pt x="22744" y="14337"/>
                    </a:lnTo>
                    <a:lnTo>
                      <a:pt x="23465" y="14065"/>
                    </a:lnTo>
                    <a:lnTo>
                      <a:pt x="24145" y="13807"/>
                    </a:lnTo>
                    <a:lnTo>
                      <a:pt x="24798" y="13535"/>
                    </a:lnTo>
                    <a:lnTo>
                      <a:pt x="25437" y="13262"/>
                    </a:lnTo>
                    <a:lnTo>
                      <a:pt x="26036" y="12990"/>
                    </a:lnTo>
                    <a:lnTo>
                      <a:pt x="26621" y="12705"/>
                    </a:lnTo>
                    <a:lnTo>
                      <a:pt x="27165" y="12433"/>
                    </a:lnTo>
                    <a:lnTo>
                      <a:pt x="27696" y="12147"/>
                    </a:lnTo>
                    <a:lnTo>
                      <a:pt x="28199" y="11861"/>
                    </a:lnTo>
                    <a:lnTo>
                      <a:pt x="28661" y="11576"/>
                    </a:lnTo>
                    <a:lnTo>
                      <a:pt x="29110" y="11277"/>
                    </a:lnTo>
                    <a:lnTo>
                      <a:pt x="29545" y="10991"/>
                    </a:lnTo>
                    <a:lnTo>
                      <a:pt x="29940" y="10692"/>
                    </a:lnTo>
                    <a:lnTo>
                      <a:pt x="30307" y="10406"/>
                    </a:lnTo>
                    <a:lnTo>
                      <a:pt x="30661" y="10107"/>
                    </a:lnTo>
                    <a:lnTo>
                      <a:pt x="30987" y="9821"/>
                    </a:lnTo>
                    <a:lnTo>
                      <a:pt x="31287" y="9522"/>
                    </a:lnTo>
                    <a:lnTo>
                      <a:pt x="31572" y="9223"/>
                    </a:lnTo>
                    <a:lnTo>
                      <a:pt x="31817" y="8937"/>
                    </a:lnTo>
                    <a:lnTo>
                      <a:pt x="32048" y="8638"/>
                    </a:lnTo>
                    <a:lnTo>
                      <a:pt x="32252" y="8352"/>
                    </a:lnTo>
                    <a:lnTo>
                      <a:pt x="32443" y="8053"/>
                    </a:lnTo>
                    <a:lnTo>
                      <a:pt x="32592" y="7767"/>
                    </a:lnTo>
                    <a:lnTo>
                      <a:pt x="32742" y="7481"/>
                    </a:lnTo>
                    <a:lnTo>
                      <a:pt x="32851" y="7182"/>
                    </a:lnTo>
                    <a:lnTo>
                      <a:pt x="32946" y="6897"/>
                    </a:lnTo>
                    <a:lnTo>
                      <a:pt x="33014" y="6624"/>
                    </a:lnTo>
                    <a:lnTo>
                      <a:pt x="33055" y="6339"/>
                    </a:lnTo>
                    <a:lnTo>
                      <a:pt x="33082" y="6053"/>
                    </a:lnTo>
                    <a:lnTo>
                      <a:pt x="33082" y="5781"/>
                    </a:lnTo>
                    <a:lnTo>
                      <a:pt x="33069" y="5509"/>
                    </a:lnTo>
                    <a:lnTo>
                      <a:pt x="33028" y="5237"/>
                    </a:lnTo>
                    <a:lnTo>
                      <a:pt x="32973" y="4979"/>
                    </a:lnTo>
                    <a:lnTo>
                      <a:pt x="32892" y="4706"/>
                    </a:lnTo>
                    <a:lnTo>
                      <a:pt x="32783" y="4448"/>
                    </a:lnTo>
                    <a:lnTo>
                      <a:pt x="32660" y="4203"/>
                    </a:lnTo>
                    <a:lnTo>
                      <a:pt x="32524" y="3945"/>
                    </a:lnTo>
                    <a:lnTo>
                      <a:pt x="32361" y="3700"/>
                    </a:lnTo>
                    <a:lnTo>
                      <a:pt x="32171" y="3469"/>
                    </a:lnTo>
                    <a:lnTo>
                      <a:pt x="31967" y="3224"/>
                    </a:lnTo>
                    <a:lnTo>
                      <a:pt x="31749" y="2993"/>
                    </a:lnTo>
                    <a:lnTo>
                      <a:pt x="31504" y="2775"/>
                    </a:lnTo>
                    <a:lnTo>
                      <a:pt x="31246" y="2557"/>
                    </a:lnTo>
                    <a:lnTo>
                      <a:pt x="30960" y="2340"/>
                    </a:lnTo>
                    <a:lnTo>
                      <a:pt x="30661" y="2136"/>
                    </a:lnTo>
                    <a:lnTo>
                      <a:pt x="30348" y="1945"/>
                    </a:lnTo>
                    <a:lnTo>
                      <a:pt x="30008" y="1755"/>
                    </a:lnTo>
                    <a:lnTo>
                      <a:pt x="29641" y="1564"/>
                    </a:lnTo>
                    <a:lnTo>
                      <a:pt x="29273" y="1387"/>
                    </a:lnTo>
                    <a:lnTo>
                      <a:pt x="28879" y="1224"/>
                    </a:lnTo>
                    <a:lnTo>
                      <a:pt x="28484" y="1075"/>
                    </a:lnTo>
                    <a:lnTo>
                      <a:pt x="28063" y="939"/>
                    </a:lnTo>
                    <a:lnTo>
                      <a:pt x="27641" y="816"/>
                    </a:lnTo>
                    <a:lnTo>
                      <a:pt x="27192" y="694"/>
                    </a:lnTo>
                    <a:lnTo>
                      <a:pt x="26743" y="585"/>
                    </a:lnTo>
                    <a:lnTo>
                      <a:pt x="26281" y="490"/>
                    </a:lnTo>
                    <a:lnTo>
                      <a:pt x="25805" y="408"/>
                    </a:lnTo>
                    <a:lnTo>
                      <a:pt x="25329" y="326"/>
                    </a:lnTo>
                    <a:lnTo>
                      <a:pt x="24839" y="258"/>
                    </a:lnTo>
                    <a:lnTo>
                      <a:pt x="24336" y="190"/>
                    </a:lnTo>
                    <a:lnTo>
                      <a:pt x="23832" y="150"/>
                    </a:lnTo>
                    <a:lnTo>
                      <a:pt x="23329" y="95"/>
                    </a:lnTo>
                    <a:lnTo>
                      <a:pt x="22812" y="68"/>
                    </a:lnTo>
                    <a:lnTo>
                      <a:pt x="21751" y="14"/>
                    </a:lnTo>
                    <a:lnTo>
                      <a:pt x="2069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28"/>
              <p:cNvSpPr/>
              <p:nvPr/>
            </p:nvSpPr>
            <p:spPr>
              <a:xfrm>
                <a:off x="1316067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4980" y="1"/>
                    </a:moveTo>
                    <a:lnTo>
                      <a:pt x="2381" y="518"/>
                    </a:lnTo>
                    <a:lnTo>
                      <a:pt x="2177" y="790"/>
                    </a:lnTo>
                    <a:lnTo>
                      <a:pt x="1661" y="1524"/>
                    </a:lnTo>
                    <a:lnTo>
                      <a:pt x="1293" y="2014"/>
                    </a:lnTo>
                    <a:lnTo>
                      <a:pt x="899" y="2531"/>
                    </a:lnTo>
                    <a:lnTo>
                      <a:pt x="463" y="3089"/>
                    </a:lnTo>
                    <a:lnTo>
                      <a:pt x="1" y="3646"/>
                    </a:lnTo>
                    <a:lnTo>
                      <a:pt x="4844" y="2939"/>
                    </a:lnTo>
                    <a:lnTo>
                      <a:pt x="4980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28"/>
              <p:cNvSpPr/>
              <p:nvPr/>
            </p:nvSpPr>
            <p:spPr>
              <a:xfrm>
                <a:off x="1429451" y="4518430"/>
                <a:ext cx="74155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599" extrusionOk="0">
                    <a:moveTo>
                      <a:pt x="1850" y="1"/>
                    </a:moveTo>
                    <a:lnTo>
                      <a:pt x="1592" y="14"/>
                    </a:lnTo>
                    <a:lnTo>
                      <a:pt x="1320" y="28"/>
                    </a:lnTo>
                    <a:lnTo>
                      <a:pt x="1062" y="55"/>
                    </a:lnTo>
                    <a:lnTo>
                      <a:pt x="803" y="110"/>
                    </a:lnTo>
                    <a:lnTo>
                      <a:pt x="545" y="178"/>
                    </a:lnTo>
                    <a:lnTo>
                      <a:pt x="273" y="259"/>
                    </a:lnTo>
                    <a:lnTo>
                      <a:pt x="1" y="382"/>
                    </a:lnTo>
                    <a:lnTo>
                      <a:pt x="422" y="4544"/>
                    </a:lnTo>
                    <a:lnTo>
                      <a:pt x="694" y="4585"/>
                    </a:lnTo>
                    <a:lnTo>
                      <a:pt x="966" y="4598"/>
                    </a:lnTo>
                    <a:lnTo>
                      <a:pt x="1225" y="4598"/>
                    </a:lnTo>
                    <a:lnTo>
                      <a:pt x="1483" y="4558"/>
                    </a:lnTo>
                    <a:lnTo>
                      <a:pt x="1728" y="4517"/>
                    </a:lnTo>
                    <a:lnTo>
                      <a:pt x="1987" y="4435"/>
                    </a:lnTo>
                    <a:lnTo>
                      <a:pt x="2245" y="4340"/>
                    </a:lnTo>
                    <a:lnTo>
                      <a:pt x="2517" y="4231"/>
                    </a:lnTo>
                    <a:lnTo>
                      <a:pt x="2123" y="1"/>
                    </a:lnTo>
                    <a:close/>
                  </a:path>
                </a:pathLst>
              </a:custGeom>
              <a:solidFill>
                <a:srgbClr val="2A5B7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28"/>
              <p:cNvSpPr/>
              <p:nvPr/>
            </p:nvSpPr>
            <p:spPr>
              <a:xfrm>
                <a:off x="1060495" y="4451135"/>
                <a:ext cx="355373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7" h="8693" extrusionOk="0">
                    <a:moveTo>
                      <a:pt x="9196" y="0"/>
                    </a:moveTo>
                    <a:lnTo>
                      <a:pt x="7740" y="1102"/>
                    </a:lnTo>
                    <a:lnTo>
                      <a:pt x="6258" y="2231"/>
                    </a:lnTo>
                    <a:lnTo>
                      <a:pt x="4544" y="3551"/>
                    </a:lnTo>
                    <a:lnTo>
                      <a:pt x="3687" y="4231"/>
                    </a:lnTo>
                    <a:lnTo>
                      <a:pt x="2843" y="4897"/>
                    </a:lnTo>
                    <a:lnTo>
                      <a:pt x="2068" y="5537"/>
                    </a:lnTo>
                    <a:lnTo>
                      <a:pt x="1374" y="6122"/>
                    </a:lnTo>
                    <a:lnTo>
                      <a:pt x="789" y="6639"/>
                    </a:lnTo>
                    <a:lnTo>
                      <a:pt x="558" y="6856"/>
                    </a:lnTo>
                    <a:lnTo>
                      <a:pt x="354" y="7060"/>
                    </a:lnTo>
                    <a:lnTo>
                      <a:pt x="191" y="7223"/>
                    </a:lnTo>
                    <a:lnTo>
                      <a:pt x="82" y="7373"/>
                    </a:lnTo>
                    <a:lnTo>
                      <a:pt x="14" y="7482"/>
                    </a:lnTo>
                    <a:lnTo>
                      <a:pt x="1" y="7523"/>
                    </a:lnTo>
                    <a:lnTo>
                      <a:pt x="1" y="7550"/>
                    </a:lnTo>
                    <a:lnTo>
                      <a:pt x="82" y="7795"/>
                    </a:lnTo>
                    <a:lnTo>
                      <a:pt x="137" y="7917"/>
                    </a:lnTo>
                    <a:lnTo>
                      <a:pt x="191" y="8053"/>
                    </a:lnTo>
                    <a:lnTo>
                      <a:pt x="259" y="8176"/>
                    </a:lnTo>
                    <a:lnTo>
                      <a:pt x="354" y="8298"/>
                    </a:lnTo>
                    <a:lnTo>
                      <a:pt x="449" y="8407"/>
                    </a:lnTo>
                    <a:lnTo>
                      <a:pt x="558" y="8502"/>
                    </a:lnTo>
                    <a:lnTo>
                      <a:pt x="681" y="8584"/>
                    </a:lnTo>
                    <a:lnTo>
                      <a:pt x="817" y="8638"/>
                    </a:lnTo>
                    <a:lnTo>
                      <a:pt x="966" y="8679"/>
                    </a:lnTo>
                    <a:lnTo>
                      <a:pt x="1130" y="8692"/>
                    </a:lnTo>
                    <a:lnTo>
                      <a:pt x="1320" y="8679"/>
                    </a:lnTo>
                    <a:lnTo>
                      <a:pt x="1510" y="8638"/>
                    </a:lnTo>
                    <a:lnTo>
                      <a:pt x="1742" y="8556"/>
                    </a:lnTo>
                    <a:lnTo>
                      <a:pt x="1973" y="8434"/>
                    </a:lnTo>
                    <a:lnTo>
                      <a:pt x="2191" y="8325"/>
                    </a:lnTo>
                    <a:lnTo>
                      <a:pt x="2449" y="8244"/>
                    </a:lnTo>
                    <a:lnTo>
                      <a:pt x="2748" y="8148"/>
                    </a:lnTo>
                    <a:lnTo>
                      <a:pt x="3102" y="8067"/>
                    </a:lnTo>
                    <a:lnTo>
                      <a:pt x="3469" y="7985"/>
                    </a:lnTo>
                    <a:lnTo>
                      <a:pt x="3877" y="7917"/>
                    </a:lnTo>
                    <a:lnTo>
                      <a:pt x="4748" y="7795"/>
                    </a:lnTo>
                    <a:lnTo>
                      <a:pt x="5346" y="7713"/>
                    </a:lnTo>
                    <a:lnTo>
                      <a:pt x="5591" y="7686"/>
                    </a:lnTo>
                    <a:lnTo>
                      <a:pt x="6244" y="7618"/>
                    </a:lnTo>
                    <a:lnTo>
                      <a:pt x="6639" y="7563"/>
                    </a:lnTo>
                    <a:lnTo>
                      <a:pt x="7183" y="7509"/>
                    </a:lnTo>
                    <a:lnTo>
                      <a:pt x="7958" y="7427"/>
                    </a:lnTo>
                    <a:lnTo>
                      <a:pt x="8597" y="7332"/>
                    </a:lnTo>
                    <a:lnTo>
                      <a:pt x="8856" y="7291"/>
                    </a:lnTo>
                    <a:lnTo>
                      <a:pt x="9060" y="7251"/>
                    </a:lnTo>
                    <a:lnTo>
                      <a:pt x="9209" y="7210"/>
                    </a:lnTo>
                    <a:lnTo>
                      <a:pt x="9305" y="7169"/>
                    </a:lnTo>
                    <a:lnTo>
                      <a:pt x="9386" y="7087"/>
                    </a:lnTo>
                    <a:lnTo>
                      <a:pt x="9454" y="7006"/>
                    </a:lnTo>
                    <a:lnTo>
                      <a:pt x="9509" y="6897"/>
                    </a:lnTo>
                    <a:lnTo>
                      <a:pt x="9563" y="6788"/>
                    </a:lnTo>
                    <a:lnTo>
                      <a:pt x="9604" y="6666"/>
                    </a:lnTo>
                    <a:lnTo>
                      <a:pt x="9631" y="6530"/>
                    </a:lnTo>
                    <a:lnTo>
                      <a:pt x="9672" y="6271"/>
                    </a:lnTo>
                    <a:lnTo>
                      <a:pt x="9686" y="6040"/>
                    </a:lnTo>
                    <a:lnTo>
                      <a:pt x="9686" y="5836"/>
                    </a:lnTo>
                    <a:lnTo>
                      <a:pt x="9686" y="5646"/>
                    </a:lnTo>
                    <a:lnTo>
                      <a:pt x="9903" y="5278"/>
                    </a:lnTo>
                    <a:lnTo>
                      <a:pt x="10121" y="4965"/>
                    </a:lnTo>
                    <a:lnTo>
                      <a:pt x="10352" y="4693"/>
                    </a:lnTo>
                    <a:lnTo>
                      <a:pt x="10570" y="4449"/>
                    </a:lnTo>
                    <a:lnTo>
                      <a:pt x="10801" y="4244"/>
                    </a:lnTo>
                    <a:lnTo>
                      <a:pt x="11005" y="4068"/>
                    </a:lnTo>
                    <a:lnTo>
                      <a:pt x="11209" y="3918"/>
                    </a:lnTo>
                    <a:lnTo>
                      <a:pt x="11413" y="3782"/>
                    </a:lnTo>
                    <a:lnTo>
                      <a:pt x="11740" y="3564"/>
                    </a:lnTo>
                    <a:lnTo>
                      <a:pt x="11862" y="3483"/>
                    </a:lnTo>
                    <a:lnTo>
                      <a:pt x="11957" y="3401"/>
                    </a:lnTo>
                    <a:lnTo>
                      <a:pt x="12039" y="3320"/>
                    </a:lnTo>
                    <a:lnTo>
                      <a:pt x="12052" y="3279"/>
                    </a:lnTo>
                    <a:lnTo>
                      <a:pt x="12066" y="3238"/>
                    </a:lnTo>
                    <a:lnTo>
                      <a:pt x="12066" y="3197"/>
                    </a:lnTo>
                    <a:lnTo>
                      <a:pt x="12066" y="3156"/>
                    </a:lnTo>
                    <a:lnTo>
                      <a:pt x="12039" y="3102"/>
                    </a:lnTo>
                    <a:lnTo>
                      <a:pt x="12012" y="3061"/>
                    </a:lnTo>
                    <a:lnTo>
                      <a:pt x="11876" y="2871"/>
                    </a:lnTo>
                    <a:lnTo>
                      <a:pt x="11712" y="2667"/>
                    </a:lnTo>
                    <a:lnTo>
                      <a:pt x="11304" y="2190"/>
                    </a:lnTo>
                    <a:lnTo>
                      <a:pt x="10842" y="1687"/>
                    </a:lnTo>
                    <a:lnTo>
                      <a:pt x="10366" y="1184"/>
                    </a:lnTo>
                    <a:lnTo>
                      <a:pt x="9550" y="354"/>
                    </a:lnTo>
                    <a:lnTo>
                      <a:pt x="9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28"/>
              <p:cNvSpPr/>
              <p:nvPr/>
            </p:nvSpPr>
            <p:spPr>
              <a:xfrm>
                <a:off x="478022" y="4091810"/>
                <a:ext cx="974677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96" h="17997" extrusionOk="0">
                    <a:moveTo>
                      <a:pt x="12406" y="0"/>
                    </a:moveTo>
                    <a:lnTo>
                      <a:pt x="11331" y="14"/>
                    </a:lnTo>
                    <a:lnTo>
                      <a:pt x="10284" y="68"/>
                    </a:lnTo>
                    <a:lnTo>
                      <a:pt x="9767" y="95"/>
                    </a:lnTo>
                    <a:lnTo>
                      <a:pt x="9250" y="150"/>
                    </a:lnTo>
                    <a:lnTo>
                      <a:pt x="8747" y="190"/>
                    </a:lnTo>
                    <a:lnTo>
                      <a:pt x="8244" y="258"/>
                    </a:lnTo>
                    <a:lnTo>
                      <a:pt x="7754" y="326"/>
                    </a:lnTo>
                    <a:lnTo>
                      <a:pt x="7278" y="408"/>
                    </a:lnTo>
                    <a:lnTo>
                      <a:pt x="6802" y="490"/>
                    </a:lnTo>
                    <a:lnTo>
                      <a:pt x="6339" y="585"/>
                    </a:lnTo>
                    <a:lnTo>
                      <a:pt x="5890" y="694"/>
                    </a:lnTo>
                    <a:lnTo>
                      <a:pt x="5455" y="816"/>
                    </a:lnTo>
                    <a:lnTo>
                      <a:pt x="5020" y="939"/>
                    </a:lnTo>
                    <a:lnTo>
                      <a:pt x="4612" y="1075"/>
                    </a:lnTo>
                    <a:lnTo>
                      <a:pt x="4204" y="1224"/>
                    </a:lnTo>
                    <a:lnTo>
                      <a:pt x="3809" y="1387"/>
                    </a:lnTo>
                    <a:lnTo>
                      <a:pt x="3442" y="1564"/>
                    </a:lnTo>
                    <a:lnTo>
                      <a:pt x="3088" y="1755"/>
                    </a:lnTo>
                    <a:lnTo>
                      <a:pt x="2748" y="1945"/>
                    </a:lnTo>
                    <a:lnTo>
                      <a:pt x="2422" y="2136"/>
                    </a:lnTo>
                    <a:lnTo>
                      <a:pt x="2122" y="2340"/>
                    </a:lnTo>
                    <a:lnTo>
                      <a:pt x="1850" y="2557"/>
                    </a:lnTo>
                    <a:lnTo>
                      <a:pt x="1578" y="2775"/>
                    </a:lnTo>
                    <a:lnTo>
                      <a:pt x="1347" y="2993"/>
                    </a:lnTo>
                    <a:lnTo>
                      <a:pt x="1116" y="3224"/>
                    </a:lnTo>
                    <a:lnTo>
                      <a:pt x="912" y="3469"/>
                    </a:lnTo>
                    <a:lnTo>
                      <a:pt x="735" y="3700"/>
                    </a:lnTo>
                    <a:lnTo>
                      <a:pt x="572" y="3945"/>
                    </a:lnTo>
                    <a:lnTo>
                      <a:pt x="422" y="4203"/>
                    </a:lnTo>
                    <a:lnTo>
                      <a:pt x="300" y="4448"/>
                    </a:lnTo>
                    <a:lnTo>
                      <a:pt x="204" y="4706"/>
                    </a:lnTo>
                    <a:lnTo>
                      <a:pt x="123" y="4979"/>
                    </a:lnTo>
                    <a:lnTo>
                      <a:pt x="55" y="5237"/>
                    </a:lnTo>
                    <a:lnTo>
                      <a:pt x="14" y="5509"/>
                    </a:lnTo>
                    <a:lnTo>
                      <a:pt x="0" y="5781"/>
                    </a:lnTo>
                    <a:lnTo>
                      <a:pt x="0" y="6053"/>
                    </a:lnTo>
                    <a:lnTo>
                      <a:pt x="28" y="6339"/>
                    </a:lnTo>
                    <a:lnTo>
                      <a:pt x="82" y="6624"/>
                    </a:lnTo>
                    <a:lnTo>
                      <a:pt x="150" y="6897"/>
                    </a:lnTo>
                    <a:lnTo>
                      <a:pt x="232" y="7182"/>
                    </a:lnTo>
                    <a:lnTo>
                      <a:pt x="354" y="7481"/>
                    </a:lnTo>
                    <a:lnTo>
                      <a:pt x="490" y="7767"/>
                    </a:lnTo>
                    <a:lnTo>
                      <a:pt x="653" y="8053"/>
                    </a:lnTo>
                    <a:lnTo>
                      <a:pt x="830" y="8352"/>
                    </a:lnTo>
                    <a:lnTo>
                      <a:pt x="1034" y="8638"/>
                    </a:lnTo>
                    <a:lnTo>
                      <a:pt x="1265" y="8937"/>
                    </a:lnTo>
                    <a:lnTo>
                      <a:pt x="1524" y="9223"/>
                    </a:lnTo>
                    <a:lnTo>
                      <a:pt x="1796" y="9522"/>
                    </a:lnTo>
                    <a:lnTo>
                      <a:pt x="2095" y="9821"/>
                    </a:lnTo>
                    <a:lnTo>
                      <a:pt x="2422" y="10107"/>
                    </a:lnTo>
                    <a:lnTo>
                      <a:pt x="2775" y="10406"/>
                    </a:lnTo>
                    <a:lnTo>
                      <a:pt x="3143" y="10692"/>
                    </a:lnTo>
                    <a:lnTo>
                      <a:pt x="3551" y="10991"/>
                    </a:lnTo>
                    <a:lnTo>
                      <a:pt x="3972" y="11277"/>
                    </a:lnTo>
                    <a:lnTo>
                      <a:pt x="4421" y="11576"/>
                    </a:lnTo>
                    <a:lnTo>
                      <a:pt x="4897" y="11861"/>
                    </a:lnTo>
                    <a:lnTo>
                      <a:pt x="5401" y="12147"/>
                    </a:lnTo>
                    <a:lnTo>
                      <a:pt x="5917" y="12433"/>
                    </a:lnTo>
                    <a:lnTo>
                      <a:pt x="6475" y="12705"/>
                    </a:lnTo>
                    <a:lnTo>
                      <a:pt x="7046" y="12990"/>
                    </a:lnTo>
                    <a:lnTo>
                      <a:pt x="7659" y="13262"/>
                    </a:lnTo>
                    <a:lnTo>
                      <a:pt x="8284" y="13535"/>
                    </a:lnTo>
                    <a:lnTo>
                      <a:pt x="8937" y="13807"/>
                    </a:lnTo>
                    <a:lnTo>
                      <a:pt x="9631" y="14065"/>
                    </a:lnTo>
                    <a:lnTo>
                      <a:pt x="10338" y="14337"/>
                    </a:lnTo>
                    <a:lnTo>
                      <a:pt x="11073" y="14596"/>
                    </a:lnTo>
                    <a:lnTo>
                      <a:pt x="11848" y="14840"/>
                    </a:lnTo>
                    <a:lnTo>
                      <a:pt x="12637" y="15099"/>
                    </a:lnTo>
                    <a:lnTo>
                      <a:pt x="13453" y="15344"/>
                    </a:lnTo>
                    <a:lnTo>
                      <a:pt x="14310" y="15575"/>
                    </a:lnTo>
                    <a:lnTo>
                      <a:pt x="15181" y="15820"/>
                    </a:lnTo>
                    <a:lnTo>
                      <a:pt x="16092" y="16051"/>
                    </a:lnTo>
                    <a:lnTo>
                      <a:pt x="17031" y="16269"/>
                    </a:lnTo>
                    <a:lnTo>
                      <a:pt x="17997" y="16486"/>
                    </a:lnTo>
                    <a:lnTo>
                      <a:pt x="18990" y="16704"/>
                    </a:lnTo>
                    <a:lnTo>
                      <a:pt x="20010" y="16908"/>
                    </a:lnTo>
                    <a:lnTo>
                      <a:pt x="21057" y="17098"/>
                    </a:lnTo>
                    <a:lnTo>
                      <a:pt x="22132" y="17302"/>
                    </a:lnTo>
                    <a:lnTo>
                      <a:pt x="23247" y="17479"/>
                    </a:lnTo>
                    <a:lnTo>
                      <a:pt x="24390" y="17656"/>
                    </a:lnTo>
                    <a:lnTo>
                      <a:pt x="25560" y="17833"/>
                    </a:lnTo>
                    <a:lnTo>
                      <a:pt x="26757" y="17996"/>
                    </a:lnTo>
                    <a:lnTo>
                      <a:pt x="26757" y="17996"/>
                    </a:lnTo>
                    <a:lnTo>
                      <a:pt x="26634" y="16037"/>
                    </a:lnTo>
                    <a:lnTo>
                      <a:pt x="26621" y="15752"/>
                    </a:lnTo>
                    <a:lnTo>
                      <a:pt x="26580" y="15126"/>
                    </a:lnTo>
                    <a:lnTo>
                      <a:pt x="26158" y="14936"/>
                    </a:lnTo>
                    <a:lnTo>
                      <a:pt x="25628" y="14664"/>
                    </a:lnTo>
                    <a:lnTo>
                      <a:pt x="24893" y="14283"/>
                    </a:lnTo>
                    <a:lnTo>
                      <a:pt x="23927" y="13779"/>
                    </a:lnTo>
                    <a:lnTo>
                      <a:pt x="22744" y="13154"/>
                    </a:lnTo>
                    <a:lnTo>
                      <a:pt x="21343" y="12378"/>
                    </a:lnTo>
                    <a:lnTo>
                      <a:pt x="19711" y="11453"/>
                    </a:lnTo>
                    <a:lnTo>
                      <a:pt x="20894" y="11821"/>
                    </a:lnTo>
                    <a:lnTo>
                      <a:pt x="22105" y="12161"/>
                    </a:lnTo>
                    <a:lnTo>
                      <a:pt x="22703" y="12310"/>
                    </a:lnTo>
                    <a:lnTo>
                      <a:pt x="23302" y="12460"/>
                    </a:lnTo>
                    <a:lnTo>
                      <a:pt x="23900" y="12596"/>
                    </a:lnTo>
                    <a:lnTo>
                      <a:pt x="24485" y="12718"/>
                    </a:lnTo>
                    <a:lnTo>
                      <a:pt x="25056" y="12827"/>
                    </a:lnTo>
                    <a:lnTo>
                      <a:pt x="25628" y="12922"/>
                    </a:lnTo>
                    <a:lnTo>
                      <a:pt x="26185" y="12990"/>
                    </a:lnTo>
                    <a:lnTo>
                      <a:pt x="26729" y="13058"/>
                    </a:lnTo>
                    <a:lnTo>
                      <a:pt x="27260" y="13099"/>
                    </a:lnTo>
                    <a:lnTo>
                      <a:pt x="27777" y="13126"/>
                    </a:lnTo>
                    <a:lnTo>
                      <a:pt x="28267" y="13126"/>
                    </a:lnTo>
                    <a:lnTo>
                      <a:pt x="28729" y="13113"/>
                    </a:lnTo>
                    <a:lnTo>
                      <a:pt x="29069" y="13086"/>
                    </a:lnTo>
                    <a:lnTo>
                      <a:pt x="29396" y="13045"/>
                    </a:lnTo>
                    <a:lnTo>
                      <a:pt x="29600" y="13004"/>
                    </a:lnTo>
                    <a:lnTo>
                      <a:pt x="29804" y="12963"/>
                    </a:lnTo>
                    <a:lnTo>
                      <a:pt x="30049" y="12895"/>
                    </a:lnTo>
                    <a:lnTo>
                      <a:pt x="30280" y="12827"/>
                    </a:lnTo>
                    <a:lnTo>
                      <a:pt x="30497" y="12746"/>
                    </a:lnTo>
                    <a:lnTo>
                      <a:pt x="30715" y="12650"/>
                    </a:lnTo>
                    <a:lnTo>
                      <a:pt x="30905" y="12555"/>
                    </a:lnTo>
                    <a:lnTo>
                      <a:pt x="31110" y="12446"/>
                    </a:lnTo>
                    <a:lnTo>
                      <a:pt x="31286" y="12324"/>
                    </a:lnTo>
                    <a:lnTo>
                      <a:pt x="31463" y="12188"/>
                    </a:lnTo>
                    <a:lnTo>
                      <a:pt x="31626" y="12052"/>
                    </a:lnTo>
                    <a:lnTo>
                      <a:pt x="31776" y="11916"/>
                    </a:lnTo>
                    <a:lnTo>
                      <a:pt x="31926" y="11766"/>
                    </a:lnTo>
                    <a:lnTo>
                      <a:pt x="32062" y="11603"/>
                    </a:lnTo>
                    <a:lnTo>
                      <a:pt x="32184" y="11440"/>
                    </a:lnTo>
                    <a:lnTo>
                      <a:pt x="32307" y="11263"/>
                    </a:lnTo>
                    <a:lnTo>
                      <a:pt x="32415" y="11086"/>
                    </a:lnTo>
                    <a:lnTo>
                      <a:pt x="32524" y="10909"/>
                    </a:lnTo>
                    <a:lnTo>
                      <a:pt x="32606" y="10719"/>
                    </a:lnTo>
                    <a:lnTo>
                      <a:pt x="32701" y="10528"/>
                    </a:lnTo>
                    <a:lnTo>
                      <a:pt x="32769" y="10324"/>
                    </a:lnTo>
                    <a:lnTo>
                      <a:pt x="32837" y="10120"/>
                    </a:lnTo>
                    <a:lnTo>
                      <a:pt x="32905" y="9916"/>
                    </a:lnTo>
                    <a:lnTo>
                      <a:pt x="32946" y="9712"/>
                    </a:lnTo>
                    <a:lnTo>
                      <a:pt x="33000" y="9495"/>
                    </a:lnTo>
                    <a:lnTo>
                      <a:pt x="33027" y="9277"/>
                    </a:lnTo>
                    <a:lnTo>
                      <a:pt x="33082" y="8828"/>
                    </a:lnTo>
                    <a:lnTo>
                      <a:pt x="33095" y="8379"/>
                    </a:lnTo>
                    <a:lnTo>
                      <a:pt x="33082" y="7930"/>
                    </a:lnTo>
                    <a:lnTo>
                      <a:pt x="33041" y="7468"/>
                    </a:lnTo>
                    <a:lnTo>
                      <a:pt x="32959" y="7019"/>
                    </a:lnTo>
                    <a:lnTo>
                      <a:pt x="32864" y="6556"/>
                    </a:lnTo>
                    <a:lnTo>
                      <a:pt x="32742" y="6108"/>
                    </a:lnTo>
                    <a:lnTo>
                      <a:pt x="32592" y="5672"/>
                    </a:lnTo>
                    <a:lnTo>
                      <a:pt x="32415" y="5237"/>
                    </a:lnTo>
                    <a:lnTo>
                      <a:pt x="32211" y="4829"/>
                    </a:lnTo>
                    <a:lnTo>
                      <a:pt x="31980" y="4421"/>
                    </a:lnTo>
                    <a:lnTo>
                      <a:pt x="31722" y="4040"/>
                    </a:lnTo>
                    <a:lnTo>
                      <a:pt x="31450" y="3686"/>
                    </a:lnTo>
                    <a:lnTo>
                      <a:pt x="31314" y="3509"/>
                    </a:lnTo>
                    <a:lnTo>
                      <a:pt x="31150" y="3346"/>
                    </a:lnTo>
                    <a:lnTo>
                      <a:pt x="31001" y="3197"/>
                    </a:lnTo>
                    <a:lnTo>
                      <a:pt x="30837" y="3033"/>
                    </a:lnTo>
                    <a:lnTo>
                      <a:pt x="30674" y="2897"/>
                    </a:lnTo>
                    <a:lnTo>
                      <a:pt x="30497" y="2761"/>
                    </a:lnTo>
                    <a:lnTo>
                      <a:pt x="30321" y="2639"/>
                    </a:lnTo>
                    <a:lnTo>
                      <a:pt x="30144" y="2516"/>
                    </a:lnTo>
                    <a:lnTo>
                      <a:pt x="29953" y="2408"/>
                    </a:lnTo>
                    <a:lnTo>
                      <a:pt x="29763" y="2299"/>
                    </a:lnTo>
                    <a:lnTo>
                      <a:pt x="29572" y="2217"/>
                    </a:lnTo>
                    <a:lnTo>
                      <a:pt x="29368" y="2136"/>
                    </a:lnTo>
                    <a:lnTo>
                      <a:pt x="29164" y="2054"/>
                    </a:lnTo>
                    <a:lnTo>
                      <a:pt x="28960" y="2000"/>
                    </a:lnTo>
                    <a:lnTo>
                      <a:pt x="28144" y="1823"/>
                    </a:lnTo>
                    <a:lnTo>
                      <a:pt x="27206" y="1632"/>
                    </a:lnTo>
                    <a:lnTo>
                      <a:pt x="25968" y="1387"/>
                    </a:lnTo>
                    <a:lnTo>
                      <a:pt x="24458" y="1115"/>
                    </a:lnTo>
                    <a:lnTo>
                      <a:pt x="23628" y="979"/>
                    </a:lnTo>
                    <a:lnTo>
                      <a:pt x="22744" y="843"/>
                    </a:lnTo>
                    <a:lnTo>
                      <a:pt x="21819" y="707"/>
                    </a:lnTo>
                    <a:lnTo>
                      <a:pt x="20853" y="585"/>
                    </a:lnTo>
                    <a:lnTo>
                      <a:pt x="19847" y="463"/>
                    </a:lnTo>
                    <a:lnTo>
                      <a:pt x="18826" y="340"/>
                    </a:lnTo>
                    <a:lnTo>
                      <a:pt x="17779" y="245"/>
                    </a:lnTo>
                    <a:lnTo>
                      <a:pt x="16718" y="150"/>
                    </a:lnTo>
                    <a:lnTo>
                      <a:pt x="15643" y="82"/>
                    </a:lnTo>
                    <a:lnTo>
                      <a:pt x="14555" y="41"/>
                    </a:lnTo>
                    <a:lnTo>
                      <a:pt x="13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28"/>
              <p:cNvSpPr/>
              <p:nvPr/>
            </p:nvSpPr>
            <p:spPr>
              <a:xfrm>
                <a:off x="1278812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1" y="1"/>
                    </a:moveTo>
                    <a:lnTo>
                      <a:pt x="151" y="2939"/>
                    </a:lnTo>
                    <a:lnTo>
                      <a:pt x="4980" y="3646"/>
                    </a:lnTo>
                    <a:lnTo>
                      <a:pt x="4980" y="3646"/>
                    </a:lnTo>
                    <a:lnTo>
                      <a:pt x="4531" y="3089"/>
                    </a:lnTo>
                    <a:lnTo>
                      <a:pt x="4082" y="2531"/>
                    </a:lnTo>
                    <a:lnTo>
                      <a:pt x="3687" y="2014"/>
                    </a:lnTo>
                    <a:lnTo>
                      <a:pt x="3334" y="1524"/>
                    </a:lnTo>
                    <a:lnTo>
                      <a:pt x="2803" y="790"/>
                    </a:lnTo>
                    <a:lnTo>
                      <a:pt x="2599" y="5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1238376" y="4518430"/>
                <a:ext cx="73713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4599" extrusionOk="0">
                    <a:moveTo>
                      <a:pt x="381" y="1"/>
                    </a:moveTo>
                    <a:lnTo>
                      <a:pt x="0" y="4231"/>
                    </a:lnTo>
                    <a:lnTo>
                      <a:pt x="259" y="4340"/>
                    </a:lnTo>
                    <a:lnTo>
                      <a:pt x="517" y="4435"/>
                    </a:lnTo>
                    <a:lnTo>
                      <a:pt x="775" y="4517"/>
                    </a:lnTo>
                    <a:lnTo>
                      <a:pt x="1034" y="4558"/>
                    </a:lnTo>
                    <a:lnTo>
                      <a:pt x="1292" y="4598"/>
                    </a:lnTo>
                    <a:lnTo>
                      <a:pt x="1551" y="4598"/>
                    </a:lnTo>
                    <a:lnTo>
                      <a:pt x="1809" y="4585"/>
                    </a:lnTo>
                    <a:lnTo>
                      <a:pt x="2081" y="4544"/>
                    </a:lnTo>
                    <a:lnTo>
                      <a:pt x="2503" y="382"/>
                    </a:lnTo>
                    <a:lnTo>
                      <a:pt x="2231" y="259"/>
                    </a:lnTo>
                    <a:lnTo>
                      <a:pt x="1972" y="178"/>
                    </a:lnTo>
                    <a:lnTo>
                      <a:pt x="1700" y="110"/>
                    </a:lnTo>
                    <a:lnTo>
                      <a:pt x="1442" y="55"/>
                    </a:lnTo>
                    <a:lnTo>
                      <a:pt x="1184" y="28"/>
                    </a:lnTo>
                    <a:lnTo>
                      <a:pt x="925" y="14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5" name="Google Shape;1135;p28"/>
              <p:cNvSpPr/>
              <p:nvPr/>
            </p:nvSpPr>
            <p:spPr>
              <a:xfrm>
                <a:off x="1325697" y="4451135"/>
                <a:ext cx="355344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8693" extrusionOk="0">
                    <a:moveTo>
                      <a:pt x="2871" y="0"/>
                    </a:moveTo>
                    <a:lnTo>
                      <a:pt x="2517" y="354"/>
                    </a:lnTo>
                    <a:lnTo>
                      <a:pt x="1701" y="1184"/>
                    </a:lnTo>
                    <a:lnTo>
                      <a:pt x="1238" y="1687"/>
                    </a:lnTo>
                    <a:lnTo>
                      <a:pt x="776" y="2190"/>
                    </a:lnTo>
                    <a:lnTo>
                      <a:pt x="368" y="2667"/>
                    </a:lnTo>
                    <a:lnTo>
                      <a:pt x="191" y="2871"/>
                    </a:lnTo>
                    <a:lnTo>
                      <a:pt x="55" y="3061"/>
                    </a:lnTo>
                    <a:lnTo>
                      <a:pt x="28" y="3102"/>
                    </a:lnTo>
                    <a:lnTo>
                      <a:pt x="14" y="3156"/>
                    </a:lnTo>
                    <a:lnTo>
                      <a:pt x="0" y="3197"/>
                    </a:lnTo>
                    <a:lnTo>
                      <a:pt x="0" y="3238"/>
                    </a:lnTo>
                    <a:lnTo>
                      <a:pt x="14" y="3279"/>
                    </a:lnTo>
                    <a:lnTo>
                      <a:pt x="41" y="3320"/>
                    </a:lnTo>
                    <a:lnTo>
                      <a:pt x="109" y="3401"/>
                    </a:lnTo>
                    <a:lnTo>
                      <a:pt x="204" y="3483"/>
                    </a:lnTo>
                    <a:lnTo>
                      <a:pt x="341" y="3564"/>
                    </a:lnTo>
                    <a:lnTo>
                      <a:pt x="667" y="3782"/>
                    </a:lnTo>
                    <a:lnTo>
                      <a:pt x="857" y="3918"/>
                    </a:lnTo>
                    <a:lnTo>
                      <a:pt x="1061" y="4068"/>
                    </a:lnTo>
                    <a:lnTo>
                      <a:pt x="1279" y="4244"/>
                    </a:lnTo>
                    <a:lnTo>
                      <a:pt x="1497" y="4449"/>
                    </a:lnTo>
                    <a:lnTo>
                      <a:pt x="1728" y="4693"/>
                    </a:lnTo>
                    <a:lnTo>
                      <a:pt x="1946" y="4965"/>
                    </a:lnTo>
                    <a:lnTo>
                      <a:pt x="2177" y="5278"/>
                    </a:lnTo>
                    <a:lnTo>
                      <a:pt x="2381" y="5646"/>
                    </a:lnTo>
                    <a:lnTo>
                      <a:pt x="2381" y="5836"/>
                    </a:lnTo>
                    <a:lnTo>
                      <a:pt x="2381" y="6040"/>
                    </a:lnTo>
                    <a:lnTo>
                      <a:pt x="2408" y="6271"/>
                    </a:lnTo>
                    <a:lnTo>
                      <a:pt x="2449" y="6530"/>
                    </a:lnTo>
                    <a:lnTo>
                      <a:pt x="2476" y="6666"/>
                    </a:lnTo>
                    <a:lnTo>
                      <a:pt x="2517" y="6788"/>
                    </a:lnTo>
                    <a:lnTo>
                      <a:pt x="2558" y="6897"/>
                    </a:lnTo>
                    <a:lnTo>
                      <a:pt x="2612" y="7006"/>
                    </a:lnTo>
                    <a:lnTo>
                      <a:pt x="2680" y="7087"/>
                    </a:lnTo>
                    <a:lnTo>
                      <a:pt x="2762" y="7169"/>
                    </a:lnTo>
                    <a:lnTo>
                      <a:pt x="2857" y="7210"/>
                    </a:lnTo>
                    <a:lnTo>
                      <a:pt x="3007" y="7251"/>
                    </a:lnTo>
                    <a:lnTo>
                      <a:pt x="3224" y="7291"/>
                    </a:lnTo>
                    <a:lnTo>
                      <a:pt x="3483" y="7332"/>
                    </a:lnTo>
                    <a:lnTo>
                      <a:pt x="4122" y="7427"/>
                    </a:lnTo>
                    <a:lnTo>
                      <a:pt x="4884" y="7509"/>
                    </a:lnTo>
                    <a:lnTo>
                      <a:pt x="5428" y="7563"/>
                    </a:lnTo>
                    <a:lnTo>
                      <a:pt x="5822" y="7618"/>
                    </a:lnTo>
                    <a:lnTo>
                      <a:pt x="6475" y="7686"/>
                    </a:lnTo>
                    <a:lnTo>
                      <a:pt x="6734" y="7713"/>
                    </a:lnTo>
                    <a:lnTo>
                      <a:pt x="7332" y="7795"/>
                    </a:lnTo>
                    <a:lnTo>
                      <a:pt x="8189" y="7917"/>
                    </a:lnTo>
                    <a:lnTo>
                      <a:pt x="8597" y="7985"/>
                    </a:lnTo>
                    <a:lnTo>
                      <a:pt x="8978" y="8067"/>
                    </a:lnTo>
                    <a:lnTo>
                      <a:pt x="9318" y="8148"/>
                    </a:lnTo>
                    <a:lnTo>
                      <a:pt x="9631" y="8244"/>
                    </a:lnTo>
                    <a:lnTo>
                      <a:pt x="9890" y="8325"/>
                    </a:lnTo>
                    <a:lnTo>
                      <a:pt x="10094" y="8434"/>
                    </a:lnTo>
                    <a:lnTo>
                      <a:pt x="10338" y="8556"/>
                    </a:lnTo>
                    <a:lnTo>
                      <a:pt x="10556" y="8638"/>
                    </a:lnTo>
                    <a:lnTo>
                      <a:pt x="10760" y="8679"/>
                    </a:lnTo>
                    <a:lnTo>
                      <a:pt x="10937" y="8692"/>
                    </a:lnTo>
                    <a:lnTo>
                      <a:pt x="11114" y="8679"/>
                    </a:lnTo>
                    <a:lnTo>
                      <a:pt x="11263" y="8638"/>
                    </a:lnTo>
                    <a:lnTo>
                      <a:pt x="11399" y="8584"/>
                    </a:lnTo>
                    <a:lnTo>
                      <a:pt x="11522" y="8502"/>
                    </a:lnTo>
                    <a:lnTo>
                      <a:pt x="11631" y="8407"/>
                    </a:lnTo>
                    <a:lnTo>
                      <a:pt x="11726" y="8298"/>
                    </a:lnTo>
                    <a:lnTo>
                      <a:pt x="11808" y="8176"/>
                    </a:lnTo>
                    <a:lnTo>
                      <a:pt x="11876" y="8053"/>
                    </a:lnTo>
                    <a:lnTo>
                      <a:pt x="11944" y="7917"/>
                    </a:lnTo>
                    <a:lnTo>
                      <a:pt x="11998" y="7795"/>
                    </a:lnTo>
                    <a:lnTo>
                      <a:pt x="12066" y="7550"/>
                    </a:lnTo>
                    <a:lnTo>
                      <a:pt x="12066" y="7523"/>
                    </a:lnTo>
                    <a:lnTo>
                      <a:pt x="12052" y="7482"/>
                    </a:lnTo>
                    <a:lnTo>
                      <a:pt x="11984" y="7373"/>
                    </a:lnTo>
                    <a:lnTo>
                      <a:pt x="11876" y="7223"/>
                    </a:lnTo>
                    <a:lnTo>
                      <a:pt x="11712" y="7060"/>
                    </a:lnTo>
                    <a:lnTo>
                      <a:pt x="11522" y="6856"/>
                    </a:lnTo>
                    <a:lnTo>
                      <a:pt x="11277" y="6639"/>
                    </a:lnTo>
                    <a:lnTo>
                      <a:pt x="10692" y="6122"/>
                    </a:lnTo>
                    <a:lnTo>
                      <a:pt x="9998" y="5537"/>
                    </a:lnTo>
                    <a:lnTo>
                      <a:pt x="9223" y="4897"/>
                    </a:lnTo>
                    <a:lnTo>
                      <a:pt x="8393" y="4231"/>
                    </a:lnTo>
                    <a:lnTo>
                      <a:pt x="7523" y="3551"/>
                    </a:lnTo>
                    <a:lnTo>
                      <a:pt x="5822" y="2231"/>
                    </a:lnTo>
                    <a:lnTo>
                      <a:pt x="4326" y="1102"/>
                    </a:lnTo>
                    <a:lnTo>
                      <a:pt x="28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6" name="Google Shape;1136;p28"/>
              <p:cNvSpPr/>
              <p:nvPr/>
            </p:nvSpPr>
            <p:spPr>
              <a:xfrm>
                <a:off x="1031250" y="3196456"/>
                <a:ext cx="642982" cy="1102461"/>
              </a:xfrm>
              <a:custGeom>
                <a:avLst/>
                <a:gdLst/>
                <a:ahLst/>
                <a:cxnLst/>
                <a:rect l="l" t="t" r="r" b="b"/>
                <a:pathLst>
                  <a:path w="21833" h="37435" extrusionOk="0">
                    <a:moveTo>
                      <a:pt x="7849" y="0"/>
                    </a:moveTo>
                    <a:lnTo>
                      <a:pt x="7618" y="68"/>
                    </a:lnTo>
                    <a:lnTo>
                      <a:pt x="6965" y="272"/>
                    </a:lnTo>
                    <a:lnTo>
                      <a:pt x="6026" y="572"/>
                    </a:lnTo>
                    <a:lnTo>
                      <a:pt x="5469" y="762"/>
                    </a:lnTo>
                    <a:lnTo>
                      <a:pt x="4884" y="980"/>
                    </a:lnTo>
                    <a:lnTo>
                      <a:pt x="4272" y="1211"/>
                    </a:lnTo>
                    <a:lnTo>
                      <a:pt x="3660" y="1456"/>
                    </a:lnTo>
                    <a:lnTo>
                      <a:pt x="3048" y="1714"/>
                    </a:lnTo>
                    <a:lnTo>
                      <a:pt x="2449" y="2000"/>
                    </a:lnTo>
                    <a:lnTo>
                      <a:pt x="1891" y="2286"/>
                    </a:lnTo>
                    <a:lnTo>
                      <a:pt x="1633" y="2435"/>
                    </a:lnTo>
                    <a:lnTo>
                      <a:pt x="1374" y="2585"/>
                    </a:lnTo>
                    <a:lnTo>
                      <a:pt x="1143" y="2734"/>
                    </a:lnTo>
                    <a:lnTo>
                      <a:pt x="926" y="2884"/>
                    </a:lnTo>
                    <a:lnTo>
                      <a:pt x="721" y="3034"/>
                    </a:lnTo>
                    <a:lnTo>
                      <a:pt x="545" y="3183"/>
                    </a:lnTo>
                    <a:lnTo>
                      <a:pt x="477" y="3251"/>
                    </a:lnTo>
                    <a:lnTo>
                      <a:pt x="422" y="3319"/>
                    </a:lnTo>
                    <a:lnTo>
                      <a:pt x="327" y="3483"/>
                    </a:lnTo>
                    <a:lnTo>
                      <a:pt x="245" y="3673"/>
                    </a:lnTo>
                    <a:lnTo>
                      <a:pt x="177" y="3904"/>
                    </a:lnTo>
                    <a:lnTo>
                      <a:pt x="109" y="4176"/>
                    </a:lnTo>
                    <a:lnTo>
                      <a:pt x="69" y="4476"/>
                    </a:lnTo>
                    <a:lnTo>
                      <a:pt x="41" y="4788"/>
                    </a:lnTo>
                    <a:lnTo>
                      <a:pt x="14" y="5142"/>
                    </a:lnTo>
                    <a:lnTo>
                      <a:pt x="1" y="5509"/>
                    </a:lnTo>
                    <a:lnTo>
                      <a:pt x="1" y="5917"/>
                    </a:lnTo>
                    <a:lnTo>
                      <a:pt x="14" y="6339"/>
                    </a:lnTo>
                    <a:lnTo>
                      <a:pt x="28" y="6774"/>
                    </a:lnTo>
                    <a:lnTo>
                      <a:pt x="82" y="7713"/>
                    </a:lnTo>
                    <a:lnTo>
                      <a:pt x="177" y="8706"/>
                    </a:lnTo>
                    <a:lnTo>
                      <a:pt x="286" y="9740"/>
                    </a:lnTo>
                    <a:lnTo>
                      <a:pt x="409" y="10814"/>
                    </a:lnTo>
                    <a:lnTo>
                      <a:pt x="558" y="11916"/>
                    </a:lnTo>
                    <a:lnTo>
                      <a:pt x="708" y="13018"/>
                    </a:lnTo>
                    <a:lnTo>
                      <a:pt x="1034" y="15181"/>
                    </a:lnTo>
                    <a:lnTo>
                      <a:pt x="1334" y="17221"/>
                    </a:lnTo>
                    <a:lnTo>
                      <a:pt x="1456" y="18051"/>
                    </a:lnTo>
                    <a:lnTo>
                      <a:pt x="1470" y="18092"/>
                    </a:lnTo>
                    <a:lnTo>
                      <a:pt x="1470" y="18105"/>
                    </a:lnTo>
                    <a:lnTo>
                      <a:pt x="1497" y="18282"/>
                    </a:lnTo>
                    <a:lnTo>
                      <a:pt x="1565" y="18826"/>
                    </a:lnTo>
                    <a:lnTo>
                      <a:pt x="1565" y="18867"/>
                    </a:lnTo>
                    <a:lnTo>
                      <a:pt x="1592" y="19071"/>
                    </a:lnTo>
                    <a:lnTo>
                      <a:pt x="1606" y="19180"/>
                    </a:lnTo>
                    <a:lnTo>
                      <a:pt x="1660" y="19765"/>
                    </a:lnTo>
                    <a:lnTo>
                      <a:pt x="1701" y="20309"/>
                    </a:lnTo>
                    <a:lnTo>
                      <a:pt x="1728" y="20799"/>
                    </a:lnTo>
                    <a:lnTo>
                      <a:pt x="1714" y="21248"/>
                    </a:lnTo>
                    <a:lnTo>
                      <a:pt x="1660" y="22635"/>
                    </a:lnTo>
                    <a:lnTo>
                      <a:pt x="1578" y="24240"/>
                    </a:lnTo>
                    <a:lnTo>
                      <a:pt x="1347" y="27926"/>
                    </a:lnTo>
                    <a:lnTo>
                      <a:pt x="1089" y="31898"/>
                    </a:lnTo>
                    <a:lnTo>
                      <a:pt x="830" y="35775"/>
                    </a:lnTo>
                    <a:lnTo>
                      <a:pt x="1510" y="35979"/>
                    </a:lnTo>
                    <a:lnTo>
                      <a:pt x="2191" y="36156"/>
                    </a:lnTo>
                    <a:lnTo>
                      <a:pt x="2871" y="36333"/>
                    </a:lnTo>
                    <a:lnTo>
                      <a:pt x="3551" y="36496"/>
                    </a:lnTo>
                    <a:lnTo>
                      <a:pt x="4217" y="36646"/>
                    </a:lnTo>
                    <a:lnTo>
                      <a:pt x="4897" y="36782"/>
                    </a:lnTo>
                    <a:lnTo>
                      <a:pt x="5564" y="36904"/>
                    </a:lnTo>
                    <a:lnTo>
                      <a:pt x="6231" y="37013"/>
                    </a:lnTo>
                    <a:lnTo>
                      <a:pt x="6897" y="37122"/>
                    </a:lnTo>
                    <a:lnTo>
                      <a:pt x="7564" y="37203"/>
                    </a:lnTo>
                    <a:lnTo>
                      <a:pt x="8230" y="37271"/>
                    </a:lnTo>
                    <a:lnTo>
                      <a:pt x="8897" y="37326"/>
                    </a:lnTo>
                    <a:lnTo>
                      <a:pt x="9563" y="37380"/>
                    </a:lnTo>
                    <a:lnTo>
                      <a:pt x="10216" y="37407"/>
                    </a:lnTo>
                    <a:lnTo>
                      <a:pt x="10883" y="37421"/>
                    </a:lnTo>
                    <a:lnTo>
                      <a:pt x="11536" y="37435"/>
                    </a:lnTo>
                    <a:lnTo>
                      <a:pt x="12188" y="37421"/>
                    </a:lnTo>
                    <a:lnTo>
                      <a:pt x="12841" y="37407"/>
                    </a:lnTo>
                    <a:lnTo>
                      <a:pt x="13494" y="37380"/>
                    </a:lnTo>
                    <a:lnTo>
                      <a:pt x="14147" y="37326"/>
                    </a:lnTo>
                    <a:lnTo>
                      <a:pt x="14800" y="37271"/>
                    </a:lnTo>
                    <a:lnTo>
                      <a:pt x="15440" y="37203"/>
                    </a:lnTo>
                    <a:lnTo>
                      <a:pt x="16092" y="37122"/>
                    </a:lnTo>
                    <a:lnTo>
                      <a:pt x="16732" y="37013"/>
                    </a:lnTo>
                    <a:lnTo>
                      <a:pt x="17371" y="36904"/>
                    </a:lnTo>
                    <a:lnTo>
                      <a:pt x="18010" y="36782"/>
                    </a:lnTo>
                    <a:lnTo>
                      <a:pt x="18650" y="36646"/>
                    </a:lnTo>
                    <a:lnTo>
                      <a:pt x="19289" y="36496"/>
                    </a:lnTo>
                    <a:lnTo>
                      <a:pt x="19928" y="36333"/>
                    </a:lnTo>
                    <a:lnTo>
                      <a:pt x="20568" y="36156"/>
                    </a:lnTo>
                    <a:lnTo>
                      <a:pt x="21193" y="35979"/>
                    </a:lnTo>
                    <a:lnTo>
                      <a:pt x="21833" y="35775"/>
                    </a:lnTo>
                    <a:lnTo>
                      <a:pt x="21724" y="34292"/>
                    </a:lnTo>
                    <a:lnTo>
                      <a:pt x="21588" y="32769"/>
                    </a:lnTo>
                    <a:lnTo>
                      <a:pt x="21316" y="29627"/>
                    </a:lnTo>
                    <a:lnTo>
                      <a:pt x="21180" y="28035"/>
                    </a:lnTo>
                    <a:lnTo>
                      <a:pt x="21057" y="26471"/>
                    </a:lnTo>
                    <a:lnTo>
                      <a:pt x="20949" y="24920"/>
                    </a:lnTo>
                    <a:lnTo>
                      <a:pt x="20853" y="23438"/>
                    </a:lnTo>
                    <a:lnTo>
                      <a:pt x="20799" y="22513"/>
                    </a:lnTo>
                    <a:lnTo>
                      <a:pt x="20772" y="21737"/>
                    </a:lnTo>
                    <a:lnTo>
                      <a:pt x="20745" y="20975"/>
                    </a:lnTo>
                    <a:lnTo>
                      <a:pt x="20731" y="20255"/>
                    </a:lnTo>
                    <a:lnTo>
                      <a:pt x="20731" y="19574"/>
                    </a:lnTo>
                    <a:lnTo>
                      <a:pt x="20758" y="18513"/>
                    </a:lnTo>
                    <a:lnTo>
                      <a:pt x="20799" y="17357"/>
                    </a:lnTo>
                    <a:lnTo>
                      <a:pt x="20867" y="16147"/>
                    </a:lnTo>
                    <a:lnTo>
                      <a:pt x="20935" y="14882"/>
                    </a:lnTo>
                    <a:lnTo>
                      <a:pt x="21112" y="12283"/>
                    </a:lnTo>
                    <a:lnTo>
                      <a:pt x="21193" y="10978"/>
                    </a:lnTo>
                    <a:lnTo>
                      <a:pt x="21261" y="9713"/>
                    </a:lnTo>
                    <a:lnTo>
                      <a:pt x="21316" y="8488"/>
                    </a:lnTo>
                    <a:lnTo>
                      <a:pt x="21357" y="7332"/>
                    </a:lnTo>
                    <a:lnTo>
                      <a:pt x="21370" y="6244"/>
                    </a:lnTo>
                    <a:lnTo>
                      <a:pt x="21357" y="5754"/>
                    </a:lnTo>
                    <a:lnTo>
                      <a:pt x="21343" y="5278"/>
                    </a:lnTo>
                    <a:lnTo>
                      <a:pt x="21316" y="4829"/>
                    </a:lnTo>
                    <a:lnTo>
                      <a:pt x="21289" y="4421"/>
                    </a:lnTo>
                    <a:lnTo>
                      <a:pt x="21248" y="4040"/>
                    </a:lnTo>
                    <a:lnTo>
                      <a:pt x="21193" y="3700"/>
                    </a:lnTo>
                    <a:lnTo>
                      <a:pt x="21125" y="3401"/>
                    </a:lnTo>
                    <a:lnTo>
                      <a:pt x="21044" y="3156"/>
                    </a:lnTo>
                    <a:lnTo>
                      <a:pt x="20949" y="2939"/>
                    </a:lnTo>
                    <a:lnTo>
                      <a:pt x="20908" y="2843"/>
                    </a:lnTo>
                    <a:lnTo>
                      <a:pt x="20853" y="2775"/>
                    </a:lnTo>
                    <a:lnTo>
                      <a:pt x="20717" y="2626"/>
                    </a:lnTo>
                    <a:lnTo>
                      <a:pt x="20568" y="2490"/>
                    </a:lnTo>
                    <a:lnTo>
                      <a:pt x="20377" y="2354"/>
                    </a:lnTo>
                    <a:lnTo>
                      <a:pt x="20173" y="2218"/>
                    </a:lnTo>
                    <a:lnTo>
                      <a:pt x="19942" y="2082"/>
                    </a:lnTo>
                    <a:lnTo>
                      <a:pt x="19684" y="1959"/>
                    </a:lnTo>
                    <a:lnTo>
                      <a:pt x="19411" y="1823"/>
                    </a:lnTo>
                    <a:lnTo>
                      <a:pt x="19126" y="1701"/>
                    </a:lnTo>
                    <a:lnTo>
                      <a:pt x="18514" y="1469"/>
                    </a:lnTo>
                    <a:lnTo>
                      <a:pt x="17861" y="1252"/>
                    </a:lnTo>
                    <a:lnTo>
                      <a:pt x="17194" y="1034"/>
                    </a:lnTo>
                    <a:lnTo>
                      <a:pt x="16528" y="844"/>
                    </a:lnTo>
                    <a:lnTo>
                      <a:pt x="15861" y="681"/>
                    </a:lnTo>
                    <a:lnTo>
                      <a:pt x="15235" y="531"/>
                    </a:lnTo>
                    <a:lnTo>
                      <a:pt x="14147" y="286"/>
                    </a:lnTo>
                    <a:lnTo>
                      <a:pt x="13386" y="123"/>
                    </a:lnTo>
                    <a:lnTo>
                      <a:pt x="13100" y="68"/>
                    </a:lnTo>
                    <a:lnTo>
                      <a:pt x="784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7" name="Google Shape;1137;p28"/>
              <p:cNvSpPr/>
              <p:nvPr/>
            </p:nvSpPr>
            <p:spPr>
              <a:xfrm>
                <a:off x="1193493" y="2748190"/>
                <a:ext cx="303276" cy="233568"/>
              </a:xfrm>
              <a:custGeom>
                <a:avLst/>
                <a:gdLst/>
                <a:ahLst/>
                <a:cxnLst/>
                <a:rect l="l" t="t" r="r" b="b"/>
                <a:pathLst>
                  <a:path w="10298" h="7931" extrusionOk="0">
                    <a:moveTo>
                      <a:pt x="7074" y="0"/>
                    </a:moveTo>
                    <a:lnTo>
                      <a:pt x="6938" y="14"/>
                    </a:lnTo>
                    <a:lnTo>
                      <a:pt x="6802" y="41"/>
                    </a:lnTo>
                    <a:lnTo>
                      <a:pt x="6666" y="68"/>
                    </a:lnTo>
                    <a:lnTo>
                      <a:pt x="6543" y="109"/>
                    </a:lnTo>
                    <a:lnTo>
                      <a:pt x="6421" y="163"/>
                    </a:lnTo>
                    <a:lnTo>
                      <a:pt x="6299" y="231"/>
                    </a:lnTo>
                    <a:lnTo>
                      <a:pt x="6081" y="381"/>
                    </a:lnTo>
                    <a:lnTo>
                      <a:pt x="5850" y="544"/>
                    </a:lnTo>
                    <a:lnTo>
                      <a:pt x="5646" y="735"/>
                    </a:lnTo>
                    <a:lnTo>
                      <a:pt x="5224" y="1143"/>
                    </a:lnTo>
                    <a:lnTo>
                      <a:pt x="5020" y="1347"/>
                    </a:lnTo>
                    <a:lnTo>
                      <a:pt x="4802" y="1551"/>
                    </a:lnTo>
                    <a:lnTo>
                      <a:pt x="4585" y="1728"/>
                    </a:lnTo>
                    <a:lnTo>
                      <a:pt x="4353" y="1891"/>
                    </a:lnTo>
                    <a:lnTo>
                      <a:pt x="4231" y="1973"/>
                    </a:lnTo>
                    <a:lnTo>
                      <a:pt x="4109" y="2041"/>
                    </a:lnTo>
                    <a:lnTo>
                      <a:pt x="3973" y="2095"/>
                    </a:lnTo>
                    <a:lnTo>
                      <a:pt x="3837" y="2136"/>
                    </a:lnTo>
                    <a:lnTo>
                      <a:pt x="3578" y="2217"/>
                    </a:lnTo>
                    <a:lnTo>
                      <a:pt x="3333" y="2258"/>
                    </a:lnTo>
                    <a:lnTo>
                      <a:pt x="3102" y="2285"/>
                    </a:lnTo>
                    <a:lnTo>
                      <a:pt x="2884" y="2285"/>
                    </a:lnTo>
                    <a:lnTo>
                      <a:pt x="2694" y="2272"/>
                    </a:lnTo>
                    <a:lnTo>
                      <a:pt x="2503" y="2258"/>
                    </a:lnTo>
                    <a:lnTo>
                      <a:pt x="2163" y="2217"/>
                    </a:lnTo>
                    <a:lnTo>
                      <a:pt x="2000" y="2204"/>
                    </a:lnTo>
                    <a:lnTo>
                      <a:pt x="1851" y="2204"/>
                    </a:lnTo>
                    <a:lnTo>
                      <a:pt x="1715" y="2231"/>
                    </a:lnTo>
                    <a:lnTo>
                      <a:pt x="1578" y="2272"/>
                    </a:lnTo>
                    <a:lnTo>
                      <a:pt x="1442" y="2340"/>
                    </a:lnTo>
                    <a:lnTo>
                      <a:pt x="1320" y="2435"/>
                    </a:lnTo>
                    <a:lnTo>
                      <a:pt x="1198" y="2571"/>
                    </a:lnTo>
                    <a:lnTo>
                      <a:pt x="1062" y="2761"/>
                    </a:lnTo>
                    <a:lnTo>
                      <a:pt x="858" y="3129"/>
                    </a:lnTo>
                    <a:lnTo>
                      <a:pt x="708" y="3428"/>
                    </a:lnTo>
                    <a:lnTo>
                      <a:pt x="613" y="3700"/>
                    </a:lnTo>
                    <a:lnTo>
                      <a:pt x="531" y="3931"/>
                    </a:lnTo>
                    <a:lnTo>
                      <a:pt x="463" y="4149"/>
                    </a:lnTo>
                    <a:lnTo>
                      <a:pt x="381" y="4394"/>
                    </a:lnTo>
                    <a:lnTo>
                      <a:pt x="286" y="4652"/>
                    </a:lnTo>
                    <a:lnTo>
                      <a:pt x="123" y="4965"/>
                    </a:lnTo>
                    <a:lnTo>
                      <a:pt x="82" y="5060"/>
                    </a:lnTo>
                    <a:lnTo>
                      <a:pt x="55" y="5156"/>
                    </a:lnTo>
                    <a:lnTo>
                      <a:pt x="28" y="5251"/>
                    </a:lnTo>
                    <a:lnTo>
                      <a:pt x="14" y="5360"/>
                    </a:lnTo>
                    <a:lnTo>
                      <a:pt x="1" y="5577"/>
                    </a:lnTo>
                    <a:lnTo>
                      <a:pt x="14" y="5808"/>
                    </a:lnTo>
                    <a:lnTo>
                      <a:pt x="55" y="6053"/>
                    </a:lnTo>
                    <a:lnTo>
                      <a:pt x="96" y="6298"/>
                    </a:lnTo>
                    <a:lnTo>
                      <a:pt x="164" y="6543"/>
                    </a:lnTo>
                    <a:lnTo>
                      <a:pt x="245" y="6788"/>
                    </a:lnTo>
                    <a:lnTo>
                      <a:pt x="409" y="7237"/>
                    </a:lnTo>
                    <a:lnTo>
                      <a:pt x="558" y="7590"/>
                    </a:lnTo>
                    <a:lnTo>
                      <a:pt x="722" y="7930"/>
                    </a:lnTo>
                    <a:lnTo>
                      <a:pt x="9400" y="7930"/>
                    </a:lnTo>
                    <a:lnTo>
                      <a:pt x="9536" y="7686"/>
                    </a:lnTo>
                    <a:lnTo>
                      <a:pt x="9822" y="7073"/>
                    </a:lnTo>
                    <a:lnTo>
                      <a:pt x="9971" y="6720"/>
                    </a:lnTo>
                    <a:lnTo>
                      <a:pt x="10121" y="6353"/>
                    </a:lnTo>
                    <a:lnTo>
                      <a:pt x="10230" y="5999"/>
                    </a:lnTo>
                    <a:lnTo>
                      <a:pt x="10271" y="5836"/>
                    </a:lnTo>
                    <a:lnTo>
                      <a:pt x="10298" y="5700"/>
                    </a:lnTo>
                    <a:lnTo>
                      <a:pt x="10298" y="5564"/>
                    </a:lnTo>
                    <a:lnTo>
                      <a:pt x="10298" y="5428"/>
                    </a:lnTo>
                    <a:lnTo>
                      <a:pt x="10271" y="5292"/>
                    </a:lnTo>
                    <a:lnTo>
                      <a:pt x="10243" y="5142"/>
                    </a:lnTo>
                    <a:lnTo>
                      <a:pt x="10189" y="5006"/>
                    </a:lnTo>
                    <a:lnTo>
                      <a:pt x="10148" y="4870"/>
                    </a:lnTo>
                    <a:lnTo>
                      <a:pt x="10026" y="4611"/>
                    </a:lnTo>
                    <a:lnTo>
                      <a:pt x="9917" y="4394"/>
                    </a:lnTo>
                    <a:lnTo>
                      <a:pt x="9808" y="4217"/>
                    </a:lnTo>
                    <a:lnTo>
                      <a:pt x="9699" y="4054"/>
                    </a:lnTo>
                    <a:lnTo>
                      <a:pt x="9754" y="3999"/>
                    </a:lnTo>
                    <a:lnTo>
                      <a:pt x="9876" y="3850"/>
                    </a:lnTo>
                    <a:lnTo>
                      <a:pt x="10026" y="3632"/>
                    </a:lnTo>
                    <a:lnTo>
                      <a:pt x="10107" y="3496"/>
                    </a:lnTo>
                    <a:lnTo>
                      <a:pt x="10175" y="3360"/>
                    </a:lnTo>
                    <a:lnTo>
                      <a:pt x="10230" y="3210"/>
                    </a:lnTo>
                    <a:lnTo>
                      <a:pt x="10271" y="3061"/>
                    </a:lnTo>
                    <a:lnTo>
                      <a:pt x="10284" y="2911"/>
                    </a:lnTo>
                    <a:lnTo>
                      <a:pt x="10271" y="2761"/>
                    </a:lnTo>
                    <a:lnTo>
                      <a:pt x="10257" y="2693"/>
                    </a:lnTo>
                    <a:lnTo>
                      <a:pt x="10230" y="2625"/>
                    </a:lnTo>
                    <a:lnTo>
                      <a:pt x="10189" y="2557"/>
                    </a:lnTo>
                    <a:lnTo>
                      <a:pt x="10135" y="2489"/>
                    </a:lnTo>
                    <a:lnTo>
                      <a:pt x="10080" y="2421"/>
                    </a:lnTo>
                    <a:lnTo>
                      <a:pt x="10012" y="2367"/>
                    </a:lnTo>
                    <a:lnTo>
                      <a:pt x="9931" y="2313"/>
                    </a:lnTo>
                    <a:lnTo>
                      <a:pt x="9835" y="2258"/>
                    </a:lnTo>
                    <a:lnTo>
                      <a:pt x="9645" y="2177"/>
                    </a:lnTo>
                    <a:lnTo>
                      <a:pt x="9468" y="2122"/>
                    </a:lnTo>
                    <a:lnTo>
                      <a:pt x="9305" y="2081"/>
                    </a:lnTo>
                    <a:lnTo>
                      <a:pt x="9169" y="2068"/>
                    </a:lnTo>
                    <a:lnTo>
                      <a:pt x="9033" y="2081"/>
                    </a:lnTo>
                    <a:lnTo>
                      <a:pt x="8924" y="2109"/>
                    </a:lnTo>
                    <a:lnTo>
                      <a:pt x="8815" y="2136"/>
                    </a:lnTo>
                    <a:lnTo>
                      <a:pt x="8720" y="2177"/>
                    </a:lnTo>
                    <a:lnTo>
                      <a:pt x="8652" y="2231"/>
                    </a:lnTo>
                    <a:lnTo>
                      <a:pt x="8584" y="2285"/>
                    </a:lnTo>
                    <a:lnTo>
                      <a:pt x="8489" y="2394"/>
                    </a:lnTo>
                    <a:lnTo>
                      <a:pt x="8434" y="2476"/>
                    </a:lnTo>
                    <a:lnTo>
                      <a:pt x="8407" y="2503"/>
                    </a:lnTo>
                    <a:lnTo>
                      <a:pt x="8448" y="2421"/>
                    </a:lnTo>
                    <a:lnTo>
                      <a:pt x="8543" y="2204"/>
                    </a:lnTo>
                    <a:lnTo>
                      <a:pt x="8597" y="2041"/>
                    </a:lnTo>
                    <a:lnTo>
                      <a:pt x="8652" y="1877"/>
                    </a:lnTo>
                    <a:lnTo>
                      <a:pt x="8693" y="1687"/>
                    </a:lnTo>
                    <a:lnTo>
                      <a:pt x="8720" y="1496"/>
                    </a:lnTo>
                    <a:lnTo>
                      <a:pt x="8720" y="1292"/>
                    </a:lnTo>
                    <a:lnTo>
                      <a:pt x="8706" y="1075"/>
                    </a:lnTo>
                    <a:lnTo>
                      <a:pt x="8679" y="980"/>
                    </a:lnTo>
                    <a:lnTo>
                      <a:pt x="8652" y="871"/>
                    </a:lnTo>
                    <a:lnTo>
                      <a:pt x="8611" y="776"/>
                    </a:lnTo>
                    <a:lnTo>
                      <a:pt x="8557" y="680"/>
                    </a:lnTo>
                    <a:lnTo>
                      <a:pt x="8489" y="585"/>
                    </a:lnTo>
                    <a:lnTo>
                      <a:pt x="8421" y="503"/>
                    </a:lnTo>
                    <a:lnTo>
                      <a:pt x="8325" y="422"/>
                    </a:lnTo>
                    <a:lnTo>
                      <a:pt x="8230" y="340"/>
                    </a:lnTo>
                    <a:lnTo>
                      <a:pt x="8121" y="259"/>
                    </a:lnTo>
                    <a:lnTo>
                      <a:pt x="7999" y="191"/>
                    </a:lnTo>
                    <a:lnTo>
                      <a:pt x="7849" y="136"/>
                    </a:lnTo>
                    <a:lnTo>
                      <a:pt x="7686" y="82"/>
                    </a:lnTo>
                    <a:lnTo>
                      <a:pt x="7523" y="41"/>
                    </a:lnTo>
                    <a:lnTo>
                      <a:pt x="7373" y="14"/>
                    </a:lnTo>
                    <a:lnTo>
                      <a:pt x="7224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8" name="Google Shape;1138;p28"/>
              <p:cNvSpPr/>
              <p:nvPr/>
            </p:nvSpPr>
            <p:spPr>
              <a:xfrm>
                <a:off x="1185071" y="3003349"/>
                <a:ext cx="66528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3307" extrusionOk="0">
                    <a:moveTo>
                      <a:pt x="953" y="1"/>
                    </a:moveTo>
                    <a:lnTo>
                      <a:pt x="844" y="15"/>
                    </a:lnTo>
                    <a:lnTo>
                      <a:pt x="722" y="42"/>
                    </a:lnTo>
                    <a:lnTo>
                      <a:pt x="599" y="83"/>
                    </a:lnTo>
                    <a:lnTo>
                      <a:pt x="477" y="164"/>
                    </a:lnTo>
                    <a:lnTo>
                      <a:pt x="368" y="246"/>
                    </a:lnTo>
                    <a:lnTo>
                      <a:pt x="259" y="368"/>
                    </a:lnTo>
                    <a:lnTo>
                      <a:pt x="178" y="531"/>
                    </a:lnTo>
                    <a:lnTo>
                      <a:pt x="96" y="722"/>
                    </a:lnTo>
                    <a:lnTo>
                      <a:pt x="28" y="940"/>
                    </a:lnTo>
                    <a:lnTo>
                      <a:pt x="15" y="1076"/>
                    </a:lnTo>
                    <a:lnTo>
                      <a:pt x="1" y="1198"/>
                    </a:lnTo>
                    <a:lnTo>
                      <a:pt x="1" y="1320"/>
                    </a:lnTo>
                    <a:lnTo>
                      <a:pt x="1" y="1443"/>
                    </a:lnTo>
                    <a:lnTo>
                      <a:pt x="15" y="1565"/>
                    </a:lnTo>
                    <a:lnTo>
                      <a:pt x="42" y="1688"/>
                    </a:lnTo>
                    <a:lnTo>
                      <a:pt x="110" y="1919"/>
                    </a:lnTo>
                    <a:lnTo>
                      <a:pt x="205" y="2150"/>
                    </a:lnTo>
                    <a:lnTo>
                      <a:pt x="327" y="2368"/>
                    </a:lnTo>
                    <a:lnTo>
                      <a:pt x="463" y="2558"/>
                    </a:lnTo>
                    <a:lnTo>
                      <a:pt x="627" y="2749"/>
                    </a:lnTo>
                    <a:lnTo>
                      <a:pt x="803" y="2912"/>
                    </a:lnTo>
                    <a:lnTo>
                      <a:pt x="994" y="3048"/>
                    </a:lnTo>
                    <a:lnTo>
                      <a:pt x="1198" y="3157"/>
                    </a:lnTo>
                    <a:lnTo>
                      <a:pt x="1402" y="3238"/>
                    </a:lnTo>
                    <a:lnTo>
                      <a:pt x="1511" y="3266"/>
                    </a:lnTo>
                    <a:lnTo>
                      <a:pt x="1620" y="3279"/>
                    </a:lnTo>
                    <a:lnTo>
                      <a:pt x="1728" y="3293"/>
                    </a:lnTo>
                    <a:lnTo>
                      <a:pt x="1837" y="3306"/>
                    </a:lnTo>
                    <a:lnTo>
                      <a:pt x="1946" y="3293"/>
                    </a:lnTo>
                    <a:lnTo>
                      <a:pt x="2055" y="3279"/>
                    </a:lnTo>
                    <a:lnTo>
                      <a:pt x="2164" y="3252"/>
                    </a:lnTo>
                    <a:lnTo>
                      <a:pt x="2259" y="3211"/>
                    </a:lnTo>
                    <a:lnTo>
                      <a:pt x="2218" y="2803"/>
                    </a:lnTo>
                    <a:lnTo>
                      <a:pt x="2150" y="2368"/>
                    </a:lnTo>
                    <a:lnTo>
                      <a:pt x="2069" y="1851"/>
                    </a:lnTo>
                    <a:lnTo>
                      <a:pt x="1946" y="1320"/>
                    </a:lnTo>
                    <a:lnTo>
                      <a:pt x="1878" y="1048"/>
                    </a:lnTo>
                    <a:lnTo>
                      <a:pt x="1810" y="804"/>
                    </a:lnTo>
                    <a:lnTo>
                      <a:pt x="1728" y="572"/>
                    </a:lnTo>
                    <a:lnTo>
                      <a:pt x="1633" y="368"/>
                    </a:lnTo>
                    <a:lnTo>
                      <a:pt x="1538" y="205"/>
                    </a:lnTo>
                    <a:lnTo>
                      <a:pt x="1484" y="137"/>
                    </a:lnTo>
                    <a:lnTo>
                      <a:pt x="1429" y="83"/>
                    </a:lnTo>
                    <a:lnTo>
                      <a:pt x="1388" y="55"/>
                    </a:lnTo>
                    <a:lnTo>
                      <a:pt x="1252" y="28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9" name="Google Shape;1139;p28"/>
              <p:cNvSpPr/>
              <p:nvPr/>
            </p:nvSpPr>
            <p:spPr>
              <a:xfrm>
                <a:off x="1209927" y="3027793"/>
                <a:ext cx="37667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892" extrusionOk="0">
                    <a:moveTo>
                      <a:pt x="109" y="1"/>
                    </a:moveTo>
                    <a:lnTo>
                      <a:pt x="55" y="14"/>
                    </a:lnTo>
                    <a:lnTo>
                      <a:pt x="14" y="55"/>
                    </a:lnTo>
                    <a:lnTo>
                      <a:pt x="0" y="110"/>
                    </a:lnTo>
                    <a:lnTo>
                      <a:pt x="0" y="164"/>
                    </a:lnTo>
                    <a:lnTo>
                      <a:pt x="14" y="218"/>
                    </a:lnTo>
                    <a:lnTo>
                      <a:pt x="55" y="259"/>
                    </a:lnTo>
                    <a:lnTo>
                      <a:pt x="177" y="368"/>
                    </a:lnTo>
                    <a:lnTo>
                      <a:pt x="313" y="477"/>
                    </a:lnTo>
                    <a:lnTo>
                      <a:pt x="463" y="654"/>
                    </a:lnTo>
                    <a:lnTo>
                      <a:pt x="612" y="858"/>
                    </a:lnTo>
                    <a:lnTo>
                      <a:pt x="694" y="980"/>
                    </a:lnTo>
                    <a:lnTo>
                      <a:pt x="776" y="1116"/>
                    </a:lnTo>
                    <a:lnTo>
                      <a:pt x="844" y="1266"/>
                    </a:lnTo>
                    <a:lnTo>
                      <a:pt x="898" y="1415"/>
                    </a:lnTo>
                    <a:lnTo>
                      <a:pt x="952" y="1579"/>
                    </a:lnTo>
                    <a:lnTo>
                      <a:pt x="993" y="1769"/>
                    </a:lnTo>
                    <a:lnTo>
                      <a:pt x="1007" y="1810"/>
                    </a:lnTo>
                    <a:lnTo>
                      <a:pt x="1034" y="1851"/>
                    </a:lnTo>
                    <a:lnTo>
                      <a:pt x="1075" y="1878"/>
                    </a:lnTo>
                    <a:lnTo>
                      <a:pt x="1129" y="1891"/>
                    </a:lnTo>
                    <a:lnTo>
                      <a:pt x="1157" y="1878"/>
                    </a:lnTo>
                    <a:lnTo>
                      <a:pt x="1211" y="1864"/>
                    </a:lnTo>
                    <a:lnTo>
                      <a:pt x="1252" y="1823"/>
                    </a:lnTo>
                    <a:lnTo>
                      <a:pt x="1279" y="1769"/>
                    </a:lnTo>
                    <a:lnTo>
                      <a:pt x="1279" y="1715"/>
                    </a:lnTo>
                    <a:lnTo>
                      <a:pt x="1238" y="1511"/>
                    </a:lnTo>
                    <a:lnTo>
                      <a:pt x="1184" y="1320"/>
                    </a:lnTo>
                    <a:lnTo>
                      <a:pt x="1116" y="1143"/>
                    </a:lnTo>
                    <a:lnTo>
                      <a:pt x="1034" y="980"/>
                    </a:lnTo>
                    <a:lnTo>
                      <a:pt x="952" y="830"/>
                    </a:lnTo>
                    <a:lnTo>
                      <a:pt x="871" y="694"/>
                    </a:lnTo>
                    <a:lnTo>
                      <a:pt x="776" y="572"/>
                    </a:lnTo>
                    <a:lnTo>
                      <a:pt x="694" y="463"/>
                    </a:lnTo>
                    <a:lnTo>
                      <a:pt x="517" y="273"/>
                    </a:lnTo>
                    <a:lnTo>
                      <a:pt x="381" y="137"/>
                    </a:lnTo>
                    <a:lnTo>
                      <a:pt x="218" y="14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0" name="Google Shape;1140;p28"/>
              <p:cNvSpPr/>
              <p:nvPr/>
            </p:nvSpPr>
            <p:spPr>
              <a:xfrm>
                <a:off x="1205509" y="3048232"/>
                <a:ext cx="32071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477" extrusionOk="0">
                    <a:moveTo>
                      <a:pt x="817" y="0"/>
                    </a:moveTo>
                    <a:lnTo>
                      <a:pt x="667" y="14"/>
                    </a:lnTo>
                    <a:lnTo>
                      <a:pt x="518" y="41"/>
                    </a:lnTo>
                    <a:lnTo>
                      <a:pt x="382" y="68"/>
                    </a:lnTo>
                    <a:lnTo>
                      <a:pt x="178" y="150"/>
                    </a:lnTo>
                    <a:lnTo>
                      <a:pt x="82" y="191"/>
                    </a:lnTo>
                    <a:lnTo>
                      <a:pt x="41" y="232"/>
                    </a:lnTo>
                    <a:lnTo>
                      <a:pt x="14" y="286"/>
                    </a:lnTo>
                    <a:lnTo>
                      <a:pt x="1" y="341"/>
                    </a:lnTo>
                    <a:lnTo>
                      <a:pt x="14" y="395"/>
                    </a:lnTo>
                    <a:lnTo>
                      <a:pt x="41" y="422"/>
                    </a:lnTo>
                    <a:lnTo>
                      <a:pt x="69" y="449"/>
                    </a:lnTo>
                    <a:lnTo>
                      <a:pt x="109" y="463"/>
                    </a:lnTo>
                    <a:lnTo>
                      <a:pt x="150" y="477"/>
                    </a:lnTo>
                    <a:lnTo>
                      <a:pt x="178" y="477"/>
                    </a:lnTo>
                    <a:lnTo>
                      <a:pt x="218" y="463"/>
                    </a:lnTo>
                    <a:lnTo>
                      <a:pt x="341" y="409"/>
                    </a:lnTo>
                    <a:lnTo>
                      <a:pt x="518" y="341"/>
                    </a:lnTo>
                    <a:lnTo>
                      <a:pt x="613" y="313"/>
                    </a:lnTo>
                    <a:lnTo>
                      <a:pt x="722" y="300"/>
                    </a:lnTo>
                    <a:lnTo>
                      <a:pt x="817" y="286"/>
                    </a:lnTo>
                    <a:lnTo>
                      <a:pt x="912" y="300"/>
                    </a:lnTo>
                    <a:lnTo>
                      <a:pt x="966" y="300"/>
                    </a:lnTo>
                    <a:lnTo>
                      <a:pt x="1021" y="272"/>
                    </a:lnTo>
                    <a:lnTo>
                      <a:pt x="1062" y="232"/>
                    </a:lnTo>
                    <a:lnTo>
                      <a:pt x="1089" y="177"/>
                    </a:lnTo>
                    <a:lnTo>
                      <a:pt x="1089" y="123"/>
                    </a:lnTo>
                    <a:lnTo>
                      <a:pt x="1062" y="68"/>
                    </a:lnTo>
                    <a:lnTo>
                      <a:pt x="1021" y="28"/>
                    </a:lnTo>
                    <a:lnTo>
                      <a:pt x="966" y="1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1" name="Google Shape;1141;p28"/>
              <p:cNvSpPr/>
              <p:nvPr/>
            </p:nvSpPr>
            <p:spPr>
              <a:xfrm>
                <a:off x="1437050" y="3003349"/>
                <a:ext cx="66940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3307" extrusionOk="0">
                    <a:moveTo>
                      <a:pt x="1198" y="1"/>
                    </a:moveTo>
                    <a:lnTo>
                      <a:pt x="1008" y="28"/>
                    </a:lnTo>
                    <a:lnTo>
                      <a:pt x="885" y="55"/>
                    </a:lnTo>
                    <a:lnTo>
                      <a:pt x="831" y="83"/>
                    </a:lnTo>
                    <a:lnTo>
                      <a:pt x="776" y="137"/>
                    </a:lnTo>
                    <a:lnTo>
                      <a:pt x="722" y="205"/>
                    </a:lnTo>
                    <a:lnTo>
                      <a:pt x="627" y="368"/>
                    </a:lnTo>
                    <a:lnTo>
                      <a:pt x="545" y="572"/>
                    </a:lnTo>
                    <a:lnTo>
                      <a:pt x="463" y="804"/>
                    </a:lnTo>
                    <a:lnTo>
                      <a:pt x="382" y="1048"/>
                    </a:lnTo>
                    <a:lnTo>
                      <a:pt x="314" y="1320"/>
                    </a:lnTo>
                    <a:lnTo>
                      <a:pt x="205" y="1851"/>
                    </a:lnTo>
                    <a:lnTo>
                      <a:pt x="110" y="2368"/>
                    </a:lnTo>
                    <a:lnTo>
                      <a:pt x="55" y="2803"/>
                    </a:lnTo>
                    <a:lnTo>
                      <a:pt x="1" y="3211"/>
                    </a:lnTo>
                    <a:lnTo>
                      <a:pt x="110" y="3252"/>
                    </a:lnTo>
                    <a:lnTo>
                      <a:pt x="219" y="3279"/>
                    </a:lnTo>
                    <a:lnTo>
                      <a:pt x="327" y="3293"/>
                    </a:lnTo>
                    <a:lnTo>
                      <a:pt x="436" y="3306"/>
                    </a:lnTo>
                    <a:lnTo>
                      <a:pt x="531" y="3293"/>
                    </a:lnTo>
                    <a:lnTo>
                      <a:pt x="640" y="3279"/>
                    </a:lnTo>
                    <a:lnTo>
                      <a:pt x="749" y="3266"/>
                    </a:lnTo>
                    <a:lnTo>
                      <a:pt x="858" y="3238"/>
                    </a:lnTo>
                    <a:lnTo>
                      <a:pt x="1076" y="3157"/>
                    </a:lnTo>
                    <a:lnTo>
                      <a:pt x="1266" y="3048"/>
                    </a:lnTo>
                    <a:lnTo>
                      <a:pt x="1456" y="2912"/>
                    </a:lnTo>
                    <a:lnTo>
                      <a:pt x="1647" y="2749"/>
                    </a:lnTo>
                    <a:lnTo>
                      <a:pt x="1797" y="2558"/>
                    </a:lnTo>
                    <a:lnTo>
                      <a:pt x="1946" y="2368"/>
                    </a:lnTo>
                    <a:lnTo>
                      <a:pt x="2069" y="2150"/>
                    </a:lnTo>
                    <a:lnTo>
                      <a:pt x="2164" y="1919"/>
                    </a:lnTo>
                    <a:lnTo>
                      <a:pt x="2232" y="1688"/>
                    </a:lnTo>
                    <a:lnTo>
                      <a:pt x="2245" y="1565"/>
                    </a:lnTo>
                    <a:lnTo>
                      <a:pt x="2259" y="1443"/>
                    </a:lnTo>
                    <a:lnTo>
                      <a:pt x="2273" y="1320"/>
                    </a:lnTo>
                    <a:lnTo>
                      <a:pt x="2273" y="1198"/>
                    </a:lnTo>
                    <a:lnTo>
                      <a:pt x="2259" y="1076"/>
                    </a:lnTo>
                    <a:lnTo>
                      <a:pt x="2232" y="940"/>
                    </a:lnTo>
                    <a:lnTo>
                      <a:pt x="2177" y="722"/>
                    </a:lnTo>
                    <a:lnTo>
                      <a:pt x="2096" y="531"/>
                    </a:lnTo>
                    <a:lnTo>
                      <a:pt x="2001" y="368"/>
                    </a:lnTo>
                    <a:lnTo>
                      <a:pt x="1892" y="246"/>
                    </a:lnTo>
                    <a:lnTo>
                      <a:pt x="1783" y="164"/>
                    </a:lnTo>
                    <a:lnTo>
                      <a:pt x="1661" y="83"/>
                    </a:lnTo>
                    <a:lnTo>
                      <a:pt x="1552" y="42"/>
                    </a:lnTo>
                    <a:lnTo>
                      <a:pt x="1429" y="15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p28"/>
              <p:cNvSpPr/>
              <p:nvPr/>
            </p:nvSpPr>
            <p:spPr>
              <a:xfrm>
                <a:off x="1441467" y="3027793"/>
                <a:ext cx="37696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1892" extrusionOk="0">
                    <a:moveTo>
                      <a:pt x="1102" y="1"/>
                    </a:moveTo>
                    <a:lnTo>
                      <a:pt x="1048" y="14"/>
                    </a:lnTo>
                    <a:lnTo>
                      <a:pt x="898" y="137"/>
                    </a:lnTo>
                    <a:lnTo>
                      <a:pt x="749" y="273"/>
                    </a:lnTo>
                    <a:lnTo>
                      <a:pt x="586" y="463"/>
                    </a:lnTo>
                    <a:lnTo>
                      <a:pt x="490" y="572"/>
                    </a:lnTo>
                    <a:lnTo>
                      <a:pt x="409" y="694"/>
                    </a:lnTo>
                    <a:lnTo>
                      <a:pt x="313" y="830"/>
                    </a:lnTo>
                    <a:lnTo>
                      <a:pt x="232" y="980"/>
                    </a:lnTo>
                    <a:lnTo>
                      <a:pt x="164" y="1143"/>
                    </a:lnTo>
                    <a:lnTo>
                      <a:pt x="96" y="1320"/>
                    </a:lnTo>
                    <a:lnTo>
                      <a:pt x="41" y="1511"/>
                    </a:lnTo>
                    <a:lnTo>
                      <a:pt x="1" y="1715"/>
                    </a:lnTo>
                    <a:lnTo>
                      <a:pt x="1" y="1769"/>
                    </a:lnTo>
                    <a:lnTo>
                      <a:pt x="14" y="1823"/>
                    </a:lnTo>
                    <a:lnTo>
                      <a:pt x="55" y="1864"/>
                    </a:lnTo>
                    <a:lnTo>
                      <a:pt x="109" y="1878"/>
                    </a:lnTo>
                    <a:lnTo>
                      <a:pt x="137" y="1891"/>
                    </a:lnTo>
                    <a:lnTo>
                      <a:pt x="191" y="1878"/>
                    </a:lnTo>
                    <a:lnTo>
                      <a:pt x="232" y="1851"/>
                    </a:lnTo>
                    <a:lnTo>
                      <a:pt x="273" y="1810"/>
                    </a:lnTo>
                    <a:lnTo>
                      <a:pt x="286" y="1769"/>
                    </a:lnTo>
                    <a:lnTo>
                      <a:pt x="327" y="1579"/>
                    </a:lnTo>
                    <a:lnTo>
                      <a:pt x="368" y="1415"/>
                    </a:lnTo>
                    <a:lnTo>
                      <a:pt x="436" y="1266"/>
                    </a:lnTo>
                    <a:lnTo>
                      <a:pt x="504" y="1116"/>
                    </a:lnTo>
                    <a:lnTo>
                      <a:pt x="572" y="980"/>
                    </a:lnTo>
                    <a:lnTo>
                      <a:pt x="654" y="858"/>
                    </a:lnTo>
                    <a:lnTo>
                      <a:pt x="817" y="654"/>
                    </a:lnTo>
                    <a:lnTo>
                      <a:pt x="966" y="477"/>
                    </a:lnTo>
                    <a:lnTo>
                      <a:pt x="1089" y="368"/>
                    </a:lnTo>
                    <a:lnTo>
                      <a:pt x="1211" y="259"/>
                    </a:lnTo>
                    <a:lnTo>
                      <a:pt x="1252" y="218"/>
                    </a:lnTo>
                    <a:lnTo>
                      <a:pt x="1279" y="164"/>
                    </a:lnTo>
                    <a:lnTo>
                      <a:pt x="1279" y="110"/>
                    </a:lnTo>
                    <a:lnTo>
                      <a:pt x="1252" y="55"/>
                    </a:lnTo>
                    <a:lnTo>
                      <a:pt x="1211" y="14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28"/>
              <p:cNvSpPr/>
              <p:nvPr/>
            </p:nvSpPr>
            <p:spPr>
              <a:xfrm>
                <a:off x="1451480" y="3048232"/>
                <a:ext cx="31688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477" extrusionOk="0">
                    <a:moveTo>
                      <a:pt x="259" y="0"/>
                    </a:moveTo>
                    <a:lnTo>
                      <a:pt x="109" y="14"/>
                    </a:lnTo>
                    <a:lnTo>
                      <a:pt x="55" y="28"/>
                    </a:lnTo>
                    <a:lnTo>
                      <a:pt x="28" y="68"/>
                    </a:lnTo>
                    <a:lnTo>
                      <a:pt x="1" y="123"/>
                    </a:lnTo>
                    <a:lnTo>
                      <a:pt x="1" y="177"/>
                    </a:lnTo>
                    <a:lnTo>
                      <a:pt x="14" y="232"/>
                    </a:lnTo>
                    <a:lnTo>
                      <a:pt x="55" y="272"/>
                    </a:lnTo>
                    <a:lnTo>
                      <a:pt x="109" y="300"/>
                    </a:lnTo>
                    <a:lnTo>
                      <a:pt x="164" y="300"/>
                    </a:lnTo>
                    <a:lnTo>
                      <a:pt x="259" y="286"/>
                    </a:lnTo>
                    <a:lnTo>
                      <a:pt x="368" y="300"/>
                    </a:lnTo>
                    <a:lnTo>
                      <a:pt x="463" y="313"/>
                    </a:lnTo>
                    <a:lnTo>
                      <a:pt x="558" y="341"/>
                    </a:lnTo>
                    <a:lnTo>
                      <a:pt x="735" y="409"/>
                    </a:lnTo>
                    <a:lnTo>
                      <a:pt x="858" y="463"/>
                    </a:lnTo>
                    <a:lnTo>
                      <a:pt x="898" y="477"/>
                    </a:lnTo>
                    <a:lnTo>
                      <a:pt x="939" y="477"/>
                    </a:lnTo>
                    <a:lnTo>
                      <a:pt x="980" y="463"/>
                    </a:lnTo>
                    <a:lnTo>
                      <a:pt x="1007" y="449"/>
                    </a:lnTo>
                    <a:lnTo>
                      <a:pt x="1034" y="422"/>
                    </a:lnTo>
                    <a:lnTo>
                      <a:pt x="1062" y="395"/>
                    </a:lnTo>
                    <a:lnTo>
                      <a:pt x="1075" y="341"/>
                    </a:lnTo>
                    <a:lnTo>
                      <a:pt x="1075" y="286"/>
                    </a:lnTo>
                    <a:lnTo>
                      <a:pt x="1048" y="232"/>
                    </a:lnTo>
                    <a:lnTo>
                      <a:pt x="1007" y="191"/>
                    </a:lnTo>
                    <a:lnTo>
                      <a:pt x="912" y="150"/>
                    </a:lnTo>
                    <a:lnTo>
                      <a:pt x="694" y="68"/>
                    </a:lnTo>
                    <a:lnTo>
                      <a:pt x="558" y="41"/>
                    </a:lnTo>
                    <a:lnTo>
                      <a:pt x="409" y="14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28"/>
              <p:cNvSpPr/>
              <p:nvPr/>
            </p:nvSpPr>
            <p:spPr>
              <a:xfrm>
                <a:off x="1265206" y="3118736"/>
                <a:ext cx="163860" cy="141831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4816" extrusionOk="0">
                    <a:moveTo>
                      <a:pt x="395" y="0"/>
                    </a:moveTo>
                    <a:lnTo>
                      <a:pt x="68" y="3279"/>
                    </a:lnTo>
                    <a:lnTo>
                      <a:pt x="0" y="3932"/>
                    </a:lnTo>
                    <a:lnTo>
                      <a:pt x="55" y="3972"/>
                    </a:lnTo>
                    <a:lnTo>
                      <a:pt x="191" y="4081"/>
                    </a:lnTo>
                    <a:lnTo>
                      <a:pt x="436" y="4217"/>
                    </a:lnTo>
                    <a:lnTo>
                      <a:pt x="749" y="4381"/>
                    </a:lnTo>
                    <a:lnTo>
                      <a:pt x="939" y="4462"/>
                    </a:lnTo>
                    <a:lnTo>
                      <a:pt x="1143" y="4544"/>
                    </a:lnTo>
                    <a:lnTo>
                      <a:pt x="1374" y="4612"/>
                    </a:lnTo>
                    <a:lnTo>
                      <a:pt x="1619" y="4680"/>
                    </a:lnTo>
                    <a:lnTo>
                      <a:pt x="1891" y="4734"/>
                    </a:lnTo>
                    <a:lnTo>
                      <a:pt x="2163" y="4775"/>
                    </a:lnTo>
                    <a:lnTo>
                      <a:pt x="2463" y="4802"/>
                    </a:lnTo>
                    <a:lnTo>
                      <a:pt x="2789" y="4816"/>
                    </a:lnTo>
                    <a:lnTo>
                      <a:pt x="3102" y="4802"/>
                    </a:lnTo>
                    <a:lnTo>
                      <a:pt x="3401" y="4775"/>
                    </a:lnTo>
                    <a:lnTo>
                      <a:pt x="3673" y="4734"/>
                    </a:lnTo>
                    <a:lnTo>
                      <a:pt x="3945" y="4680"/>
                    </a:lnTo>
                    <a:lnTo>
                      <a:pt x="4190" y="4612"/>
                    </a:lnTo>
                    <a:lnTo>
                      <a:pt x="4421" y="4544"/>
                    </a:lnTo>
                    <a:lnTo>
                      <a:pt x="4625" y="4462"/>
                    </a:lnTo>
                    <a:lnTo>
                      <a:pt x="4816" y="4381"/>
                    </a:lnTo>
                    <a:lnTo>
                      <a:pt x="5142" y="4217"/>
                    </a:lnTo>
                    <a:lnTo>
                      <a:pt x="5373" y="4081"/>
                    </a:lnTo>
                    <a:lnTo>
                      <a:pt x="5510" y="3972"/>
                    </a:lnTo>
                    <a:lnTo>
                      <a:pt x="5564" y="3932"/>
                    </a:lnTo>
                    <a:lnTo>
                      <a:pt x="5319" y="1905"/>
                    </a:lnTo>
                    <a:lnTo>
                      <a:pt x="5101" y="0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p28"/>
              <p:cNvSpPr/>
              <p:nvPr/>
            </p:nvSpPr>
            <p:spPr>
              <a:xfrm>
                <a:off x="1267208" y="3118736"/>
                <a:ext cx="154671" cy="98981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361" extrusionOk="0">
                    <a:moveTo>
                      <a:pt x="327" y="0"/>
                    </a:moveTo>
                    <a:lnTo>
                      <a:pt x="0" y="3279"/>
                    </a:lnTo>
                    <a:lnTo>
                      <a:pt x="585" y="3333"/>
                    </a:lnTo>
                    <a:lnTo>
                      <a:pt x="1129" y="3360"/>
                    </a:lnTo>
                    <a:lnTo>
                      <a:pt x="1633" y="3347"/>
                    </a:lnTo>
                    <a:lnTo>
                      <a:pt x="2095" y="3306"/>
                    </a:lnTo>
                    <a:lnTo>
                      <a:pt x="2531" y="3251"/>
                    </a:lnTo>
                    <a:lnTo>
                      <a:pt x="2925" y="3170"/>
                    </a:lnTo>
                    <a:lnTo>
                      <a:pt x="3292" y="3061"/>
                    </a:lnTo>
                    <a:lnTo>
                      <a:pt x="3632" y="2952"/>
                    </a:lnTo>
                    <a:lnTo>
                      <a:pt x="3932" y="2830"/>
                    </a:lnTo>
                    <a:lnTo>
                      <a:pt x="4204" y="2694"/>
                    </a:lnTo>
                    <a:lnTo>
                      <a:pt x="4449" y="2558"/>
                    </a:lnTo>
                    <a:lnTo>
                      <a:pt x="4653" y="2422"/>
                    </a:lnTo>
                    <a:lnTo>
                      <a:pt x="4843" y="2272"/>
                    </a:lnTo>
                    <a:lnTo>
                      <a:pt x="5006" y="2136"/>
                    </a:lnTo>
                    <a:lnTo>
                      <a:pt x="5142" y="2014"/>
                    </a:lnTo>
                    <a:lnTo>
                      <a:pt x="5251" y="1905"/>
                    </a:lnTo>
                    <a:lnTo>
                      <a:pt x="5033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28"/>
              <p:cNvSpPr/>
              <p:nvPr/>
            </p:nvSpPr>
            <p:spPr>
              <a:xfrm>
                <a:off x="1215140" y="2894795"/>
                <a:ext cx="255184" cy="304896"/>
              </a:xfrm>
              <a:custGeom>
                <a:avLst/>
                <a:gdLst/>
                <a:ahLst/>
                <a:cxnLst/>
                <a:rect l="l" t="t" r="r" b="b"/>
                <a:pathLst>
                  <a:path w="8665" h="10353" extrusionOk="0">
                    <a:moveTo>
                      <a:pt x="4503" y="1"/>
                    </a:moveTo>
                    <a:lnTo>
                      <a:pt x="4190" y="14"/>
                    </a:lnTo>
                    <a:lnTo>
                      <a:pt x="3863" y="28"/>
                    </a:lnTo>
                    <a:lnTo>
                      <a:pt x="3537" y="69"/>
                    </a:lnTo>
                    <a:lnTo>
                      <a:pt x="3197" y="123"/>
                    </a:lnTo>
                    <a:lnTo>
                      <a:pt x="2870" y="191"/>
                    </a:lnTo>
                    <a:lnTo>
                      <a:pt x="2544" y="273"/>
                    </a:lnTo>
                    <a:lnTo>
                      <a:pt x="2204" y="382"/>
                    </a:lnTo>
                    <a:lnTo>
                      <a:pt x="1877" y="504"/>
                    </a:lnTo>
                    <a:lnTo>
                      <a:pt x="1551" y="654"/>
                    </a:lnTo>
                    <a:lnTo>
                      <a:pt x="1224" y="817"/>
                    </a:lnTo>
                    <a:lnTo>
                      <a:pt x="912" y="1007"/>
                    </a:lnTo>
                    <a:lnTo>
                      <a:pt x="599" y="1211"/>
                    </a:lnTo>
                    <a:lnTo>
                      <a:pt x="449" y="1334"/>
                    </a:lnTo>
                    <a:lnTo>
                      <a:pt x="313" y="1470"/>
                    </a:lnTo>
                    <a:lnTo>
                      <a:pt x="204" y="1619"/>
                    </a:lnTo>
                    <a:lnTo>
                      <a:pt x="123" y="1796"/>
                    </a:lnTo>
                    <a:lnTo>
                      <a:pt x="55" y="1959"/>
                    </a:lnTo>
                    <a:lnTo>
                      <a:pt x="14" y="2150"/>
                    </a:lnTo>
                    <a:lnTo>
                      <a:pt x="0" y="2340"/>
                    </a:lnTo>
                    <a:lnTo>
                      <a:pt x="14" y="2531"/>
                    </a:lnTo>
                    <a:lnTo>
                      <a:pt x="68" y="3048"/>
                    </a:lnTo>
                    <a:lnTo>
                      <a:pt x="163" y="3660"/>
                    </a:lnTo>
                    <a:lnTo>
                      <a:pt x="286" y="4353"/>
                    </a:lnTo>
                    <a:lnTo>
                      <a:pt x="435" y="5088"/>
                    </a:lnTo>
                    <a:lnTo>
                      <a:pt x="612" y="5768"/>
                    </a:lnTo>
                    <a:lnTo>
                      <a:pt x="721" y="6122"/>
                    </a:lnTo>
                    <a:lnTo>
                      <a:pt x="830" y="6475"/>
                    </a:lnTo>
                    <a:lnTo>
                      <a:pt x="939" y="6802"/>
                    </a:lnTo>
                    <a:lnTo>
                      <a:pt x="1075" y="7142"/>
                    </a:lnTo>
                    <a:lnTo>
                      <a:pt x="1211" y="7468"/>
                    </a:lnTo>
                    <a:lnTo>
                      <a:pt x="1347" y="7781"/>
                    </a:lnTo>
                    <a:lnTo>
                      <a:pt x="1510" y="8094"/>
                    </a:lnTo>
                    <a:lnTo>
                      <a:pt x="1687" y="8393"/>
                    </a:lnTo>
                    <a:lnTo>
                      <a:pt x="1864" y="8665"/>
                    </a:lnTo>
                    <a:lnTo>
                      <a:pt x="2054" y="8938"/>
                    </a:lnTo>
                    <a:lnTo>
                      <a:pt x="2258" y="9182"/>
                    </a:lnTo>
                    <a:lnTo>
                      <a:pt x="2476" y="9414"/>
                    </a:lnTo>
                    <a:lnTo>
                      <a:pt x="2707" y="9631"/>
                    </a:lnTo>
                    <a:lnTo>
                      <a:pt x="2952" y="9822"/>
                    </a:lnTo>
                    <a:lnTo>
                      <a:pt x="3210" y="9985"/>
                    </a:lnTo>
                    <a:lnTo>
                      <a:pt x="3482" y="10121"/>
                    </a:lnTo>
                    <a:lnTo>
                      <a:pt x="3618" y="10175"/>
                    </a:lnTo>
                    <a:lnTo>
                      <a:pt x="3768" y="10230"/>
                    </a:lnTo>
                    <a:lnTo>
                      <a:pt x="3918" y="10271"/>
                    </a:lnTo>
                    <a:lnTo>
                      <a:pt x="4067" y="10298"/>
                    </a:lnTo>
                    <a:lnTo>
                      <a:pt x="4244" y="10339"/>
                    </a:lnTo>
                    <a:lnTo>
                      <a:pt x="4421" y="10352"/>
                    </a:lnTo>
                    <a:lnTo>
                      <a:pt x="4598" y="10352"/>
                    </a:lnTo>
                    <a:lnTo>
                      <a:pt x="4775" y="10339"/>
                    </a:lnTo>
                    <a:lnTo>
                      <a:pt x="4938" y="10325"/>
                    </a:lnTo>
                    <a:lnTo>
                      <a:pt x="5101" y="10284"/>
                    </a:lnTo>
                    <a:lnTo>
                      <a:pt x="5251" y="10243"/>
                    </a:lnTo>
                    <a:lnTo>
                      <a:pt x="5414" y="10189"/>
                    </a:lnTo>
                    <a:lnTo>
                      <a:pt x="5564" y="10121"/>
                    </a:lnTo>
                    <a:lnTo>
                      <a:pt x="5700" y="10039"/>
                    </a:lnTo>
                    <a:lnTo>
                      <a:pt x="5849" y="9944"/>
                    </a:lnTo>
                    <a:lnTo>
                      <a:pt x="5985" y="9849"/>
                    </a:lnTo>
                    <a:lnTo>
                      <a:pt x="6121" y="9740"/>
                    </a:lnTo>
                    <a:lnTo>
                      <a:pt x="6257" y="9631"/>
                    </a:lnTo>
                    <a:lnTo>
                      <a:pt x="6380" y="9495"/>
                    </a:lnTo>
                    <a:lnTo>
                      <a:pt x="6502" y="9373"/>
                    </a:lnTo>
                    <a:lnTo>
                      <a:pt x="6733" y="9074"/>
                    </a:lnTo>
                    <a:lnTo>
                      <a:pt x="6951" y="8761"/>
                    </a:lnTo>
                    <a:lnTo>
                      <a:pt x="7155" y="8421"/>
                    </a:lnTo>
                    <a:lnTo>
                      <a:pt x="7346" y="8067"/>
                    </a:lnTo>
                    <a:lnTo>
                      <a:pt x="7522" y="7686"/>
                    </a:lnTo>
                    <a:lnTo>
                      <a:pt x="7686" y="7292"/>
                    </a:lnTo>
                    <a:lnTo>
                      <a:pt x="7835" y="6897"/>
                    </a:lnTo>
                    <a:lnTo>
                      <a:pt x="7985" y="6489"/>
                    </a:lnTo>
                    <a:lnTo>
                      <a:pt x="8080" y="6135"/>
                    </a:lnTo>
                    <a:lnTo>
                      <a:pt x="8175" y="5782"/>
                    </a:lnTo>
                    <a:lnTo>
                      <a:pt x="8271" y="5428"/>
                    </a:lnTo>
                    <a:lnTo>
                      <a:pt x="8339" y="5088"/>
                    </a:lnTo>
                    <a:lnTo>
                      <a:pt x="8447" y="4530"/>
                    </a:lnTo>
                    <a:lnTo>
                      <a:pt x="8543" y="4013"/>
                    </a:lnTo>
                    <a:lnTo>
                      <a:pt x="8597" y="3510"/>
                    </a:lnTo>
                    <a:lnTo>
                      <a:pt x="8638" y="3048"/>
                    </a:lnTo>
                    <a:lnTo>
                      <a:pt x="8665" y="2640"/>
                    </a:lnTo>
                    <a:lnTo>
                      <a:pt x="8665" y="2272"/>
                    </a:lnTo>
                    <a:lnTo>
                      <a:pt x="8651" y="1973"/>
                    </a:lnTo>
                    <a:lnTo>
                      <a:pt x="8624" y="1742"/>
                    </a:lnTo>
                    <a:lnTo>
                      <a:pt x="8583" y="1619"/>
                    </a:lnTo>
                    <a:lnTo>
                      <a:pt x="8515" y="1497"/>
                    </a:lnTo>
                    <a:lnTo>
                      <a:pt x="8434" y="1361"/>
                    </a:lnTo>
                    <a:lnTo>
                      <a:pt x="8325" y="1239"/>
                    </a:lnTo>
                    <a:lnTo>
                      <a:pt x="8203" y="1116"/>
                    </a:lnTo>
                    <a:lnTo>
                      <a:pt x="8053" y="994"/>
                    </a:lnTo>
                    <a:lnTo>
                      <a:pt x="7890" y="885"/>
                    </a:lnTo>
                    <a:lnTo>
                      <a:pt x="7699" y="776"/>
                    </a:lnTo>
                    <a:lnTo>
                      <a:pt x="7509" y="667"/>
                    </a:lnTo>
                    <a:lnTo>
                      <a:pt x="7291" y="558"/>
                    </a:lnTo>
                    <a:lnTo>
                      <a:pt x="7060" y="463"/>
                    </a:lnTo>
                    <a:lnTo>
                      <a:pt x="6815" y="368"/>
                    </a:lnTo>
                    <a:lnTo>
                      <a:pt x="6570" y="286"/>
                    </a:lnTo>
                    <a:lnTo>
                      <a:pt x="6298" y="218"/>
                    </a:lnTo>
                    <a:lnTo>
                      <a:pt x="6026" y="150"/>
                    </a:lnTo>
                    <a:lnTo>
                      <a:pt x="5740" y="96"/>
                    </a:lnTo>
                    <a:lnTo>
                      <a:pt x="5441" y="55"/>
                    </a:lnTo>
                    <a:lnTo>
                      <a:pt x="5128" y="28"/>
                    </a:lnTo>
                    <a:lnTo>
                      <a:pt x="4829" y="14"/>
                    </a:lnTo>
                    <a:lnTo>
                      <a:pt x="4503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28"/>
              <p:cNvSpPr/>
              <p:nvPr/>
            </p:nvSpPr>
            <p:spPr>
              <a:xfrm>
                <a:off x="1245974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3" y="14"/>
                    </a:lnTo>
                    <a:lnTo>
                      <a:pt x="504" y="41"/>
                    </a:lnTo>
                    <a:lnTo>
                      <a:pt x="368" y="82"/>
                    </a:lnTo>
                    <a:lnTo>
                      <a:pt x="245" y="123"/>
                    </a:lnTo>
                    <a:lnTo>
                      <a:pt x="137" y="191"/>
                    </a:lnTo>
                    <a:lnTo>
                      <a:pt x="69" y="259"/>
                    </a:lnTo>
                    <a:lnTo>
                      <a:pt x="14" y="341"/>
                    </a:lnTo>
                    <a:lnTo>
                      <a:pt x="14" y="381"/>
                    </a:lnTo>
                    <a:lnTo>
                      <a:pt x="1" y="436"/>
                    </a:lnTo>
                    <a:lnTo>
                      <a:pt x="14" y="477"/>
                    </a:lnTo>
                    <a:lnTo>
                      <a:pt x="28" y="517"/>
                    </a:lnTo>
                    <a:lnTo>
                      <a:pt x="69" y="599"/>
                    </a:lnTo>
                    <a:lnTo>
                      <a:pt x="150" y="667"/>
                    </a:lnTo>
                    <a:lnTo>
                      <a:pt x="245" y="721"/>
                    </a:lnTo>
                    <a:lnTo>
                      <a:pt x="368" y="776"/>
                    </a:lnTo>
                    <a:lnTo>
                      <a:pt x="517" y="817"/>
                    </a:lnTo>
                    <a:lnTo>
                      <a:pt x="667" y="830"/>
                    </a:lnTo>
                    <a:lnTo>
                      <a:pt x="830" y="844"/>
                    </a:lnTo>
                    <a:lnTo>
                      <a:pt x="1007" y="830"/>
                    </a:lnTo>
                    <a:lnTo>
                      <a:pt x="1157" y="803"/>
                    </a:lnTo>
                    <a:lnTo>
                      <a:pt x="1293" y="762"/>
                    </a:lnTo>
                    <a:lnTo>
                      <a:pt x="1415" y="708"/>
                    </a:lnTo>
                    <a:lnTo>
                      <a:pt x="1510" y="640"/>
                    </a:lnTo>
                    <a:lnTo>
                      <a:pt x="1592" y="572"/>
                    </a:lnTo>
                    <a:lnTo>
                      <a:pt x="1633" y="490"/>
                    </a:lnTo>
                    <a:lnTo>
                      <a:pt x="1646" y="449"/>
                    </a:lnTo>
                    <a:lnTo>
                      <a:pt x="1646" y="409"/>
                    </a:lnTo>
                    <a:lnTo>
                      <a:pt x="1646" y="368"/>
                    </a:lnTo>
                    <a:lnTo>
                      <a:pt x="1633" y="327"/>
                    </a:lnTo>
                    <a:lnTo>
                      <a:pt x="1592" y="245"/>
                    </a:lnTo>
                    <a:lnTo>
                      <a:pt x="1510" y="177"/>
                    </a:lnTo>
                    <a:lnTo>
                      <a:pt x="1402" y="109"/>
                    </a:lnTo>
                    <a:lnTo>
                      <a:pt x="1279" y="69"/>
                    </a:lnTo>
                    <a:lnTo>
                      <a:pt x="1143" y="28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28"/>
              <p:cNvSpPr/>
              <p:nvPr/>
            </p:nvSpPr>
            <p:spPr>
              <a:xfrm>
                <a:off x="1397792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4" y="14"/>
                    </a:lnTo>
                    <a:lnTo>
                      <a:pt x="491" y="41"/>
                    </a:lnTo>
                    <a:lnTo>
                      <a:pt x="355" y="82"/>
                    </a:lnTo>
                    <a:lnTo>
                      <a:pt x="232" y="123"/>
                    </a:lnTo>
                    <a:lnTo>
                      <a:pt x="137" y="191"/>
                    </a:lnTo>
                    <a:lnTo>
                      <a:pt x="55" y="259"/>
                    </a:lnTo>
                    <a:lnTo>
                      <a:pt x="15" y="341"/>
                    </a:lnTo>
                    <a:lnTo>
                      <a:pt x="1" y="381"/>
                    </a:lnTo>
                    <a:lnTo>
                      <a:pt x="1" y="436"/>
                    </a:lnTo>
                    <a:lnTo>
                      <a:pt x="1" y="477"/>
                    </a:lnTo>
                    <a:lnTo>
                      <a:pt x="15" y="517"/>
                    </a:lnTo>
                    <a:lnTo>
                      <a:pt x="55" y="599"/>
                    </a:lnTo>
                    <a:lnTo>
                      <a:pt x="137" y="667"/>
                    </a:lnTo>
                    <a:lnTo>
                      <a:pt x="246" y="721"/>
                    </a:lnTo>
                    <a:lnTo>
                      <a:pt x="368" y="776"/>
                    </a:lnTo>
                    <a:lnTo>
                      <a:pt x="504" y="817"/>
                    </a:lnTo>
                    <a:lnTo>
                      <a:pt x="654" y="830"/>
                    </a:lnTo>
                    <a:lnTo>
                      <a:pt x="831" y="844"/>
                    </a:lnTo>
                    <a:lnTo>
                      <a:pt x="994" y="830"/>
                    </a:lnTo>
                    <a:lnTo>
                      <a:pt x="1144" y="803"/>
                    </a:lnTo>
                    <a:lnTo>
                      <a:pt x="1280" y="762"/>
                    </a:lnTo>
                    <a:lnTo>
                      <a:pt x="1402" y="708"/>
                    </a:lnTo>
                    <a:lnTo>
                      <a:pt x="1511" y="640"/>
                    </a:lnTo>
                    <a:lnTo>
                      <a:pt x="1579" y="572"/>
                    </a:lnTo>
                    <a:lnTo>
                      <a:pt x="1633" y="490"/>
                    </a:lnTo>
                    <a:lnTo>
                      <a:pt x="1633" y="449"/>
                    </a:lnTo>
                    <a:lnTo>
                      <a:pt x="1647" y="409"/>
                    </a:lnTo>
                    <a:lnTo>
                      <a:pt x="1633" y="368"/>
                    </a:lnTo>
                    <a:lnTo>
                      <a:pt x="1620" y="327"/>
                    </a:lnTo>
                    <a:lnTo>
                      <a:pt x="1579" y="245"/>
                    </a:lnTo>
                    <a:lnTo>
                      <a:pt x="1497" y="177"/>
                    </a:lnTo>
                    <a:lnTo>
                      <a:pt x="1402" y="109"/>
                    </a:lnTo>
                    <a:lnTo>
                      <a:pt x="1280" y="69"/>
                    </a:lnTo>
                    <a:lnTo>
                      <a:pt x="1130" y="28"/>
                    </a:lnTo>
                    <a:lnTo>
                      <a:pt x="980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1295657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77" y="1"/>
                    </a:moveTo>
                    <a:lnTo>
                      <a:pt x="136" y="28"/>
                    </a:lnTo>
                    <a:lnTo>
                      <a:pt x="95" y="69"/>
                    </a:lnTo>
                    <a:lnTo>
                      <a:pt x="55" y="123"/>
                    </a:lnTo>
                    <a:lnTo>
                      <a:pt x="41" y="177"/>
                    </a:lnTo>
                    <a:lnTo>
                      <a:pt x="14" y="259"/>
                    </a:lnTo>
                    <a:lnTo>
                      <a:pt x="0" y="327"/>
                    </a:lnTo>
                    <a:lnTo>
                      <a:pt x="0" y="422"/>
                    </a:lnTo>
                    <a:lnTo>
                      <a:pt x="0" y="504"/>
                    </a:lnTo>
                    <a:lnTo>
                      <a:pt x="14" y="585"/>
                    </a:lnTo>
                    <a:lnTo>
                      <a:pt x="41" y="653"/>
                    </a:lnTo>
                    <a:lnTo>
                      <a:pt x="68" y="708"/>
                    </a:lnTo>
                    <a:lnTo>
                      <a:pt x="109" y="762"/>
                    </a:lnTo>
                    <a:lnTo>
                      <a:pt x="150" y="803"/>
                    </a:lnTo>
                    <a:lnTo>
                      <a:pt x="191" y="817"/>
                    </a:lnTo>
                    <a:lnTo>
                      <a:pt x="232" y="830"/>
                    </a:lnTo>
                    <a:lnTo>
                      <a:pt x="286" y="817"/>
                    </a:lnTo>
                    <a:lnTo>
                      <a:pt x="327" y="789"/>
                    </a:lnTo>
                    <a:lnTo>
                      <a:pt x="368" y="762"/>
                    </a:lnTo>
                    <a:lnTo>
                      <a:pt x="395" y="708"/>
                    </a:lnTo>
                    <a:lnTo>
                      <a:pt x="422" y="640"/>
                    </a:lnTo>
                    <a:lnTo>
                      <a:pt x="449" y="572"/>
                    </a:lnTo>
                    <a:lnTo>
                      <a:pt x="449" y="490"/>
                    </a:lnTo>
                    <a:lnTo>
                      <a:pt x="463" y="409"/>
                    </a:lnTo>
                    <a:lnTo>
                      <a:pt x="449" y="327"/>
                    </a:lnTo>
                    <a:lnTo>
                      <a:pt x="436" y="245"/>
                    </a:lnTo>
                    <a:lnTo>
                      <a:pt x="422" y="177"/>
                    </a:lnTo>
                    <a:lnTo>
                      <a:pt x="381" y="109"/>
                    </a:lnTo>
                    <a:lnTo>
                      <a:pt x="354" y="69"/>
                    </a:lnTo>
                    <a:lnTo>
                      <a:pt x="313" y="28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0" name="Google Shape;1150;p28"/>
              <p:cNvSpPr/>
              <p:nvPr/>
            </p:nvSpPr>
            <p:spPr>
              <a:xfrm>
                <a:off x="1269623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1156" y="0"/>
                    </a:moveTo>
                    <a:lnTo>
                      <a:pt x="1034" y="14"/>
                    </a:lnTo>
                    <a:lnTo>
                      <a:pt x="911" y="27"/>
                    </a:lnTo>
                    <a:lnTo>
                      <a:pt x="789" y="55"/>
                    </a:lnTo>
                    <a:lnTo>
                      <a:pt x="680" y="95"/>
                    </a:lnTo>
                    <a:lnTo>
                      <a:pt x="571" y="136"/>
                    </a:lnTo>
                    <a:lnTo>
                      <a:pt x="476" y="191"/>
                    </a:lnTo>
                    <a:lnTo>
                      <a:pt x="299" y="299"/>
                    </a:lnTo>
                    <a:lnTo>
                      <a:pt x="150" y="422"/>
                    </a:lnTo>
                    <a:lnTo>
                      <a:pt x="41" y="544"/>
                    </a:lnTo>
                    <a:lnTo>
                      <a:pt x="27" y="585"/>
                    </a:lnTo>
                    <a:lnTo>
                      <a:pt x="14" y="612"/>
                    </a:lnTo>
                    <a:lnTo>
                      <a:pt x="0" y="694"/>
                    </a:lnTo>
                    <a:lnTo>
                      <a:pt x="27" y="762"/>
                    </a:lnTo>
                    <a:lnTo>
                      <a:pt x="55" y="803"/>
                    </a:lnTo>
                    <a:lnTo>
                      <a:pt x="82" y="830"/>
                    </a:lnTo>
                    <a:lnTo>
                      <a:pt x="123" y="857"/>
                    </a:lnTo>
                    <a:lnTo>
                      <a:pt x="163" y="871"/>
                    </a:lnTo>
                    <a:lnTo>
                      <a:pt x="218" y="871"/>
                    </a:lnTo>
                    <a:lnTo>
                      <a:pt x="272" y="857"/>
                    </a:lnTo>
                    <a:lnTo>
                      <a:pt x="313" y="830"/>
                    </a:lnTo>
                    <a:lnTo>
                      <a:pt x="354" y="789"/>
                    </a:lnTo>
                    <a:lnTo>
                      <a:pt x="449" y="694"/>
                    </a:lnTo>
                    <a:lnTo>
                      <a:pt x="558" y="599"/>
                    </a:lnTo>
                    <a:lnTo>
                      <a:pt x="707" y="517"/>
                    </a:lnTo>
                    <a:lnTo>
                      <a:pt x="789" y="476"/>
                    </a:lnTo>
                    <a:lnTo>
                      <a:pt x="871" y="449"/>
                    </a:lnTo>
                    <a:lnTo>
                      <a:pt x="966" y="422"/>
                    </a:lnTo>
                    <a:lnTo>
                      <a:pt x="1075" y="408"/>
                    </a:lnTo>
                    <a:lnTo>
                      <a:pt x="1184" y="408"/>
                    </a:lnTo>
                    <a:lnTo>
                      <a:pt x="1292" y="422"/>
                    </a:lnTo>
                    <a:lnTo>
                      <a:pt x="1415" y="449"/>
                    </a:lnTo>
                    <a:lnTo>
                      <a:pt x="1537" y="490"/>
                    </a:lnTo>
                    <a:lnTo>
                      <a:pt x="1605" y="517"/>
                    </a:lnTo>
                    <a:lnTo>
                      <a:pt x="1687" y="503"/>
                    </a:lnTo>
                    <a:lnTo>
                      <a:pt x="1755" y="463"/>
                    </a:lnTo>
                    <a:lnTo>
                      <a:pt x="1782" y="435"/>
                    </a:lnTo>
                    <a:lnTo>
                      <a:pt x="1796" y="408"/>
                    </a:lnTo>
                    <a:lnTo>
                      <a:pt x="1809" y="367"/>
                    </a:lnTo>
                    <a:lnTo>
                      <a:pt x="1823" y="327"/>
                    </a:lnTo>
                    <a:lnTo>
                      <a:pt x="1809" y="245"/>
                    </a:lnTo>
                    <a:lnTo>
                      <a:pt x="1768" y="177"/>
                    </a:lnTo>
                    <a:lnTo>
                      <a:pt x="1741" y="163"/>
                    </a:lnTo>
                    <a:lnTo>
                      <a:pt x="1700" y="136"/>
                    </a:lnTo>
                    <a:lnTo>
                      <a:pt x="1564" y="82"/>
                    </a:lnTo>
                    <a:lnTo>
                      <a:pt x="1428" y="41"/>
                    </a:lnTo>
                    <a:lnTo>
                      <a:pt x="1292" y="14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p28"/>
              <p:cNvSpPr/>
              <p:nvPr/>
            </p:nvSpPr>
            <p:spPr>
              <a:xfrm>
                <a:off x="1389399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91" y="1"/>
                    </a:moveTo>
                    <a:lnTo>
                      <a:pt x="150" y="28"/>
                    </a:lnTo>
                    <a:lnTo>
                      <a:pt x="109" y="69"/>
                    </a:lnTo>
                    <a:lnTo>
                      <a:pt x="82" y="109"/>
                    </a:lnTo>
                    <a:lnTo>
                      <a:pt x="41" y="177"/>
                    </a:lnTo>
                    <a:lnTo>
                      <a:pt x="27" y="245"/>
                    </a:lnTo>
                    <a:lnTo>
                      <a:pt x="14" y="327"/>
                    </a:lnTo>
                    <a:lnTo>
                      <a:pt x="0" y="409"/>
                    </a:lnTo>
                    <a:lnTo>
                      <a:pt x="0" y="490"/>
                    </a:lnTo>
                    <a:lnTo>
                      <a:pt x="14" y="572"/>
                    </a:lnTo>
                    <a:lnTo>
                      <a:pt x="41" y="640"/>
                    </a:lnTo>
                    <a:lnTo>
                      <a:pt x="68" y="708"/>
                    </a:lnTo>
                    <a:lnTo>
                      <a:pt x="95" y="762"/>
                    </a:lnTo>
                    <a:lnTo>
                      <a:pt x="136" y="789"/>
                    </a:lnTo>
                    <a:lnTo>
                      <a:pt x="177" y="817"/>
                    </a:lnTo>
                    <a:lnTo>
                      <a:pt x="232" y="830"/>
                    </a:lnTo>
                    <a:lnTo>
                      <a:pt x="272" y="817"/>
                    </a:lnTo>
                    <a:lnTo>
                      <a:pt x="313" y="803"/>
                    </a:lnTo>
                    <a:lnTo>
                      <a:pt x="354" y="762"/>
                    </a:lnTo>
                    <a:lnTo>
                      <a:pt x="395" y="708"/>
                    </a:lnTo>
                    <a:lnTo>
                      <a:pt x="422" y="653"/>
                    </a:lnTo>
                    <a:lnTo>
                      <a:pt x="436" y="585"/>
                    </a:lnTo>
                    <a:lnTo>
                      <a:pt x="463" y="504"/>
                    </a:lnTo>
                    <a:lnTo>
                      <a:pt x="463" y="422"/>
                    </a:lnTo>
                    <a:lnTo>
                      <a:pt x="463" y="327"/>
                    </a:lnTo>
                    <a:lnTo>
                      <a:pt x="449" y="259"/>
                    </a:lnTo>
                    <a:lnTo>
                      <a:pt x="422" y="177"/>
                    </a:lnTo>
                    <a:lnTo>
                      <a:pt x="395" y="123"/>
                    </a:lnTo>
                    <a:lnTo>
                      <a:pt x="368" y="69"/>
                    </a:lnTo>
                    <a:lnTo>
                      <a:pt x="327" y="28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p28"/>
              <p:cNvSpPr/>
              <p:nvPr/>
            </p:nvSpPr>
            <p:spPr>
              <a:xfrm>
                <a:off x="1375380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667" y="0"/>
                    </a:moveTo>
                    <a:lnTo>
                      <a:pt x="531" y="14"/>
                    </a:lnTo>
                    <a:lnTo>
                      <a:pt x="395" y="41"/>
                    </a:lnTo>
                    <a:lnTo>
                      <a:pt x="259" y="82"/>
                    </a:lnTo>
                    <a:lnTo>
                      <a:pt x="123" y="136"/>
                    </a:lnTo>
                    <a:lnTo>
                      <a:pt x="82" y="163"/>
                    </a:lnTo>
                    <a:lnTo>
                      <a:pt x="55" y="177"/>
                    </a:lnTo>
                    <a:lnTo>
                      <a:pt x="14" y="245"/>
                    </a:lnTo>
                    <a:lnTo>
                      <a:pt x="0" y="327"/>
                    </a:lnTo>
                    <a:lnTo>
                      <a:pt x="14" y="367"/>
                    </a:lnTo>
                    <a:lnTo>
                      <a:pt x="27" y="408"/>
                    </a:lnTo>
                    <a:lnTo>
                      <a:pt x="41" y="435"/>
                    </a:lnTo>
                    <a:lnTo>
                      <a:pt x="68" y="463"/>
                    </a:lnTo>
                    <a:lnTo>
                      <a:pt x="136" y="503"/>
                    </a:lnTo>
                    <a:lnTo>
                      <a:pt x="204" y="517"/>
                    </a:lnTo>
                    <a:lnTo>
                      <a:pt x="286" y="490"/>
                    </a:lnTo>
                    <a:lnTo>
                      <a:pt x="408" y="449"/>
                    </a:lnTo>
                    <a:lnTo>
                      <a:pt x="531" y="422"/>
                    </a:lnTo>
                    <a:lnTo>
                      <a:pt x="640" y="408"/>
                    </a:lnTo>
                    <a:lnTo>
                      <a:pt x="748" y="408"/>
                    </a:lnTo>
                    <a:lnTo>
                      <a:pt x="857" y="422"/>
                    </a:lnTo>
                    <a:lnTo>
                      <a:pt x="952" y="449"/>
                    </a:lnTo>
                    <a:lnTo>
                      <a:pt x="1034" y="476"/>
                    </a:lnTo>
                    <a:lnTo>
                      <a:pt x="1116" y="517"/>
                    </a:lnTo>
                    <a:lnTo>
                      <a:pt x="1265" y="599"/>
                    </a:lnTo>
                    <a:lnTo>
                      <a:pt x="1360" y="694"/>
                    </a:lnTo>
                    <a:lnTo>
                      <a:pt x="1469" y="789"/>
                    </a:lnTo>
                    <a:lnTo>
                      <a:pt x="1510" y="830"/>
                    </a:lnTo>
                    <a:lnTo>
                      <a:pt x="1551" y="857"/>
                    </a:lnTo>
                    <a:lnTo>
                      <a:pt x="1605" y="871"/>
                    </a:lnTo>
                    <a:lnTo>
                      <a:pt x="1660" y="871"/>
                    </a:lnTo>
                    <a:lnTo>
                      <a:pt x="1701" y="857"/>
                    </a:lnTo>
                    <a:lnTo>
                      <a:pt x="1741" y="830"/>
                    </a:lnTo>
                    <a:lnTo>
                      <a:pt x="1796" y="762"/>
                    </a:lnTo>
                    <a:lnTo>
                      <a:pt x="1823" y="694"/>
                    </a:lnTo>
                    <a:lnTo>
                      <a:pt x="1809" y="612"/>
                    </a:lnTo>
                    <a:lnTo>
                      <a:pt x="1796" y="585"/>
                    </a:lnTo>
                    <a:lnTo>
                      <a:pt x="1782" y="544"/>
                    </a:lnTo>
                    <a:lnTo>
                      <a:pt x="1673" y="422"/>
                    </a:lnTo>
                    <a:lnTo>
                      <a:pt x="1524" y="299"/>
                    </a:lnTo>
                    <a:lnTo>
                      <a:pt x="1347" y="191"/>
                    </a:lnTo>
                    <a:lnTo>
                      <a:pt x="1252" y="136"/>
                    </a:lnTo>
                    <a:lnTo>
                      <a:pt x="1143" y="95"/>
                    </a:lnTo>
                    <a:lnTo>
                      <a:pt x="1034" y="55"/>
                    </a:lnTo>
                    <a:lnTo>
                      <a:pt x="912" y="27"/>
                    </a:lnTo>
                    <a:lnTo>
                      <a:pt x="789" y="14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p28"/>
              <p:cNvSpPr/>
              <p:nvPr/>
            </p:nvSpPr>
            <p:spPr>
              <a:xfrm>
                <a:off x="1301665" y="3114731"/>
                <a:ext cx="90971" cy="20851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708" extrusionOk="0">
                    <a:moveTo>
                      <a:pt x="109" y="0"/>
                    </a:moveTo>
                    <a:lnTo>
                      <a:pt x="55" y="28"/>
                    </a:lnTo>
                    <a:lnTo>
                      <a:pt x="28" y="55"/>
                    </a:lnTo>
                    <a:lnTo>
                      <a:pt x="0" y="109"/>
                    </a:lnTo>
                    <a:lnTo>
                      <a:pt x="0" y="164"/>
                    </a:lnTo>
                    <a:lnTo>
                      <a:pt x="28" y="205"/>
                    </a:lnTo>
                    <a:lnTo>
                      <a:pt x="55" y="245"/>
                    </a:lnTo>
                    <a:lnTo>
                      <a:pt x="191" y="327"/>
                    </a:lnTo>
                    <a:lnTo>
                      <a:pt x="327" y="395"/>
                    </a:lnTo>
                    <a:lnTo>
                      <a:pt x="504" y="477"/>
                    </a:lnTo>
                    <a:lnTo>
                      <a:pt x="721" y="558"/>
                    </a:lnTo>
                    <a:lnTo>
                      <a:pt x="966" y="626"/>
                    </a:lnTo>
                    <a:lnTo>
                      <a:pt x="1252" y="681"/>
                    </a:lnTo>
                    <a:lnTo>
                      <a:pt x="1388" y="694"/>
                    </a:lnTo>
                    <a:lnTo>
                      <a:pt x="1537" y="708"/>
                    </a:lnTo>
                    <a:lnTo>
                      <a:pt x="1592" y="708"/>
                    </a:lnTo>
                    <a:lnTo>
                      <a:pt x="1755" y="694"/>
                    </a:lnTo>
                    <a:lnTo>
                      <a:pt x="1905" y="681"/>
                    </a:lnTo>
                    <a:lnTo>
                      <a:pt x="2054" y="667"/>
                    </a:lnTo>
                    <a:lnTo>
                      <a:pt x="2190" y="640"/>
                    </a:lnTo>
                    <a:lnTo>
                      <a:pt x="2435" y="558"/>
                    </a:lnTo>
                    <a:lnTo>
                      <a:pt x="2639" y="477"/>
                    </a:lnTo>
                    <a:lnTo>
                      <a:pt x="2802" y="395"/>
                    </a:lnTo>
                    <a:lnTo>
                      <a:pt x="2938" y="313"/>
                    </a:lnTo>
                    <a:lnTo>
                      <a:pt x="3047" y="232"/>
                    </a:lnTo>
                    <a:lnTo>
                      <a:pt x="3074" y="191"/>
                    </a:lnTo>
                    <a:lnTo>
                      <a:pt x="3088" y="150"/>
                    </a:lnTo>
                    <a:lnTo>
                      <a:pt x="3088" y="96"/>
                    </a:lnTo>
                    <a:lnTo>
                      <a:pt x="3061" y="55"/>
                    </a:lnTo>
                    <a:lnTo>
                      <a:pt x="3020" y="14"/>
                    </a:lnTo>
                    <a:lnTo>
                      <a:pt x="2966" y="0"/>
                    </a:lnTo>
                    <a:lnTo>
                      <a:pt x="2911" y="14"/>
                    </a:lnTo>
                    <a:lnTo>
                      <a:pt x="2870" y="28"/>
                    </a:lnTo>
                    <a:lnTo>
                      <a:pt x="2775" y="96"/>
                    </a:lnTo>
                    <a:lnTo>
                      <a:pt x="2680" y="164"/>
                    </a:lnTo>
                    <a:lnTo>
                      <a:pt x="2530" y="232"/>
                    </a:lnTo>
                    <a:lnTo>
                      <a:pt x="2340" y="313"/>
                    </a:lnTo>
                    <a:lnTo>
                      <a:pt x="2122" y="381"/>
                    </a:lnTo>
                    <a:lnTo>
                      <a:pt x="1877" y="422"/>
                    </a:lnTo>
                    <a:lnTo>
                      <a:pt x="1728" y="436"/>
                    </a:lnTo>
                    <a:lnTo>
                      <a:pt x="1415" y="436"/>
                    </a:lnTo>
                    <a:lnTo>
                      <a:pt x="1279" y="422"/>
                    </a:lnTo>
                    <a:lnTo>
                      <a:pt x="1034" y="368"/>
                    </a:lnTo>
                    <a:lnTo>
                      <a:pt x="803" y="300"/>
                    </a:lnTo>
                    <a:lnTo>
                      <a:pt x="599" y="232"/>
                    </a:lnTo>
                    <a:lnTo>
                      <a:pt x="436" y="150"/>
                    </a:lnTo>
                    <a:lnTo>
                      <a:pt x="313" y="96"/>
                    </a:lnTo>
                    <a:lnTo>
                      <a:pt x="204" y="2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p28"/>
              <p:cNvSpPr/>
              <p:nvPr/>
            </p:nvSpPr>
            <p:spPr>
              <a:xfrm>
                <a:off x="1338920" y="3023788"/>
                <a:ext cx="25651" cy="7415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2518" extrusionOk="0">
                    <a:moveTo>
                      <a:pt x="408" y="1"/>
                    </a:moveTo>
                    <a:lnTo>
                      <a:pt x="368" y="14"/>
                    </a:lnTo>
                    <a:lnTo>
                      <a:pt x="327" y="55"/>
                    </a:lnTo>
                    <a:lnTo>
                      <a:pt x="300" y="96"/>
                    </a:lnTo>
                    <a:lnTo>
                      <a:pt x="300" y="150"/>
                    </a:lnTo>
                    <a:lnTo>
                      <a:pt x="504" y="1443"/>
                    </a:lnTo>
                    <a:lnTo>
                      <a:pt x="572" y="1946"/>
                    </a:lnTo>
                    <a:lnTo>
                      <a:pt x="599" y="2245"/>
                    </a:lnTo>
                    <a:lnTo>
                      <a:pt x="422" y="2245"/>
                    </a:lnTo>
                    <a:lnTo>
                      <a:pt x="300" y="2232"/>
                    </a:lnTo>
                    <a:lnTo>
                      <a:pt x="164" y="2204"/>
                    </a:lnTo>
                    <a:lnTo>
                      <a:pt x="109" y="2204"/>
                    </a:lnTo>
                    <a:lnTo>
                      <a:pt x="68" y="2218"/>
                    </a:lnTo>
                    <a:lnTo>
                      <a:pt x="28" y="2245"/>
                    </a:lnTo>
                    <a:lnTo>
                      <a:pt x="0" y="2300"/>
                    </a:lnTo>
                    <a:lnTo>
                      <a:pt x="0" y="2354"/>
                    </a:lnTo>
                    <a:lnTo>
                      <a:pt x="14" y="2395"/>
                    </a:lnTo>
                    <a:lnTo>
                      <a:pt x="55" y="2436"/>
                    </a:lnTo>
                    <a:lnTo>
                      <a:pt x="96" y="2463"/>
                    </a:lnTo>
                    <a:lnTo>
                      <a:pt x="286" y="2490"/>
                    </a:lnTo>
                    <a:lnTo>
                      <a:pt x="395" y="2504"/>
                    </a:lnTo>
                    <a:lnTo>
                      <a:pt x="517" y="2517"/>
                    </a:lnTo>
                    <a:lnTo>
                      <a:pt x="667" y="2504"/>
                    </a:lnTo>
                    <a:lnTo>
                      <a:pt x="721" y="2490"/>
                    </a:lnTo>
                    <a:lnTo>
                      <a:pt x="776" y="2463"/>
                    </a:lnTo>
                    <a:lnTo>
                      <a:pt x="817" y="2422"/>
                    </a:lnTo>
                    <a:lnTo>
                      <a:pt x="830" y="2395"/>
                    </a:lnTo>
                    <a:lnTo>
                      <a:pt x="857" y="2354"/>
                    </a:lnTo>
                    <a:lnTo>
                      <a:pt x="871" y="2313"/>
                    </a:lnTo>
                    <a:lnTo>
                      <a:pt x="857" y="2191"/>
                    </a:lnTo>
                    <a:lnTo>
                      <a:pt x="844" y="1959"/>
                    </a:lnTo>
                    <a:lnTo>
                      <a:pt x="748" y="1320"/>
                    </a:lnTo>
                    <a:lnTo>
                      <a:pt x="558" y="110"/>
                    </a:lnTo>
                    <a:lnTo>
                      <a:pt x="544" y="55"/>
                    </a:lnTo>
                    <a:lnTo>
                      <a:pt x="517" y="28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p28"/>
              <p:cNvSpPr/>
              <p:nvPr/>
            </p:nvSpPr>
            <p:spPr>
              <a:xfrm>
                <a:off x="1207129" y="2873561"/>
                <a:ext cx="266817" cy="174697"/>
              </a:xfrm>
              <a:custGeom>
                <a:avLst/>
                <a:gdLst/>
                <a:ahLst/>
                <a:cxnLst/>
                <a:rect l="l" t="t" r="r" b="b"/>
                <a:pathLst>
                  <a:path w="9060" h="5932" extrusionOk="0">
                    <a:moveTo>
                      <a:pt x="4775" y="1"/>
                    </a:moveTo>
                    <a:lnTo>
                      <a:pt x="4489" y="14"/>
                    </a:lnTo>
                    <a:lnTo>
                      <a:pt x="4217" y="28"/>
                    </a:lnTo>
                    <a:lnTo>
                      <a:pt x="3931" y="55"/>
                    </a:lnTo>
                    <a:lnTo>
                      <a:pt x="3646" y="110"/>
                    </a:lnTo>
                    <a:lnTo>
                      <a:pt x="3346" y="164"/>
                    </a:lnTo>
                    <a:lnTo>
                      <a:pt x="3047" y="246"/>
                    </a:lnTo>
                    <a:lnTo>
                      <a:pt x="2748" y="341"/>
                    </a:lnTo>
                    <a:lnTo>
                      <a:pt x="2190" y="531"/>
                    </a:lnTo>
                    <a:lnTo>
                      <a:pt x="1700" y="735"/>
                    </a:lnTo>
                    <a:lnTo>
                      <a:pt x="1292" y="939"/>
                    </a:lnTo>
                    <a:lnTo>
                      <a:pt x="952" y="1130"/>
                    </a:lnTo>
                    <a:lnTo>
                      <a:pt x="680" y="1334"/>
                    </a:lnTo>
                    <a:lnTo>
                      <a:pt x="558" y="1429"/>
                    </a:lnTo>
                    <a:lnTo>
                      <a:pt x="449" y="1524"/>
                    </a:lnTo>
                    <a:lnTo>
                      <a:pt x="367" y="1619"/>
                    </a:lnTo>
                    <a:lnTo>
                      <a:pt x="286" y="1701"/>
                    </a:lnTo>
                    <a:lnTo>
                      <a:pt x="163" y="1891"/>
                    </a:lnTo>
                    <a:lnTo>
                      <a:pt x="68" y="2068"/>
                    </a:lnTo>
                    <a:lnTo>
                      <a:pt x="14" y="2232"/>
                    </a:lnTo>
                    <a:lnTo>
                      <a:pt x="0" y="2381"/>
                    </a:lnTo>
                    <a:lnTo>
                      <a:pt x="0" y="2531"/>
                    </a:lnTo>
                    <a:lnTo>
                      <a:pt x="14" y="2653"/>
                    </a:lnTo>
                    <a:lnTo>
                      <a:pt x="41" y="2776"/>
                    </a:lnTo>
                    <a:lnTo>
                      <a:pt x="95" y="2966"/>
                    </a:lnTo>
                    <a:lnTo>
                      <a:pt x="163" y="3211"/>
                    </a:lnTo>
                    <a:lnTo>
                      <a:pt x="245" y="3592"/>
                    </a:lnTo>
                    <a:lnTo>
                      <a:pt x="435" y="4571"/>
                    </a:lnTo>
                    <a:lnTo>
                      <a:pt x="531" y="5047"/>
                    </a:lnTo>
                    <a:lnTo>
                      <a:pt x="626" y="5469"/>
                    </a:lnTo>
                    <a:lnTo>
                      <a:pt x="680" y="5632"/>
                    </a:lnTo>
                    <a:lnTo>
                      <a:pt x="721" y="5768"/>
                    </a:lnTo>
                    <a:lnTo>
                      <a:pt x="762" y="5863"/>
                    </a:lnTo>
                    <a:lnTo>
                      <a:pt x="789" y="5891"/>
                    </a:lnTo>
                    <a:lnTo>
                      <a:pt x="816" y="5904"/>
                    </a:lnTo>
                    <a:lnTo>
                      <a:pt x="830" y="5891"/>
                    </a:lnTo>
                    <a:lnTo>
                      <a:pt x="857" y="5850"/>
                    </a:lnTo>
                    <a:lnTo>
                      <a:pt x="884" y="5714"/>
                    </a:lnTo>
                    <a:lnTo>
                      <a:pt x="925" y="5496"/>
                    </a:lnTo>
                    <a:lnTo>
                      <a:pt x="952" y="5238"/>
                    </a:lnTo>
                    <a:lnTo>
                      <a:pt x="993" y="4721"/>
                    </a:lnTo>
                    <a:lnTo>
                      <a:pt x="1034" y="4408"/>
                    </a:lnTo>
                    <a:lnTo>
                      <a:pt x="1143" y="3864"/>
                    </a:lnTo>
                    <a:lnTo>
                      <a:pt x="1197" y="3537"/>
                    </a:lnTo>
                    <a:lnTo>
                      <a:pt x="1211" y="3401"/>
                    </a:lnTo>
                    <a:lnTo>
                      <a:pt x="1197" y="3306"/>
                    </a:lnTo>
                    <a:lnTo>
                      <a:pt x="1197" y="3197"/>
                    </a:lnTo>
                    <a:lnTo>
                      <a:pt x="1184" y="3089"/>
                    </a:lnTo>
                    <a:lnTo>
                      <a:pt x="1197" y="2966"/>
                    </a:lnTo>
                    <a:lnTo>
                      <a:pt x="1211" y="2830"/>
                    </a:lnTo>
                    <a:lnTo>
                      <a:pt x="1252" y="2694"/>
                    </a:lnTo>
                    <a:lnTo>
                      <a:pt x="1320" y="2544"/>
                    </a:lnTo>
                    <a:lnTo>
                      <a:pt x="1401" y="2408"/>
                    </a:lnTo>
                    <a:lnTo>
                      <a:pt x="1510" y="2272"/>
                    </a:lnTo>
                    <a:lnTo>
                      <a:pt x="1673" y="2109"/>
                    </a:lnTo>
                    <a:lnTo>
                      <a:pt x="1768" y="2000"/>
                    </a:lnTo>
                    <a:lnTo>
                      <a:pt x="1877" y="1851"/>
                    </a:lnTo>
                    <a:lnTo>
                      <a:pt x="1932" y="1810"/>
                    </a:lnTo>
                    <a:lnTo>
                      <a:pt x="1986" y="1755"/>
                    </a:lnTo>
                    <a:lnTo>
                      <a:pt x="2217" y="1633"/>
                    </a:lnTo>
                    <a:lnTo>
                      <a:pt x="2340" y="1579"/>
                    </a:lnTo>
                    <a:lnTo>
                      <a:pt x="2489" y="1511"/>
                    </a:lnTo>
                    <a:lnTo>
                      <a:pt x="2666" y="1456"/>
                    </a:lnTo>
                    <a:lnTo>
                      <a:pt x="2857" y="1415"/>
                    </a:lnTo>
                    <a:lnTo>
                      <a:pt x="3306" y="1320"/>
                    </a:lnTo>
                    <a:lnTo>
                      <a:pt x="3782" y="1239"/>
                    </a:lnTo>
                    <a:lnTo>
                      <a:pt x="4285" y="1198"/>
                    </a:lnTo>
                    <a:lnTo>
                      <a:pt x="5033" y="1198"/>
                    </a:lnTo>
                    <a:lnTo>
                      <a:pt x="5278" y="1225"/>
                    </a:lnTo>
                    <a:lnTo>
                      <a:pt x="5496" y="1252"/>
                    </a:lnTo>
                    <a:lnTo>
                      <a:pt x="5700" y="1307"/>
                    </a:lnTo>
                    <a:lnTo>
                      <a:pt x="6978" y="1633"/>
                    </a:lnTo>
                    <a:lnTo>
                      <a:pt x="7427" y="1742"/>
                    </a:lnTo>
                    <a:lnTo>
                      <a:pt x="7808" y="1823"/>
                    </a:lnTo>
                    <a:lnTo>
                      <a:pt x="7890" y="1851"/>
                    </a:lnTo>
                    <a:lnTo>
                      <a:pt x="7971" y="1891"/>
                    </a:lnTo>
                    <a:lnTo>
                      <a:pt x="8026" y="1946"/>
                    </a:lnTo>
                    <a:lnTo>
                      <a:pt x="8080" y="2000"/>
                    </a:lnTo>
                    <a:lnTo>
                      <a:pt x="8134" y="2068"/>
                    </a:lnTo>
                    <a:lnTo>
                      <a:pt x="8162" y="2150"/>
                    </a:lnTo>
                    <a:lnTo>
                      <a:pt x="8230" y="2300"/>
                    </a:lnTo>
                    <a:lnTo>
                      <a:pt x="8257" y="2463"/>
                    </a:lnTo>
                    <a:lnTo>
                      <a:pt x="8284" y="2612"/>
                    </a:lnTo>
                    <a:lnTo>
                      <a:pt x="8311" y="2735"/>
                    </a:lnTo>
                    <a:lnTo>
                      <a:pt x="8352" y="2816"/>
                    </a:lnTo>
                    <a:lnTo>
                      <a:pt x="8366" y="2871"/>
                    </a:lnTo>
                    <a:lnTo>
                      <a:pt x="8379" y="2980"/>
                    </a:lnTo>
                    <a:lnTo>
                      <a:pt x="8393" y="3347"/>
                    </a:lnTo>
                    <a:lnTo>
                      <a:pt x="8420" y="4381"/>
                    </a:lnTo>
                    <a:lnTo>
                      <a:pt x="8434" y="4925"/>
                    </a:lnTo>
                    <a:lnTo>
                      <a:pt x="8475" y="5415"/>
                    </a:lnTo>
                    <a:lnTo>
                      <a:pt x="8488" y="5605"/>
                    </a:lnTo>
                    <a:lnTo>
                      <a:pt x="8515" y="5768"/>
                    </a:lnTo>
                    <a:lnTo>
                      <a:pt x="8556" y="5877"/>
                    </a:lnTo>
                    <a:lnTo>
                      <a:pt x="8570" y="5904"/>
                    </a:lnTo>
                    <a:lnTo>
                      <a:pt x="8597" y="5931"/>
                    </a:lnTo>
                    <a:lnTo>
                      <a:pt x="8611" y="5931"/>
                    </a:lnTo>
                    <a:lnTo>
                      <a:pt x="8638" y="5918"/>
                    </a:lnTo>
                    <a:lnTo>
                      <a:pt x="8692" y="5836"/>
                    </a:lnTo>
                    <a:lnTo>
                      <a:pt x="8733" y="5700"/>
                    </a:lnTo>
                    <a:lnTo>
                      <a:pt x="8787" y="5523"/>
                    </a:lnTo>
                    <a:lnTo>
                      <a:pt x="8842" y="5292"/>
                    </a:lnTo>
                    <a:lnTo>
                      <a:pt x="8896" y="5034"/>
                    </a:lnTo>
                    <a:lnTo>
                      <a:pt x="8978" y="4435"/>
                    </a:lnTo>
                    <a:lnTo>
                      <a:pt x="9005" y="4109"/>
                    </a:lnTo>
                    <a:lnTo>
                      <a:pt x="9032" y="3782"/>
                    </a:lnTo>
                    <a:lnTo>
                      <a:pt x="9046" y="3456"/>
                    </a:lnTo>
                    <a:lnTo>
                      <a:pt x="9059" y="3129"/>
                    </a:lnTo>
                    <a:lnTo>
                      <a:pt x="9046" y="2830"/>
                    </a:lnTo>
                    <a:lnTo>
                      <a:pt x="9032" y="2544"/>
                    </a:lnTo>
                    <a:lnTo>
                      <a:pt x="8991" y="2286"/>
                    </a:lnTo>
                    <a:lnTo>
                      <a:pt x="8937" y="2068"/>
                    </a:lnTo>
                    <a:lnTo>
                      <a:pt x="8910" y="1973"/>
                    </a:lnTo>
                    <a:lnTo>
                      <a:pt x="8855" y="1864"/>
                    </a:lnTo>
                    <a:lnTo>
                      <a:pt x="8787" y="1755"/>
                    </a:lnTo>
                    <a:lnTo>
                      <a:pt x="8719" y="1660"/>
                    </a:lnTo>
                    <a:lnTo>
                      <a:pt x="8624" y="1538"/>
                    </a:lnTo>
                    <a:lnTo>
                      <a:pt x="8529" y="1429"/>
                    </a:lnTo>
                    <a:lnTo>
                      <a:pt x="8420" y="1320"/>
                    </a:lnTo>
                    <a:lnTo>
                      <a:pt x="8298" y="1211"/>
                    </a:lnTo>
                    <a:lnTo>
                      <a:pt x="8012" y="994"/>
                    </a:lnTo>
                    <a:lnTo>
                      <a:pt x="7699" y="790"/>
                    </a:lnTo>
                    <a:lnTo>
                      <a:pt x="7522" y="681"/>
                    </a:lnTo>
                    <a:lnTo>
                      <a:pt x="7332" y="586"/>
                    </a:lnTo>
                    <a:lnTo>
                      <a:pt x="7141" y="504"/>
                    </a:lnTo>
                    <a:lnTo>
                      <a:pt x="6937" y="409"/>
                    </a:lnTo>
                    <a:lnTo>
                      <a:pt x="6733" y="341"/>
                    </a:lnTo>
                    <a:lnTo>
                      <a:pt x="6502" y="259"/>
                    </a:lnTo>
                    <a:lnTo>
                      <a:pt x="6284" y="205"/>
                    </a:lnTo>
                    <a:lnTo>
                      <a:pt x="6040" y="137"/>
                    </a:lnTo>
                    <a:lnTo>
                      <a:pt x="5808" y="96"/>
                    </a:lnTo>
                    <a:lnTo>
                      <a:pt x="5550" y="55"/>
                    </a:lnTo>
                    <a:lnTo>
                      <a:pt x="5305" y="28"/>
                    </a:lnTo>
                    <a:lnTo>
                      <a:pt x="5033" y="14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p28"/>
              <p:cNvSpPr/>
              <p:nvPr/>
            </p:nvSpPr>
            <p:spPr>
              <a:xfrm>
                <a:off x="1257195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30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2" y="1932"/>
                    </a:lnTo>
                    <a:lnTo>
                      <a:pt x="232" y="1823"/>
                    </a:lnTo>
                    <a:lnTo>
                      <a:pt x="191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191" y="1184"/>
                    </a:lnTo>
                    <a:lnTo>
                      <a:pt x="232" y="1062"/>
                    </a:lnTo>
                    <a:lnTo>
                      <a:pt x="272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30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43" y="28"/>
                    </a:lnTo>
                    <a:lnTo>
                      <a:pt x="1007" y="55"/>
                    </a:lnTo>
                    <a:lnTo>
                      <a:pt x="871" y="109"/>
                    </a:lnTo>
                    <a:lnTo>
                      <a:pt x="749" y="164"/>
                    </a:lnTo>
                    <a:lnTo>
                      <a:pt x="626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64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64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26" y="2640"/>
                    </a:lnTo>
                    <a:lnTo>
                      <a:pt x="749" y="2708"/>
                    </a:lnTo>
                    <a:lnTo>
                      <a:pt x="871" y="2776"/>
                    </a:lnTo>
                    <a:lnTo>
                      <a:pt x="1007" y="2816"/>
                    </a:lnTo>
                    <a:lnTo>
                      <a:pt x="1143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22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2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71" y="1592"/>
                    </a:lnTo>
                    <a:lnTo>
                      <a:pt x="2884" y="1443"/>
                    </a:lnTo>
                    <a:lnTo>
                      <a:pt x="2871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2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22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p28"/>
              <p:cNvSpPr/>
              <p:nvPr/>
            </p:nvSpPr>
            <p:spPr>
              <a:xfrm>
                <a:off x="1356944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44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3" y="1932"/>
                    </a:lnTo>
                    <a:lnTo>
                      <a:pt x="232" y="1823"/>
                    </a:lnTo>
                    <a:lnTo>
                      <a:pt x="205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205" y="1184"/>
                    </a:lnTo>
                    <a:lnTo>
                      <a:pt x="232" y="1062"/>
                    </a:lnTo>
                    <a:lnTo>
                      <a:pt x="273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44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57" y="28"/>
                    </a:lnTo>
                    <a:lnTo>
                      <a:pt x="1007" y="55"/>
                    </a:lnTo>
                    <a:lnTo>
                      <a:pt x="885" y="109"/>
                    </a:lnTo>
                    <a:lnTo>
                      <a:pt x="749" y="164"/>
                    </a:lnTo>
                    <a:lnTo>
                      <a:pt x="640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77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77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40" y="2640"/>
                    </a:lnTo>
                    <a:lnTo>
                      <a:pt x="749" y="2708"/>
                    </a:lnTo>
                    <a:lnTo>
                      <a:pt x="885" y="2776"/>
                    </a:lnTo>
                    <a:lnTo>
                      <a:pt x="1007" y="2816"/>
                    </a:lnTo>
                    <a:lnTo>
                      <a:pt x="1157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36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3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84" y="1592"/>
                    </a:lnTo>
                    <a:lnTo>
                      <a:pt x="2884" y="1443"/>
                    </a:lnTo>
                    <a:lnTo>
                      <a:pt x="2884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3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36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p28"/>
              <p:cNvSpPr/>
              <p:nvPr/>
            </p:nvSpPr>
            <p:spPr>
              <a:xfrm>
                <a:off x="1336918" y="3024995"/>
                <a:ext cx="25268" cy="8452"/>
              </a:xfrm>
              <a:custGeom>
                <a:avLst/>
                <a:gdLst/>
                <a:ahLst/>
                <a:cxnLst/>
                <a:rect l="l" t="t" r="r" b="b"/>
                <a:pathLst>
                  <a:path w="858" h="287" extrusionOk="0">
                    <a:moveTo>
                      <a:pt x="381" y="1"/>
                    </a:moveTo>
                    <a:lnTo>
                      <a:pt x="286" y="14"/>
                    </a:lnTo>
                    <a:lnTo>
                      <a:pt x="191" y="55"/>
                    </a:lnTo>
                    <a:lnTo>
                      <a:pt x="109" y="96"/>
                    </a:lnTo>
                    <a:lnTo>
                      <a:pt x="41" y="137"/>
                    </a:lnTo>
                    <a:lnTo>
                      <a:pt x="14" y="150"/>
                    </a:lnTo>
                    <a:lnTo>
                      <a:pt x="0" y="191"/>
                    </a:lnTo>
                    <a:lnTo>
                      <a:pt x="0" y="218"/>
                    </a:lnTo>
                    <a:lnTo>
                      <a:pt x="14" y="259"/>
                    </a:lnTo>
                    <a:lnTo>
                      <a:pt x="55" y="286"/>
                    </a:lnTo>
                    <a:lnTo>
                      <a:pt x="109" y="286"/>
                    </a:lnTo>
                    <a:lnTo>
                      <a:pt x="136" y="273"/>
                    </a:lnTo>
                    <a:lnTo>
                      <a:pt x="191" y="245"/>
                    </a:lnTo>
                    <a:lnTo>
                      <a:pt x="259" y="218"/>
                    </a:lnTo>
                    <a:lnTo>
                      <a:pt x="340" y="191"/>
                    </a:lnTo>
                    <a:lnTo>
                      <a:pt x="422" y="177"/>
                    </a:lnTo>
                    <a:lnTo>
                      <a:pt x="517" y="177"/>
                    </a:lnTo>
                    <a:lnTo>
                      <a:pt x="612" y="205"/>
                    </a:lnTo>
                    <a:lnTo>
                      <a:pt x="653" y="232"/>
                    </a:lnTo>
                    <a:lnTo>
                      <a:pt x="708" y="273"/>
                    </a:lnTo>
                    <a:lnTo>
                      <a:pt x="735" y="286"/>
                    </a:lnTo>
                    <a:lnTo>
                      <a:pt x="803" y="286"/>
                    </a:lnTo>
                    <a:lnTo>
                      <a:pt x="830" y="259"/>
                    </a:lnTo>
                    <a:lnTo>
                      <a:pt x="844" y="232"/>
                    </a:lnTo>
                    <a:lnTo>
                      <a:pt x="857" y="205"/>
                    </a:lnTo>
                    <a:lnTo>
                      <a:pt x="844" y="164"/>
                    </a:lnTo>
                    <a:lnTo>
                      <a:pt x="830" y="137"/>
                    </a:lnTo>
                    <a:lnTo>
                      <a:pt x="721" y="55"/>
                    </a:lnTo>
                    <a:lnTo>
                      <a:pt x="612" y="14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p28"/>
              <p:cNvSpPr/>
              <p:nvPr/>
            </p:nvSpPr>
            <p:spPr>
              <a:xfrm>
                <a:off x="1436667" y="2998166"/>
                <a:ext cx="42496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898" extrusionOk="0">
                    <a:moveTo>
                      <a:pt x="1238" y="0"/>
                    </a:moveTo>
                    <a:lnTo>
                      <a:pt x="1116" y="14"/>
                    </a:lnTo>
                    <a:lnTo>
                      <a:pt x="980" y="41"/>
                    </a:lnTo>
                    <a:lnTo>
                      <a:pt x="871" y="95"/>
                    </a:lnTo>
                    <a:lnTo>
                      <a:pt x="749" y="150"/>
                    </a:lnTo>
                    <a:lnTo>
                      <a:pt x="640" y="204"/>
                    </a:lnTo>
                    <a:lnTo>
                      <a:pt x="436" y="340"/>
                    </a:lnTo>
                    <a:lnTo>
                      <a:pt x="272" y="490"/>
                    </a:lnTo>
                    <a:lnTo>
                      <a:pt x="150" y="612"/>
                    </a:lnTo>
                    <a:lnTo>
                      <a:pt x="28" y="762"/>
                    </a:lnTo>
                    <a:lnTo>
                      <a:pt x="0" y="789"/>
                    </a:lnTo>
                    <a:lnTo>
                      <a:pt x="0" y="816"/>
                    </a:lnTo>
                    <a:lnTo>
                      <a:pt x="14" y="857"/>
                    </a:lnTo>
                    <a:lnTo>
                      <a:pt x="41" y="884"/>
                    </a:lnTo>
                    <a:lnTo>
                      <a:pt x="68" y="898"/>
                    </a:lnTo>
                    <a:lnTo>
                      <a:pt x="123" y="898"/>
                    </a:lnTo>
                    <a:lnTo>
                      <a:pt x="164" y="871"/>
                    </a:lnTo>
                    <a:lnTo>
                      <a:pt x="259" y="748"/>
                    </a:lnTo>
                    <a:lnTo>
                      <a:pt x="381" y="626"/>
                    </a:lnTo>
                    <a:lnTo>
                      <a:pt x="531" y="503"/>
                    </a:lnTo>
                    <a:lnTo>
                      <a:pt x="708" y="367"/>
                    </a:lnTo>
                    <a:lnTo>
                      <a:pt x="803" y="313"/>
                    </a:lnTo>
                    <a:lnTo>
                      <a:pt x="912" y="259"/>
                    </a:lnTo>
                    <a:lnTo>
                      <a:pt x="1021" y="218"/>
                    </a:lnTo>
                    <a:lnTo>
                      <a:pt x="1129" y="191"/>
                    </a:lnTo>
                    <a:lnTo>
                      <a:pt x="1238" y="177"/>
                    </a:lnTo>
                    <a:lnTo>
                      <a:pt x="1388" y="177"/>
                    </a:lnTo>
                    <a:lnTo>
                      <a:pt x="1415" y="163"/>
                    </a:lnTo>
                    <a:lnTo>
                      <a:pt x="1442" y="136"/>
                    </a:lnTo>
                    <a:lnTo>
                      <a:pt x="1442" y="95"/>
                    </a:lnTo>
                    <a:lnTo>
                      <a:pt x="1442" y="68"/>
                    </a:lnTo>
                    <a:lnTo>
                      <a:pt x="1429" y="41"/>
                    </a:lnTo>
                    <a:lnTo>
                      <a:pt x="1401" y="14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28"/>
              <p:cNvSpPr/>
              <p:nvPr/>
            </p:nvSpPr>
            <p:spPr>
              <a:xfrm>
                <a:off x="1212312" y="2998166"/>
                <a:ext cx="50919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898" extrusionOk="0">
                    <a:moveTo>
                      <a:pt x="55" y="0"/>
                    </a:moveTo>
                    <a:lnTo>
                      <a:pt x="28" y="27"/>
                    </a:lnTo>
                    <a:lnTo>
                      <a:pt x="15" y="55"/>
                    </a:lnTo>
                    <a:lnTo>
                      <a:pt x="1" y="82"/>
                    </a:lnTo>
                    <a:lnTo>
                      <a:pt x="15" y="123"/>
                    </a:lnTo>
                    <a:lnTo>
                      <a:pt x="28" y="150"/>
                    </a:lnTo>
                    <a:lnTo>
                      <a:pt x="55" y="163"/>
                    </a:lnTo>
                    <a:lnTo>
                      <a:pt x="96" y="177"/>
                    </a:lnTo>
                    <a:lnTo>
                      <a:pt x="246" y="191"/>
                    </a:lnTo>
                    <a:lnTo>
                      <a:pt x="395" y="204"/>
                    </a:lnTo>
                    <a:lnTo>
                      <a:pt x="545" y="245"/>
                    </a:lnTo>
                    <a:lnTo>
                      <a:pt x="681" y="286"/>
                    </a:lnTo>
                    <a:lnTo>
                      <a:pt x="803" y="340"/>
                    </a:lnTo>
                    <a:lnTo>
                      <a:pt x="926" y="395"/>
                    </a:lnTo>
                    <a:lnTo>
                      <a:pt x="1144" y="517"/>
                    </a:lnTo>
                    <a:lnTo>
                      <a:pt x="1320" y="653"/>
                    </a:lnTo>
                    <a:lnTo>
                      <a:pt x="1456" y="762"/>
                    </a:lnTo>
                    <a:lnTo>
                      <a:pt x="1579" y="871"/>
                    </a:lnTo>
                    <a:lnTo>
                      <a:pt x="1606" y="898"/>
                    </a:lnTo>
                    <a:lnTo>
                      <a:pt x="1674" y="898"/>
                    </a:lnTo>
                    <a:lnTo>
                      <a:pt x="1701" y="871"/>
                    </a:lnTo>
                    <a:lnTo>
                      <a:pt x="1715" y="843"/>
                    </a:lnTo>
                    <a:lnTo>
                      <a:pt x="1728" y="816"/>
                    </a:lnTo>
                    <a:lnTo>
                      <a:pt x="1728" y="775"/>
                    </a:lnTo>
                    <a:lnTo>
                      <a:pt x="1701" y="748"/>
                    </a:lnTo>
                    <a:lnTo>
                      <a:pt x="1565" y="626"/>
                    </a:lnTo>
                    <a:lnTo>
                      <a:pt x="1416" y="503"/>
                    </a:lnTo>
                    <a:lnTo>
                      <a:pt x="1225" y="367"/>
                    </a:lnTo>
                    <a:lnTo>
                      <a:pt x="994" y="231"/>
                    </a:lnTo>
                    <a:lnTo>
                      <a:pt x="871" y="163"/>
                    </a:lnTo>
                    <a:lnTo>
                      <a:pt x="722" y="109"/>
                    </a:lnTo>
                    <a:lnTo>
                      <a:pt x="586" y="68"/>
                    </a:lnTo>
                    <a:lnTo>
                      <a:pt x="423" y="27"/>
                    </a:lnTo>
                    <a:lnTo>
                      <a:pt x="273" y="1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28"/>
              <p:cNvSpPr/>
              <p:nvPr/>
            </p:nvSpPr>
            <p:spPr>
              <a:xfrm>
                <a:off x="857786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8774" y="1"/>
                    </a:moveTo>
                    <a:lnTo>
                      <a:pt x="8597" y="15"/>
                    </a:lnTo>
                    <a:lnTo>
                      <a:pt x="8421" y="42"/>
                    </a:lnTo>
                    <a:lnTo>
                      <a:pt x="8257" y="69"/>
                    </a:lnTo>
                    <a:lnTo>
                      <a:pt x="8081" y="110"/>
                    </a:lnTo>
                    <a:lnTo>
                      <a:pt x="7917" y="151"/>
                    </a:lnTo>
                    <a:lnTo>
                      <a:pt x="7754" y="205"/>
                    </a:lnTo>
                    <a:lnTo>
                      <a:pt x="7591" y="273"/>
                    </a:lnTo>
                    <a:lnTo>
                      <a:pt x="7441" y="341"/>
                    </a:lnTo>
                    <a:lnTo>
                      <a:pt x="7278" y="423"/>
                    </a:lnTo>
                    <a:lnTo>
                      <a:pt x="7128" y="504"/>
                    </a:lnTo>
                    <a:lnTo>
                      <a:pt x="6992" y="599"/>
                    </a:lnTo>
                    <a:lnTo>
                      <a:pt x="6843" y="695"/>
                    </a:lnTo>
                    <a:lnTo>
                      <a:pt x="6707" y="804"/>
                    </a:lnTo>
                    <a:lnTo>
                      <a:pt x="6571" y="912"/>
                    </a:lnTo>
                    <a:lnTo>
                      <a:pt x="6448" y="1035"/>
                    </a:lnTo>
                    <a:lnTo>
                      <a:pt x="6326" y="1157"/>
                    </a:lnTo>
                    <a:lnTo>
                      <a:pt x="6203" y="1293"/>
                    </a:lnTo>
                    <a:lnTo>
                      <a:pt x="6095" y="1429"/>
                    </a:lnTo>
                    <a:lnTo>
                      <a:pt x="5986" y="1579"/>
                    </a:lnTo>
                    <a:lnTo>
                      <a:pt x="5891" y="1728"/>
                    </a:lnTo>
                    <a:lnTo>
                      <a:pt x="5809" y="1878"/>
                    </a:lnTo>
                    <a:lnTo>
                      <a:pt x="5727" y="2041"/>
                    </a:lnTo>
                    <a:lnTo>
                      <a:pt x="5646" y="2218"/>
                    </a:lnTo>
                    <a:lnTo>
                      <a:pt x="5428" y="2735"/>
                    </a:lnTo>
                    <a:lnTo>
                      <a:pt x="5224" y="3238"/>
                    </a:lnTo>
                    <a:lnTo>
                      <a:pt x="4830" y="4245"/>
                    </a:lnTo>
                    <a:lnTo>
                      <a:pt x="4435" y="5238"/>
                    </a:lnTo>
                    <a:lnTo>
                      <a:pt x="4054" y="6245"/>
                    </a:lnTo>
                    <a:lnTo>
                      <a:pt x="3687" y="7251"/>
                    </a:lnTo>
                    <a:lnTo>
                      <a:pt x="3320" y="8271"/>
                    </a:lnTo>
                    <a:lnTo>
                      <a:pt x="2966" y="9278"/>
                    </a:lnTo>
                    <a:lnTo>
                      <a:pt x="2612" y="10298"/>
                    </a:lnTo>
                    <a:lnTo>
                      <a:pt x="2272" y="11332"/>
                    </a:lnTo>
                    <a:lnTo>
                      <a:pt x="1946" y="12366"/>
                    </a:lnTo>
                    <a:lnTo>
                      <a:pt x="1633" y="13399"/>
                    </a:lnTo>
                    <a:lnTo>
                      <a:pt x="1334" y="14460"/>
                    </a:lnTo>
                    <a:lnTo>
                      <a:pt x="1034" y="15521"/>
                    </a:lnTo>
                    <a:lnTo>
                      <a:pt x="762" y="16596"/>
                    </a:lnTo>
                    <a:lnTo>
                      <a:pt x="518" y="17684"/>
                    </a:lnTo>
                    <a:lnTo>
                      <a:pt x="300" y="18800"/>
                    </a:lnTo>
                    <a:lnTo>
                      <a:pt x="191" y="19371"/>
                    </a:lnTo>
                    <a:lnTo>
                      <a:pt x="96" y="19942"/>
                    </a:lnTo>
                    <a:lnTo>
                      <a:pt x="55" y="20337"/>
                    </a:lnTo>
                    <a:lnTo>
                      <a:pt x="14" y="20745"/>
                    </a:lnTo>
                    <a:lnTo>
                      <a:pt x="1" y="21139"/>
                    </a:lnTo>
                    <a:lnTo>
                      <a:pt x="14" y="21534"/>
                    </a:lnTo>
                    <a:lnTo>
                      <a:pt x="28" y="21915"/>
                    </a:lnTo>
                    <a:lnTo>
                      <a:pt x="69" y="22309"/>
                    </a:lnTo>
                    <a:lnTo>
                      <a:pt x="123" y="22676"/>
                    </a:lnTo>
                    <a:lnTo>
                      <a:pt x="191" y="23057"/>
                    </a:lnTo>
                    <a:lnTo>
                      <a:pt x="273" y="23411"/>
                    </a:lnTo>
                    <a:lnTo>
                      <a:pt x="368" y="23765"/>
                    </a:lnTo>
                    <a:lnTo>
                      <a:pt x="477" y="24118"/>
                    </a:lnTo>
                    <a:lnTo>
                      <a:pt x="586" y="24445"/>
                    </a:lnTo>
                    <a:lnTo>
                      <a:pt x="722" y="24771"/>
                    </a:lnTo>
                    <a:lnTo>
                      <a:pt x="858" y="25098"/>
                    </a:lnTo>
                    <a:lnTo>
                      <a:pt x="994" y="25410"/>
                    </a:lnTo>
                    <a:lnTo>
                      <a:pt x="1143" y="25710"/>
                    </a:lnTo>
                    <a:lnTo>
                      <a:pt x="1293" y="26009"/>
                    </a:lnTo>
                    <a:lnTo>
                      <a:pt x="1456" y="26295"/>
                    </a:lnTo>
                    <a:lnTo>
                      <a:pt x="1796" y="26852"/>
                    </a:lnTo>
                    <a:lnTo>
                      <a:pt x="2150" y="27369"/>
                    </a:lnTo>
                    <a:lnTo>
                      <a:pt x="2517" y="27873"/>
                    </a:lnTo>
                    <a:lnTo>
                      <a:pt x="2898" y="28362"/>
                    </a:lnTo>
                    <a:lnTo>
                      <a:pt x="3292" y="28825"/>
                    </a:lnTo>
                    <a:lnTo>
                      <a:pt x="3687" y="29274"/>
                    </a:lnTo>
                    <a:lnTo>
                      <a:pt x="4095" y="29709"/>
                    </a:lnTo>
                    <a:lnTo>
                      <a:pt x="4517" y="30117"/>
                    </a:lnTo>
                    <a:lnTo>
                      <a:pt x="4938" y="30525"/>
                    </a:lnTo>
                    <a:lnTo>
                      <a:pt x="5360" y="30906"/>
                    </a:lnTo>
                    <a:lnTo>
                      <a:pt x="5795" y="31287"/>
                    </a:lnTo>
                    <a:lnTo>
                      <a:pt x="6231" y="31654"/>
                    </a:lnTo>
                    <a:lnTo>
                      <a:pt x="6666" y="32021"/>
                    </a:lnTo>
                    <a:lnTo>
                      <a:pt x="7115" y="32361"/>
                    </a:lnTo>
                    <a:lnTo>
                      <a:pt x="7564" y="32701"/>
                    </a:lnTo>
                    <a:lnTo>
                      <a:pt x="8026" y="33042"/>
                    </a:lnTo>
                    <a:lnTo>
                      <a:pt x="8489" y="33354"/>
                    </a:lnTo>
                    <a:lnTo>
                      <a:pt x="8951" y="33681"/>
                    </a:lnTo>
                    <a:lnTo>
                      <a:pt x="9427" y="33980"/>
                    </a:lnTo>
                    <a:lnTo>
                      <a:pt x="9903" y="34293"/>
                    </a:lnTo>
                    <a:lnTo>
                      <a:pt x="10148" y="34443"/>
                    </a:lnTo>
                    <a:lnTo>
                      <a:pt x="10434" y="34606"/>
                    </a:lnTo>
                    <a:lnTo>
                      <a:pt x="10624" y="34701"/>
                    </a:lnTo>
                    <a:lnTo>
                      <a:pt x="10828" y="34783"/>
                    </a:lnTo>
                    <a:lnTo>
                      <a:pt x="11032" y="34851"/>
                    </a:lnTo>
                    <a:lnTo>
                      <a:pt x="11250" y="34891"/>
                    </a:lnTo>
                    <a:lnTo>
                      <a:pt x="11454" y="34919"/>
                    </a:lnTo>
                    <a:lnTo>
                      <a:pt x="11672" y="34919"/>
                    </a:lnTo>
                    <a:lnTo>
                      <a:pt x="11876" y="34905"/>
                    </a:lnTo>
                    <a:lnTo>
                      <a:pt x="12093" y="34878"/>
                    </a:lnTo>
                    <a:lnTo>
                      <a:pt x="12297" y="34823"/>
                    </a:lnTo>
                    <a:lnTo>
                      <a:pt x="12501" y="34755"/>
                    </a:lnTo>
                    <a:lnTo>
                      <a:pt x="12692" y="34660"/>
                    </a:lnTo>
                    <a:lnTo>
                      <a:pt x="12869" y="34551"/>
                    </a:lnTo>
                    <a:lnTo>
                      <a:pt x="13046" y="34429"/>
                    </a:lnTo>
                    <a:lnTo>
                      <a:pt x="13222" y="34279"/>
                    </a:lnTo>
                    <a:lnTo>
                      <a:pt x="13372" y="34130"/>
                    </a:lnTo>
                    <a:lnTo>
                      <a:pt x="13508" y="33953"/>
                    </a:lnTo>
                    <a:lnTo>
                      <a:pt x="13644" y="33749"/>
                    </a:lnTo>
                    <a:lnTo>
                      <a:pt x="13739" y="33545"/>
                    </a:lnTo>
                    <a:lnTo>
                      <a:pt x="13821" y="33327"/>
                    </a:lnTo>
                    <a:lnTo>
                      <a:pt x="13889" y="33110"/>
                    </a:lnTo>
                    <a:lnTo>
                      <a:pt x="13930" y="32878"/>
                    </a:lnTo>
                    <a:lnTo>
                      <a:pt x="13943" y="32661"/>
                    </a:lnTo>
                    <a:lnTo>
                      <a:pt x="13930" y="32429"/>
                    </a:lnTo>
                    <a:lnTo>
                      <a:pt x="13916" y="32212"/>
                    </a:lnTo>
                    <a:lnTo>
                      <a:pt x="13862" y="31994"/>
                    </a:lnTo>
                    <a:lnTo>
                      <a:pt x="13794" y="31776"/>
                    </a:lnTo>
                    <a:lnTo>
                      <a:pt x="13712" y="31572"/>
                    </a:lnTo>
                    <a:lnTo>
                      <a:pt x="13603" y="31382"/>
                    </a:lnTo>
                    <a:lnTo>
                      <a:pt x="13467" y="31192"/>
                    </a:lnTo>
                    <a:lnTo>
                      <a:pt x="13318" y="31015"/>
                    </a:lnTo>
                    <a:lnTo>
                      <a:pt x="13154" y="30852"/>
                    </a:lnTo>
                    <a:lnTo>
                      <a:pt x="12964" y="30702"/>
                    </a:lnTo>
                    <a:lnTo>
                      <a:pt x="12855" y="30634"/>
                    </a:lnTo>
                    <a:lnTo>
                      <a:pt x="12501" y="30375"/>
                    </a:lnTo>
                    <a:lnTo>
                      <a:pt x="12121" y="30090"/>
                    </a:lnTo>
                    <a:lnTo>
                      <a:pt x="11740" y="29791"/>
                    </a:lnTo>
                    <a:lnTo>
                      <a:pt x="11359" y="29491"/>
                    </a:lnTo>
                    <a:lnTo>
                      <a:pt x="10624" y="28879"/>
                    </a:lnTo>
                    <a:lnTo>
                      <a:pt x="10257" y="28553"/>
                    </a:lnTo>
                    <a:lnTo>
                      <a:pt x="9903" y="28226"/>
                    </a:lnTo>
                    <a:lnTo>
                      <a:pt x="9550" y="27900"/>
                    </a:lnTo>
                    <a:lnTo>
                      <a:pt x="9210" y="27573"/>
                    </a:lnTo>
                    <a:lnTo>
                      <a:pt x="8883" y="27233"/>
                    </a:lnTo>
                    <a:lnTo>
                      <a:pt x="8557" y="26893"/>
                    </a:lnTo>
                    <a:lnTo>
                      <a:pt x="8257" y="26540"/>
                    </a:lnTo>
                    <a:lnTo>
                      <a:pt x="7958" y="26199"/>
                    </a:lnTo>
                    <a:lnTo>
                      <a:pt x="7672" y="25846"/>
                    </a:lnTo>
                    <a:lnTo>
                      <a:pt x="7400" y="25492"/>
                    </a:lnTo>
                    <a:lnTo>
                      <a:pt x="7142" y="25125"/>
                    </a:lnTo>
                    <a:lnTo>
                      <a:pt x="6897" y="24771"/>
                    </a:lnTo>
                    <a:lnTo>
                      <a:pt x="6679" y="24404"/>
                    </a:lnTo>
                    <a:lnTo>
                      <a:pt x="6475" y="24050"/>
                    </a:lnTo>
                    <a:lnTo>
                      <a:pt x="6299" y="23697"/>
                    </a:lnTo>
                    <a:lnTo>
                      <a:pt x="6135" y="23343"/>
                    </a:lnTo>
                    <a:lnTo>
                      <a:pt x="6013" y="23003"/>
                    </a:lnTo>
                    <a:lnTo>
                      <a:pt x="5904" y="22663"/>
                    </a:lnTo>
                    <a:lnTo>
                      <a:pt x="5836" y="22350"/>
                    </a:lnTo>
                    <a:lnTo>
                      <a:pt x="5782" y="22037"/>
                    </a:lnTo>
                    <a:lnTo>
                      <a:pt x="5768" y="21751"/>
                    </a:lnTo>
                    <a:lnTo>
                      <a:pt x="5768" y="21479"/>
                    </a:lnTo>
                    <a:lnTo>
                      <a:pt x="5795" y="21221"/>
                    </a:lnTo>
                    <a:lnTo>
                      <a:pt x="5850" y="20990"/>
                    </a:lnTo>
                    <a:lnTo>
                      <a:pt x="5959" y="20541"/>
                    </a:lnTo>
                    <a:lnTo>
                      <a:pt x="6081" y="20078"/>
                    </a:lnTo>
                    <a:lnTo>
                      <a:pt x="6339" y="19153"/>
                    </a:lnTo>
                    <a:lnTo>
                      <a:pt x="6625" y="18228"/>
                    </a:lnTo>
                    <a:lnTo>
                      <a:pt x="6938" y="17290"/>
                    </a:lnTo>
                    <a:lnTo>
                      <a:pt x="7264" y="16351"/>
                    </a:lnTo>
                    <a:lnTo>
                      <a:pt x="7618" y="15426"/>
                    </a:lnTo>
                    <a:lnTo>
                      <a:pt x="7985" y="14488"/>
                    </a:lnTo>
                    <a:lnTo>
                      <a:pt x="8366" y="13549"/>
                    </a:lnTo>
                    <a:lnTo>
                      <a:pt x="8747" y="12611"/>
                    </a:lnTo>
                    <a:lnTo>
                      <a:pt x="9142" y="11686"/>
                    </a:lnTo>
                    <a:lnTo>
                      <a:pt x="9550" y="10747"/>
                    </a:lnTo>
                    <a:lnTo>
                      <a:pt x="9971" y="9822"/>
                    </a:lnTo>
                    <a:lnTo>
                      <a:pt x="10393" y="8897"/>
                    </a:lnTo>
                    <a:lnTo>
                      <a:pt x="10828" y="7972"/>
                    </a:lnTo>
                    <a:lnTo>
                      <a:pt x="11264" y="7047"/>
                    </a:lnTo>
                    <a:lnTo>
                      <a:pt x="11712" y="6136"/>
                    </a:lnTo>
                    <a:lnTo>
                      <a:pt x="11944" y="5687"/>
                    </a:lnTo>
                    <a:lnTo>
                      <a:pt x="12161" y="5252"/>
                    </a:lnTo>
                    <a:lnTo>
                      <a:pt x="12175" y="5224"/>
                    </a:lnTo>
                    <a:lnTo>
                      <a:pt x="12284" y="4980"/>
                    </a:lnTo>
                    <a:lnTo>
                      <a:pt x="12352" y="4803"/>
                    </a:lnTo>
                    <a:lnTo>
                      <a:pt x="12406" y="4639"/>
                    </a:lnTo>
                    <a:lnTo>
                      <a:pt x="12461" y="4463"/>
                    </a:lnTo>
                    <a:lnTo>
                      <a:pt x="12501" y="4286"/>
                    </a:lnTo>
                    <a:lnTo>
                      <a:pt x="12529" y="4109"/>
                    </a:lnTo>
                    <a:lnTo>
                      <a:pt x="12542" y="3932"/>
                    </a:lnTo>
                    <a:lnTo>
                      <a:pt x="12556" y="3755"/>
                    </a:lnTo>
                    <a:lnTo>
                      <a:pt x="12569" y="3578"/>
                    </a:lnTo>
                    <a:lnTo>
                      <a:pt x="12556" y="3402"/>
                    </a:lnTo>
                    <a:lnTo>
                      <a:pt x="12542" y="3225"/>
                    </a:lnTo>
                    <a:lnTo>
                      <a:pt x="12529" y="3062"/>
                    </a:lnTo>
                    <a:lnTo>
                      <a:pt x="12488" y="2885"/>
                    </a:lnTo>
                    <a:lnTo>
                      <a:pt x="12461" y="2721"/>
                    </a:lnTo>
                    <a:lnTo>
                      <a:pt x="12406" y="2558"/>
                    </a:lnTo>
                    <a:lnTo>
                      <a:pt x="12352" y="2395"/>
                    </a:lnTo>
                    <a:lnTo>
                      <a:pt x="12297" y="2232"/>
                    </a:lnTo>
                    <a:lnTo>
                      <a:pt x="12216" y="2069"/>
                    </a:lnTo>
                    <a:lnTo>
                      <a:pt x="12148" y="1919"/>
                    </a:lnTo>
                    <a:lnTo>
                      <a:pt x="12066" y="1769"/>
                    </a:lnTo>
                    <a:lnTo>
                      <a:pt x="11971" y="1620"/>
                    </a:lnTo>
                    <a:lnTo>
                      <a:pt x="11876" y="1470"/>
                    </a:lnTo>
                    <a:lnTo>
                      <a:pt x="11767" y="1334"/>
                    </a:lnTo>
                    <a:lnTo>
                      <a:pt x="11658" y="1198"/>
                    </a:lnTo>
                    <a:lnTo>
                      <a:pt x="11536" y="1076"/>
                    </a:lnTo>
                    <a:lnTo>
                      <a:pt x="11413" y="953"/>
                    </a:lnTo>
                    <a:lnTo>
                      <a:pt x="11277" y="844"/>
                    </a:lnTo>
                    <a:lnTo>
                      <a:pt x="11141" y="722"/>
                    </a:lnTo>
                    <a:lnTo>
                      <a:pt x="10992" y="627"/>
                    </a:lnTo>
                    <a:lnTo>
                      <a:pt x="10842" y="531"/>
                    </a:lnTo>
                    <a:lnTo>
                      <a:pt x="10679" y="436"/>
                    </a:lnTo>
                    <a:lnTo>
                      <a:pt x="10515" y="355"/>
                    </a:lnTo>
                    <a:lnTo>
                      <a:pt x="10352" y="273"/>
                    </a:lnTo>
                    <a:lnTo>
                      <a:pt x="10175" y="205"/>
                    </a:lnTo>
                    <a:lnTo>
                      <a:pt x="9999" y="151"/>
                    </a:lnTo>
                    <a:lnTo>
                      <a:pt x="9822" y="110"/>
                    </a:lnTo>
                    <a:lnTo>
                      <a:pt x="9645" y="69"/>
                    </a:lnTo>
                    <a:lnTo>
                      <a:pt x="9482" y="42"/>
                    </a:lnTo>
                    <a:lnTo>
                      <a:pt x="9305" y="15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28"/>
              <p:cNvSpPr/>
              <p:nvPr/>
            </p:nvSpPr>
            <p:spPr>
              <a:xfrm>
                <a:off x="1444265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4898" y="1"/>
                    </a:moveTo>
                    <a:lnTo>
                      <a:pt x="4721" y="15"/>
                    </a:lnTo>
                    <a:lnTo>
                      <a:pt x="4544" y="28"/>
                    </a:lnTo>
                    <a:lnTo>
                      <a:pt x="4381" y="55"/>
                    </a:lnTo>
                    <a:lnTo>
                      <a:pt x="4204" y="83"/>
                    </a:lnTo>
                    <a:lnTo>
                      <a:pt x="4027" y="123"/>
                    </a:lnTo>
                    <a:lnTo>
                      <a:pt x="3850" y="178"/>
                    </a:lnTo>
                    <a:lnTo>
                      <a:pt x="3687" y="246"/>
                    </a:lnTo>
                    <a:lnTo>
                      <a:pt x="3510" y="314"/>
                    </a:lnTo>
                    <a:lnTo>
                      <a:pt x="3347" y="395"/>
                    </a:lnTo>
                    <a:lnTo>
                      <a:pt x="3184" y="477"/>
                    </a:lnTo>
                    <a:lnTo>
                      <a:pt x="3034" y="572"/>
                    </a:lnTo>
                    <a:lnTo>
                      <a:pt x="2885" y="681"/>
                    </a:lnTo>
                    <a:lnTo>
                      <a:pt x="2735" y="790"/>
                    </a:lnTo>
                    <a:lnTo>
                      <a:pt x="2599" y="899"/>
                    </a:lnTo>
                    <a:lnTo>
                      <a:pt x="2463" y="1021"/>
                    </a:lnTo>
                    <a:lnTo>
                      <a:pt x="2340" y="1144"/>
                    </a:lnTo>
                    <a:lnTo>
                      <a:pt x="2232" y="1280"/>
                    </a:lnTo>
                    <a:lnTo>
                      <a:pt x="2123" y="1416"/>
                    </a:lnTo>
                    <a:lnTo>
                      <a:pt x="2014" y="1552"/>
                    </a:lnTo>
                    <a:lnTo>
                      <a:pt x="1919" y="1701"/>
                    </a:lnTo>
                    <a:lnTo>
                      <a:pt x="1837" y="1851"/>
                    </a:lnTo>
                    <a:lnTo>
                      <a:pt x="1756" y="2001"/>
                    </a:lnTo>
                    <a:lnTo>
                      <a:pt x="1674" y="2164"/>
                    </a:lnTo>
                    <a:lnTo>
                      <a:pt x="1620" y="2313"/>
                    </a:lnTo>
                    <a:lnTo>
                      <a:pt x="1552" y="2477"/>
                    </a:lnTo>
                    <a:lnTo>
                      <a:pt x="1511" y="2653"/>
                    </a:lnTo>
                    <a:lnTo>
                      <a:pt x="1470" y="2817"/>
                    </a:lnTo>
                    <a:lnTo>
                      <a:pt x="1429" y="2980"/>
                    </a:lnTo>
                    <a:lnTo>
                      <a:pt x="1402" y="3157"/>
                    </a:lnTo>
                    <a:lnTo>
                      <a:pt x="1388" y="3334"/>
                    </a:lnTo>
                    <a:lnTo>
                      <a:pt x="1375" y="3497"/>
                    </a:lnTo>
                    <a:lnTo>
                      <a:pt x="1375" y="3674"/>
                    </a:lnTo>
                    <a:lnTo>
                      <a:pt x="1388" y="3850"/>
                    </a:lnTo>
                    <a:lnTo>
                      <a:pt x="1402" y="4027"/>
                    </a:lnTo>
                    <a:lnTo>
                      <a:pt x="1429" y="4204"/>
                    </a:lnTo>
                    <a:lnTo>
                      <a:pt x="1470" y="4381"/>
                    </a:lnTo>
                    <a:lnTo>
                      <a:pt x="1511" y="4544"/>
                    </a:lnTo>
                    <a:lnTo>
                      <a:pt x="1565" y="4721"/>
                    </a:lnTo>
                    <a:lnTo>
                      <a:pt x="1620" y="4884"/>
                    </a:lnTo>
                    <a:lnTo>
                      <a:pt x="1688" y="5061"/>
                    </a:lnTo>
                    <a:lnTo>
                      <a:pt x="1769" y="5224"/>
                    </a:lnTo>
                    <a:lnTo>
                      <a:pt x="1783" y="5252"/>
                    </a:lnTo>
                    <a:lnTo>
                      <a:pt x="2000" y="5687"/>
                    </a:lnTo>
                    <a:lnTo>
                      <a:pt x="2232" y="6136"/>
                    </a:lnTo>
                    <a:lnTo>
                      <a:pt x="2681" y="7047"/>
                    </a:lnTo>
                    <a:lnTo>
                      <a:pt x="3116" y="7972"/>
                    </a:lnTo>
                    <a:lnTo>
                      <a:pt x="3551" y="8897"/>
                    </a:lnTo>
                    <a:lnTo>
                      <a:pt x="3973" y="9822"/>
                    </a:lnTo>
                    <a:lnTo>
                      <a:pt x="4394" y="10747"/>
                    </a:lnTo>
                    <a:lnTo>
                      <a:pt x="4803" y="11686"/>
                    </a:lnTo>
                    <a:lnTo>
                      <a:pt x="5197" y="12611"/>
                    </a:lnTo>
                    <a:lnTo>
                      <a:pt x="5578" y="13549"/>
                    </a:lnTo>
                    <a:lnTo>
                      <a:pt x="5959" y="14488"/>
                    </a:lnTo>
                    <a:lnTo>
                      <a:pt x="6326" y="15426"/>
                    </a:lnTo>
                    <a:lnTo>
                      <a:pt x="6680" y="16351"/>
                    </a:lnTo>
                    <a:lnTo>
                      <a:pt x="7006" y="17290"/>
                    </a:lnTo>
                    <a:lnTo>
                      <a:pt x="7319" y="18228"/>
                    </a:lnTo>
                    <a:lnTo>
                      <a:pt x="7605" y="19153"/>
                    </a:lnTo>
                    <a:lnTo>
                      <a:pt x="7863" y="20078"/>
                    </a:lnTo>
                    <a:lnTo>
                      <a:pt x="7986" y="20541"/>
                    </a:lnTo>
                    <a:lnTo>
                      <a:pt x="8094" y="20990"/>
                    </a:lnTo>
                    <a:lnTo>
                      <a:pt x="8149" y="21221"/>
                    </a:lnTo>
                    <a:lnTo>
                      <a:pt x="8176" y="21479"/>
                    </a:lnTo>
                    <a:lnTo>
                      <a:pt x="8176" y="21751"/>
                    </a:lnTo>
                    <a:lnTo>
                      <a:pt x="8162" y="22037"/>
                    </a:lnTo>
                    <a:lnTo>
                      <a:pt x="8108" y="22350"/>
                    </a:lnTo>
                    <a:lnTo>
                      <a:pt x="8040" y="22663"/>
                    </a:lnTo>
                    <a:lnTo>
                      <a:pt x="7931" y="23003"/>
                    </a:lnTo>
                    <a:lnTo>
                      <a:pt x="7795" y="23343"/>
                    </a:lnTo>
                    <a:lnTo>
                      <a:pt x="7645" y="23697"/>
                    </a:lnTo>
                    <a:lnTo>
                      <a:pt x="7469" y="24050"/>
                    </a:lnTo>
                    <a:lnTo>
                      <a:pt x="7265" y="24404"/>
                    </a:lnTo>
                    <a:lnTo>
                      <a:pt x="7047" y="24771"/>
                    </a:lnTo>
                    <a:lnTo>
                      <a:pt x="6802" y="25125"/>
                    </a:lnTo>
                    <a:lnTo>
                      <a:pt x="6544" y="25492"/>
                    </a:lnTo>
                    <a:lnTo>
                      <a:pt x="6272" y="25846"/>
                    </a:lnTo>
                    <a:lnTo>
                      <a:pt x="5986" y="26199"/>
                    </a:lnTo>
                    <a:lnTo>
                      <a:pt x="5687" y="26540"/>
                    </a:lnTo>
                    <a:lnTo>
                      <a:pt x="5387" y="26893"/>
                    </a:lnTo>
                    <a:lnTo>
                      <a:pt x="5061" y="27233"/>
                    </a:lnTo>
                    <a:lnTo>
                      <a:pt x="4735" y="27573"/>
                    </a:lnTo>
                    <a:lnTo>
                      <a:pt x="4394" y="27900"/>
                    </a:lnTo>
                    <a:lnTo>
                      <a:pt x="4041" y="28226"/>
                    </a:lnTo>
                    <a:lnTo>
                      <a:pt x="3687" y="28553"/>
                    </a:lnTo>
                    <a:lnTo>
                      <a:pt x="3320" y="28879"/>
                    </a:lnTo>
                    <a:lnTo>
                      <a:pt x="2585" y="29491"/>
                    </a:lnTo>
                    <a:lnTo>
                      <a:pt x="2204" y="29791"/>
                    </a:lnTo>
                    <a:lnTo>
                      <a:pt x="1824" y="30090"/>
                    </a:lnTo>
                    <a:lnTo>
                      <a:pt x="1443" y="30375"/>
                    </a:lnTo>
                    <a:lnTo>
                      <a:pt x="1089" y="30634"/>
                    </a:lnTo>
                    <a:lnTo>
                      <a:pt x="967" y="30702"/>
                    </a:lnTo>
                    <a:lnTo>
                      <a:pt x="803" y="30838"/>
                    </a:lnTo>
                    <a:lnTo>
                      <a:pt x="640" y="31001"/>
                    </a:lnTo>
                    <a:lnTo>
                      <a:pt x="504" y="31164"/>
                    </a:lnTo>
                    <a:lnTo>
                      <a:pt x="368" y="31328"/>
                    </a:lnTo>
                    <a:lnTo>
                      <a:pt x="273" y="31518"/>
                    </a:lnTo>
                    <a:lnTo>
                      <a:pt x="178" y="31708"/>
                    </a:lnTo>
                    <a:lnTo>
                      <a:pt x="110" y="31913"/>
                    </a:lnTo>
                    <a:lnTo>
                      <a:pt x="55" y="32117"/>
                    </a:lnTo>
                    <a:lnTo>
                      <a:pt x="14" y="32321"/>
                    </a:lnTo>
                    <a:lnTo>
                      <a:pt x="1" y="32538"/>
                    </a:lnTo>
                    <a:lnTo>
                      <a:pt x="1" y="32742"/>
                    </a:lnTo>
                    <a:lnTo>
                      <a:pt x="28" y="32960"/>
                    </a:lnTo>
                    <a:lnTo>
                      <a:pt x="69" y="33164"/>
                    </a:lnTo>
                    <a:lnTo>
                      <a:pt x="137" y="33382"/>
                    </a:lnTo>
                    <a:lnTo>
                      <a:pt x="218" y="33586"/>
                    </a:lnTo>
                    <a:lnTo>
                      <a:pt x="327" y="33776"/>
                    </a:lnTo>
                    <a:lnTo>
                      <a:pt x="463" y="33980"/>
                    </a:lnTo>
                    <a:lnTo>
                      <a:pt x="599" y="34157"/>
                    </a:lnTo>
                    <a:lnTo>
                      <a:pt x="763" y="34320"/>
                    </a:lnTo>
                    <a:lnTo>
                      <a:pt x="939" y="34470"/>
                    </a:lnTo>
                    <a:lnTo>
                      <a:pt x="1130" y="34592"/>
                    </a:lnTo>
                    <a:lnTo>
                      <a:pt x="1334" y="34701"/>
                    </a:lnTo>
                    <a:lnTo>
                      <a:pt x="1538" y="34783"/>
                    </a:lnTo>
                    <a:lnTo>
                      <a:pt x="1756" y="34851"/>
                    </a:lnTo>
                    <a:lnTo>
                      <a:pt x="1973" y="34891"/>
                    </a:lnTo>
                    <a:lnTo>
                      <a:pt x="2191" y="34919"/>
                    </a:lnTo>
                    <a:lnTo>
                      <a:pt x="2422" y="34919"/>
                    </a:lnTo>
                    <a:lnTo>
                      <a:pt x="2640" y="34905"/>
                    </a:lnTo>
                    <a:lnTo>
                      <a:pt x="2871" y="34864"/>
                    </a:lnTo>
                    <a:lnTo>
                      <a:pt x="3089" y="34796"/>
                    </a:lnTo>
                    <a:lnTo>
                      <a:pt x="3306" y="34715"/>
                    </a:lnTo>
                    <a:lnTo>
                      <a:pt x="3510" y="34606"/>
                    </a:lnTo>
                    <a:lnTo>
                      <a:pt x="3796" y="34443"/>
                    </a:lnTo>
                    <a:lnTo>
                      <a:pt x="4041" y="34293"/>
                    </a:lnTo>
                    <a:lnTo>
                      <a:pt x="4517" y="33980"/>
                    </a:lnTo>
                    <a:lnTo>
                      <a:pt x="4993" y="33681"/>
                    </a:lnTo>
                    <a:lnTo>
                      <a:pt x="5455" y="33354"/>
                    </a:lnTo>
                    <a:lnTo>
                      <a:pt x="5918" y="33042"/>
                    </a:lnTo>
                    <a:lnTo>
                      <a:pt x="6380" y="32701"/>
                    </a:lnTo>
                    <a:lnTo>
                      <a:pt x="6829" y="32361"/>
                    </a:lnTo>
                    <a:lnTo>
                      <a:pt x="7278" y="32021"/>
                    </a:lnTo>
                    <a:lnTo>
                      <a:pt x="7714" y="31654"/>
                    </a:lnTo>
                    <a:lnTo>
                      <a:pt x="8149" y="31287"/>
                    </a:lnTo>
                    <a:lnTo>
                      <a:pt x="8584" y="30906"/>
                    </a:lnTo>
                    <a:lnTo>
                      <a:pt x="9006" y="30525"/>
                    </a:lnTo>
                    <a:lnTo>
                      <a:pt x="9427" y="30117"/>
                    </a:lnTo>
                    <a:lnTo>
                      <a:pt x="9849" y="29709"/>
                    </a:lnTo>
                    <a:lnTo>
                      <a:pt x="10257" y="29274"/>
                    </a:lnTo>
                    <a:lnTo>
                      <a:pt x="10652" y="28825"/>
                    </a:lnTo>
                    <a:lnTo>
                      <a:pt x="11046" y="28362"/>
                    </a:lnTo>
                    <a:lnTo>
                      <a:pt x="11427" y="27873"/>
                    </a:lnTo>
                    <a:lnTo>
                      <a:pt x="11794" y="27369"/>
                    </a:lnTo>
                    <a:lnTo>
                      <a:pt x="12148" y="26852"/>
                    </a:lnTo>
                    <a:lnTo>
                      <a:pt x="12488" y="26295"/>
                    </a:lnTo>
                    <a:lnTo>
                      <a:pt x="12638" y="26009"/>
                    </a:lnTo>
                    <a:lnTo>
                      <a:pt x="12801" y="25710"/>
                    </a:lnTo>
                    <a:lnTo>
                      <a:pt x="12951" y="25410"/>
                    </a:lnTo>
                    <a:lnTo>
                      <a:pt x="13087" y="25098"/>
                    </a:lnTo>
                    <a:lnTo>
                      <a:pt x="13223" y="24771"/>
                    </a:lnTo>
                    <a:lnTo>
                      <a:pt x="13345" y="24445"/>
                    </a:lnTo>
                    <a:lnTo>
                      <a:pt x="13467" y="24118"/>
                    </a:lnTo>
                    <a:lnTo>
                      <a:pt x="13576" y="23765"/>
                    </a:lnTo>
                    <a:lnTo>
                      <a:pt x="13671" y="23411"/>
                    </a:lnTo>
                    <a:lnTo>
                      <a:pt x="13753" y="23057"/>
                    </a:lnTo>
                    <a:lnTo>
                      <a:pt x="13821" y="22676"/>
                    </a:lnTo>
                    <a:lnTo>
                      <a:pt x="13875" y="22309"/>
                    </a:lnTo>
                    <a:lnTo>
                      <a:pt x="13916" y="21915"/>
                    </a:lnTo>
                    <a:lnTo>
                      <a:pt x="13930" y="21534"/>
                    </a:lnTo>
                    <a:lnTo>
                      <a:pt x="13944" y="21139"/>
                    </a:lnTo>
                    <a:lnTo>
                      <a:pt x="13930" y="20745"/>
                    </a:lnTo>
                    <a:lnTo>
                      <a:pt x="13889" y="20337"/>
                    </a:lnTo>
                    <a:lnTo>
                      <a:pt x="13848" y="19942"/>
                    </a:lnTo>
                    <a:lnTo>
                      <a:pt x="13753" y="19371"/>
                    </a:lnTo>
                    <a:lnTo>
                      <a:pt x="13644" y="18800"/>
                    </a:lnTo>
                    <a:lnTo>
                      <a:pt x="13427" y="17684"/>
                    </a:lnTo>
                    <a:lnTo>
                      <a:pt x="13182" y="16596"/>
                    </a:lnTo>
                    <a:lnTo>
                      <a:pt x="12910" y="15521"/>
                    </a:lnTo>
                    <a:lnTo>
                      <a:pt x="12610" y="14460"/>
                    </a:lnTo>
                    <a:lnTo>
                      <a:pt x="12311" y="13399"/>
                    </a:lnTo>
                    <a:lnTo>
                      <a:pt x="11998" y="12366"/>
                    </a:lnTo>
                    <a:lnTo>
                      <a:pt x="11672" y="11332"/>
                    </a:lnTo>
                    <a:lnTo>
                      <a:pt x="11332" y="10298"/>
                    </a:lnTo>
                    <a:lnTo>
                      <a:pt x="10978" y="9278"/>
                    </a:lnTo>
                    <a:lnTo>
                      <a:pt x="10624" y="8271"/>
                    </a:lnTo>
                    <a:lnTo>
                      <a:pt x="10257" y="7251"/>
                    </a:lnTo>
                    <a:lnTo>
                      <a:pt x="9890" y="6245"/>
                    </a:lnTo>
                    <a:lnTo>
                      <a:pt x="9509" y="5238"/>
                    </a:lnTo>
                    <a:lnTo>
                      <a:pt x="9115" y="4245"/>
                    </a:lnTo>
                    <a:lnTo>
                      <a:pt x="8720" y="3238"/>
                    </a:lnTo>
                    <a:lnTo>
                      <a:pt x="8516" y="2735"/>
                    </a:lnTo>
                    <a:lnTo>
                      <a:pt x="8298" y="2218"/>
                    </a:lnTo>
                    <a:lnTo>
                      <a:pt x="8190" y="1973"/>
                    </a:lnTo>
                    <a:lnTo>
                      <a:pt x="8094" y="1810"/>
                    </a:lnTo>
                    <a:lnTo>
                      <a:pt x="7999" y="1647"/>
                    </a:lnTo>
                    <a:lnTo>
                      <a:pt x="7904" y="1497"/>
                    </a:lnTo>
                    <a:lnTo>
                      <a:pt x="7795" y="1361"/>
                    </a:lnTo>
                    <a:lnTo>
                      <a:pt x="7673" y="1212"/>
                    </a:lnTo>
                    <a:lnTo>
                      <a:pt x="7550" y="1089"/>
                    </a:lnTo>
                    <a:lnTo>
                      <a:pt x="7428" y="967"/>
                    </a:lnTo>
                    <a:lnTo>
                      <a:pt x="7292" y="844"/>
                    </a:lnTo>
                    <a:lnTo>
                      <a:pt x="7156" y="736"/>
                    </a:lnTo>
                    <a:lnTo>
                      <a:pt x="7020" y="640"/>
                    </a:lnTo>
                    <a:lnTo>
                      <a:pt x="6870" y="545"/>
                    </a:lnTo>
                    <a:lnTo>
                      <a:pt x="6721" y="450"/>
                    </a:lnTo>
                    <a:lnTo>
                      <a:pt x="6571" y="368"/>
                    </a:lnTo>
                    <a:lnTo>
                      <a:pt x="6421" y="300"/>
                    </a:lnTo>
                    <a:lnTo>
                      <a:pt x="6258" y="232"/>
                    </a:lnTo>
                    <a:lnTo>
                      <a:pt x="6095" y="178"/>
                    </a:lnTo>
                    <a:lnTo>
                      <a:pt x="5932" y="123"/>
                    </a:lnTo>
                    <a:lnTo>
                      <a:pt x="5755" y="83"/>
                    </a:lnTo>
                    <a:lnTo>
                      <a:pt x="5592" y="55"/>
                    </a:lnTo>
                    <a:lnTo>
                      <a:pt x="5415" y="28"/>
                    </a:lnTo>
                    <a:lnTo>
                      <a:pt x="5251" y="15"/>
                    </a:lnTo>
                    <a:lnTo>
                      <a:pt x="50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28"/>
              <p:cNvSpPr/>
              <p:nvPr/>
            </p:nvSpPr>
            <p:spPr>
              <a:xfrm>
                <a:off x="967166" y="3914341"/>
                <a:ext cx="807224" cy="427054"/>
              </a:xfrm>
              <a:custGeom>
                <a:avLst/>
                <a:gdLst/>
                <a:ahLst/>
                <a:cxnLst/>
                <a:rect l="l" t="t" r="r" b="b"/>
                <a:pathLst>
                  <a:path w="27410" h="14501" extrusionOk="0">
                    <a:moveTo>
                      <a:pt x="993" y="0"/>
                    </a:moveTo>
                    <a:lnTo>
                      <a:pt x="857" y="27"/>
                    </a:lnTo>
                    <a:lnTo>
                      <a:pt x="735" y="68"/>
                    </a:lnTo>
                    <a:lnTo>
                      <a:pt x="612" y="123"/>
                    </a:lnTo>
                    <a:lnTo>
                      <a:pt x="503" y="177"/>
                    </a:lnTo>
                    <a:lnTo>
                      <a:pt x="408" y="259"/>
                    </a:lnTo>
                    <a:lnTo>
                      <a:pt x="313" y="340"/>
                    </a:lnTo>
                    <a:lnTo>
                      <a:pt x="231" y="435"/>
                    </a:lnTo>
                    <a:lnTo>
                      <a:pt x="163" y="544"/>
                    </a:lnTo>
                    <a:lnTo>
                      <a:pt x="95" y="653"/>
                    </a:lnTo>
                    <a:lnTo>
                      <a:pt x="55" y="762"/>
                    </a:lnTo>
                    <a:lnTo>
                      <a:pt x="14" y="884"/>
                    </a:lnTo>
                    <a:lnTo>
                      <a:pt x="0" y="1020"/>
                    </a:lnTo>
                    <a:lnTo>
                      <a:pt x="0" y="1143"/>
                    </a:lnTo>
                    <a:lnTo>
                      <a:pt x="0" y="1279"/>
                    </a:lnTo>
                    <a:lnTo>
                      <a:pt x="27" y="1415"/>
                    </a:lnTo>
                    <a:lnTo>
                      <a:pt x="3265" y="13657"/>
                    </a:lnTo>
                    <a:lnTo>
                      <a:pt x="3333" y="13834"/>
                    </a:lnTo>
                    <a:lnTo>
                      <a:pt x="3428" y="13997"/>
                    </a:lnTo>
                    <a:lnTo>
                      <a:pt x="3537" y="14133"/>
                    </a:lnTo>
                    <a:lnTo>
                      <a:pt x="3673" y="14256"/>
                    </a:lnTo>
                    <a:lnTo>
                      <a:pt x="3822" y="14364"/>
                    </a:lnTo>
                    <a:lnTo>
                      <a:pt x="3986" y="14432"/>
                    </a:lnTo>
                    <a:lnTo>
                      <a:pt x="4176" y="14473"/>
                    </a:lnTo>
                    <a:lnTo>
                      <a:pt x="4367" y="14500"/>
                    </a:lnTo>
                    <a:lnTo>
                      <a:pt x="23043" y="14500"/>
                    </a:lnTo>
                    <a:lnTo>
                      <a:pt x="23233" y="14473"/>
                    </a:lnTo>
                    <a:lnTo>
                      <a:pt x="23410" y="14432"/>
                    </a:lnTo>
                    <a:lnTo>
                      <a:pt x="23573" y="14364"/>
                    </a:lnTo>
                    <a:lnTo>
                      <a:pt x="23737" y="14256"/>
                    </a:lnTo>
                    <a:lnTo>
                      <a:pt x="23873" y="14133"/>
                    </a:lnTo>
                    <a:lnTo>
                      <a:pt x="23982" y="13997"/>
                    </a:lnTo>
                    <a:lnTo>
                      <a:pt x="24077" y="13834"/>
                    </a:lnTo>
                    <a:lnTo>
                      <a:pt x="24131" y="13657"/>
                    </a:lnTo>
                    <a:lnTo>
                      <a:pt x="27369" y="1415"/>
                    </a:lnTo>
                    <a:lnTo>
                      <a:pt x="27396" y="1279"/>
                    </a:lnTo>
                    <a:lnTo>
                      <a:pt x="27409" y="1143"/>
                    </a:lnTo>
                    <a:lnTo>
                      <a:pt x="27396" y="1020"/>
                    </a:lnTo>
                    <a:lnTo>
                      <a:pt x="27382" y="884"/>
                    </a:lnTo>
                    <a:lnTo>
                      <a:pt x="27355" y="762"/>
                    </a:lnTo>
                    <a:lnTo>
                      <a:pt x="27301" y="653"/>
                    </a:lnTo>
                    <a:lnTo>
                      <a:pt x="27246" y="544"/>
                    </a:lnTo>
                    <a:lnTo>
                      <a:pt x="27178" y="435"/>
                    </a:lnTo>
                    <a:lnTo>
                      <a:pt x="27097" y="340"/>
                    </a:lnTo>
                    <a:lnTo>
                      <a:pt x="27001" y="259"/>
                    </a:lnTo>
                    <a:lnTo>
                      <a:pt x="26892" y="177"/>
                    </a:lnTo>
                    <a:lnTo>
                      <a:pt x="26784" y="123"/>
                    </a:lnTo>
                    <a:lnTo>
                      <a:pt x="26675" y="68"/>
                    </a:lnTo>
                    <a:lnTo>
                      <a:pt x="26539" y="27"/>
                    </a:lnTo>
                    <a:lnTo>
                      <a:pt x="26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28"/>
              <p:cNvSpPr/>
              <p:nvPr/>
            </p:nvSpPr>
            <p:spPr>
              <a:xfrm>
                <a:off x="1732704" y="2931667"/>
                <a:ext cx="297268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094" h="10094" extrusionOk="0">
                    <a:moveTo>
                      <a:pt x="9808" y="0"/>
                    </a:moveTo>
                    <a:lnTo>
                      <a:pt x="9767" y="14"/>
                    </a:lnTo>
                    <a:lnTo>
                      <a:pt x="9727" y="27"/>
                    </a:lnTo>
                    <a:lnTo>
                      <a:pt x="9686" y="68"/>
                    </a:lnTo>
                    <a:lnTo>
                      <a:pt x="69" y="9685"/>
                    </a:lnTo>
                    <a:lnTo>
                      <a:pt x="28" y="9726"/>
                    </a:lnTo>
                    <a:lnTo>
                      <a:pt x="14" y="9767"/>
                    </a:lnTo>
                    <a:lnTo>
                      <a:pt x="1" y="9808"/>
                    </a:lnTo>
                    <a:lnTo>
                      <a:pt x="1" y="9848"/>
                    </a:lnTo>
                    <a:lnTo>
                      <a:pt x="1" y="9903"/>
                    </a:lnTo>
                    <a:lnTo>
                      <a:pt x="14" y="9944"/>
                    </a:lnTo>
                    <a:lnTo>
                      <a:pt x="28" y="9984"/>
                    </a:lnTo>
                    <a:lnTo>
                      <a:pt x="69" y="10025"/>
                    </a:lnTo>
                    <a:lnTo>
                      <a:pt x="96" y="10052"/>
                    </a:lnTo>
                    <a:lnTo>
                      <a:pt x="137" y="10066"/>
                    </a:lnTo>
                    <a:lnTo>
                      <a:pt x="191" y="10080"/>
                    </a:lnTo>
                    <a:lnTo>
                      <a:pt x="232" y="10093"/>
                    </a:lnTo>
                    <a:lnTo>
                      <a:pt x="273" y="10080"/>
                    </a:lnTo>
                    <a:lnTo>
                      <a:pt x="327" y="10066"/>
                    </a:lnTo>
                    <a:lnTo>
                      <a:pt x="368" y="10052"/>
                    </a:lnTo>
                    <a:lnTo>
                      <a:pt x="395" y="10025"/>
                    </a:lnTo>
                    <a:lnTo>
                      <a:pt x="10026" y="395"/>
                    </a:lnTo>
                    <a:lnTo>
                      <a:pt x="10053" y="367"/>
                    </a:lnTo>
                    <a:lnTo>
                      <a:pt x="10067" y="327"/>
                    </a:lnTo>
                    <a:lnTo>
                      <a:pt x="10080" y="272"/>
                    </a:lnTo>
                    <a:lnTo>
                      <a:pt x="10094" y="231"/>
                    </a:lnTo>
                    <a:lnTo>
                      <a:pt x="10080" y="191"/>
                    </a:lnTo>
                    <a:lnTo>
                      <a:pt x="10067" y="136"/>
                    </a:lnTo>
                    <a:lnTo>
                      <a:pt x="10053" y="95"/>
                    </a:lnTo>
                    <a:lnTo>
                      <a:pt x="10026" y="68"/>
                    </a:lnTo>
                    <a:lnTo>
                      <a:pt x="9985" y="27"/>
                    </a:lnTo>
                    <a:lnTo>
                      <a:pt x="9944" y="14"/>
                    </a:lnTo>
                    <a:lnTo>
                      <a:pt x="99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28"/>
              <p:cNvSpPr/>
              <p:nvPr/>
            </p:nvSpPr>
            <p:spPr>
              <a:xfrm>
                <a:off x="1833660" y="3070673"/>
                <a:ext cx="54512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1851" extrusionOk="0">
                    <a:moveTo>
                      <a:pt x="830" y="0"/>
                    </a:moveTo>
                    <a:lnTo>
                      <a:pt x="735" y="14"/>
                    </a:lnTo>
                    <a:lnTo>
                      <a:pt x="640" y="41"/>
                    </a:lnTo>
                    <a:lnTo>
                      <a:pt x="558" y="68"/>
                    </a:lnTo>
                    <a:lnTo>
                      <a:pt x="477" y="109"/>
                    </a:lnTo>
                    <a:lnTo>
                      <a:pt x="409" y="150"/>
                    </a:lnTo>
                    <a:lnTo>
                      <a:pt x="327" y="204"/>
                    </a:lnTo>
                    <a:lnTo>
                      <a:pt x="259" y="259"/>
                    </a:lnTo>
                    <a:lnTo>
                      <a:pt x="205" y="327"/>
                    </a:lnTo>
                    <a:lnTo>
                      <a:pt x="150" y="408"/>
                    </a:lnTo>
                    <a:lnTo>
                      <a:pt x="109" y="476"/>
                    </a:lnTo>
                    <a:lnTo>
                      <a:pt x="69" y="558"/>
                    </a:lnTo>
                    <a:lnTo>
                      <a:pt x="41" y="640"/>
                    </a:lnTo>
                    <a:lnTo>
                      <a:pt x="14" y="735"/>
                    </a:lnTo>
                    <a:lnTo>
                      <a:pt x="1" y="830"/>
                    </a:lnTo>
                    <a:lnTo>
                      <a:pt x="1" y="925"/>
                    </a:lnTo>
                    <a:lnTo>
                      <a:pt x="1" y="1020"/>
                    </a:lnTo>
                    <a:lnTo>
                      <a:pt x="14" y="1102"/>
                    </a:lnTo>
                    <a:lnTo>
                      <a:pt x="41" y="1197"/>
                    </a:lnTo>
                    <a:lnTo>
                      <a:pt x="69" y="1279"/>
                    </a:lnTo>
                    <a:lnTo>
                      <a:pt x="109" y="1360"/>
                    </a:lnTo>
                    <a:lnTo>
                      <a:pt x="150" y="1442"/>
                    </a:lnTo>
                    <a:lnTo>
                      <a:pt x="205" y="1510"/>
                    </a:lnTo>
                    <a:lnTo>
                      <a:pt x="259" y="1578"/>
                    </a:lnTo>
                    <a:lnTo>
                      <a:pt x="327" y="1632"/>
                    </a:lnTo>
                    <a:lnTo>
                      <a:pt x="409" y="1687"/>
                    </a:lnTo>
                    <a:lnTo>
                      <a:pt x="477" y="1728"/>
                    </a:lnTo>
                    <a:lnTo>
                      <a:pt x="558" y="1769"/>
                    </a:lnTo>
                    <a:lnTo>
                      <a:pt x="640" y="1809"/>
                    </a:lnTo>
                    <a:lnTo>
                      <a:pt x="735" y="1823"/>
                    </a:lnTo>
                    <a:lnTo>
                      <a:pt x="830" y="1837"/>
                    </a:lnTo>
                    <a:lnTo>
                      <a:pt x="926" y="1850"/>
                    </a:lnTo>
                    <a:lnTo>
                      <a:pt x="1021" y="1837"/>
                    </a:lnTo>
                    <a:lnTo>
                      <a:pt x="1102" y="1823"/>
                    </a:lnTo>
                    <a:lnTo>
                      <a:pt x="1198" y="1809"/>
                    </a:lnTo>
                    <a:lnTo>
                      <a:pt x="1279" y="1769"/>
                    </a:lnTo>
                    <a:lnTo>
                      <a:pt x="1361" y="1728"/>
                    </a:lnTo>
                    <a:lnTo>
                      <a:pt x="1442" y="1687"/>
                    </a:lnTo>
                    <a:lnTo>
                      <a:pt x="1510" y="1632"/>
                    </a:lnTo>
                    <a:lnTo>
                      <a:pt x="1578" y="1578"/>
                    </a:lnTo>
                    <a:lnTo>
                      <a:pt x="1633" y="1510"/>
                    </a:lnTo>
                    <a:lnTo>
                      <a:pt x="1687" y="1442"/>
                    </a:lnTo>
                    <a:lnTo>
                      <a:pt x="1728" y="1360"/>
                    </a:lnTo>
                    <a:lnTo>
                      <a:pt x="1769" y="1279"/>
                    </a:lnTo>
                    <a:lnTo>
                      <a:pt x="1810" y="1197"/>
                    </a:lnTo>
                    <a:lnTo>
                      <a:pt x="1823" y="1102"/>
                    </a:lnTo>
                    <a:lnTo>
                      <a:pt x="1837" y="1020"/>
                    </a:lnTo>
                    <a:lnTo>
                      <a:pt x="1851" y="925"/>
                    </a:lnTo>
                    <a:lnTo>
                      <a:pt x="1837" y="830"/>
                    </a:lnTo>
                    <a:lnTo>
                      <a:pt x="1823" y="735"/>
                    </a:lnTo>
                    <a:lnTo>
                      <a:pt x="1810" y="640"/>
                    </a:lnTo>
                    <a:lnTo>
                      <a:pt x="1769" y="558"/>
                    </a:lnTo>
                    <a:lnTo>
                      <a:pt x="1728" y="476"/>
                    </a:lnTo>
                    <a:lnTo>
                      <a:pt x="1687" y="408"/>
                    </a:lnTo>
                    <a:lnTo>
                      <a:pt x="1633" y="327"/>
                    </a:lnTo>
                    <a:lnTo>
                      <a:pt x="1578" y="259"/>
                    </a:lnTo>
                    <a:lnTo>
                      <a:pt x="1510" y="204"/>
                    </a:lnTo>
                    <a:lnTo>
                      <a:pt x="1442" y="150"/>
                    </a:lnTo>
                    <a:lnTo>
                      <a:pt x="1361" y="109"/>
                    </a:lnTo>
                    <a:lnTo>
                      <a:pt x="1279" y="68"/>
                    </a:lnTo>
                    <a:lnTo>
                      <a:pt x="1198" y="41"/>
                    </a:lnTo>
                    <a:lnTo>
                      <a:pt x="1102" y="14"/>
                    </a:lnTo>
                    <a:lnTo>
                      <a:pt x="10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28"/>
              <p:cNvSpPr/>
              <p:nvPr/>
            </p:nvSpPr>
            <p:spPr>
              <a:xfrm>
                <a:off x="1907787" y="2710523"/>
                <a:ext cx="330105" cy="330105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209" extrusionOk="0">
                    <a:moveTo>
                      <a:pt x="5604" y="1"/>
                    </a:moveTo>
                    <a:lnTo>
                      <a:pt x="5319" y="14"/>
                    </a:lnTo>
                    <a:lnTo>
                      <a:pt x="5033" y="28"/>
                    </a:lnTo>
                    <a:lnTo>
                      <a:pt x="4747" y="69"/>
                    </a:lnTo>
                    <a:lnTo>
                      <a:pt x="4475" y="109"/>
                    </a:lnTo>
                    <a:lnTo>
                      <a:pt x="4203" y="177"/>
                    </a:lnTo>
                    <a:lnTo>
                      <a:pt x="3945" y="259"/>
                    </a:lnTo>
                    <a:lnTo>
                      <a:pt x="3686" y="341"/>
                    </a:lnTo>
                    <a:lnTo>
                      <a:pt x="3428" y="436"/>
                    </a:lnTo>
                    <a:lnTo>
                      <a:pt x="3183" y="558"/>
                    </a:lnTo>
                    <a:lnTo>
                      <a:pt x="2938" y="681"/>
                    </a:lnTo>
                    <a:lnTo>
                      <a:pt x="2707" y="817"/>
                    </a:lnTo>
                    <a:lnTo>
                      <a:pt x="2476" y="953"/>
                    </a:lnTo>
                    <a:lnTo>
                      <a:pt x="2258" y="1116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46"/>
                    </a:lnTo>
                    <a:lnTo>
                      <a:pt x="1456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66" y="2476"/>
                    </a:lnTo>
                    <a:lnTo>
                      <a:pt x="816" y="2694"/>
                    </a:lnTo>
                    <a:lnTo>
                      <a:pt x="680" y="2939"/>
                    </a:lnTo>
                    <a:lnTo>
                      <a:pt x="558" y="3170"/>
                    </a:lnTo>
                    <a:lnTo>
                      <a:pt x="449" y="3428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22" y="4476"/>
                    </a:lnTo>
                    <a:lnTo>
                      <a:pt x="68" y="4748"/>
                    </a:lnTo>
                    <a:lnTo>
                      <a:pt x="41" y="5033"/>
                    </a:lnTo>
                    <a:lnTo>
                      <a:pt x="14" y="5319"/>
                    </a:lnTo>
                    <a:lnTo>
                      <a:pt x="0" y="5605"/>
                    </a:lnTo>
                    <a:lnTo>
                      <a:pt x="14" y="5890"/>
                    </a:lnTo>
                    <a:lnTo>
                      <a:pt x="41" y="6176"/>
                    </a:lnTo>
                    <a:lnTo>
                      <a:pt x="68" y="6462"/>
                    </a:lnTo>
                    <a:lnTo>
                      <a:pt x="122" y="6734"/>
                    </a:lnTo>
                    <a:lnTo>
                      <a:pt x="177" y="7006"/>
                    </a:lnTo>
                    <a:lnTo>
                      <a:pt x="258" y="7264"/>
                    </a:lnTo>
                    <a:lnTo>
                      <a:pt x="340" y="7523"/>
                    </a:lnTo>
                    <a:lnTo>
                      <a:pt x="449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66" y="8733"/>
                    </a:lnTo>
                    <a:lnTo>
                      <a:pt x="1115" y="8951"/>
                    </a:lnTo>
                    <a:lnTo>
                      <a:pt x="1279" y="9169"/>
                    </a:lnTo>
                    <a:lnTo>
                      <a:pt x="1456" y="9373"/>
                    </a:lnTo>
                    <a:lnTo>
                      <a:pt x="1646" y="9563"/>
                    </a:lnTo>
                    <a:lnTo>
                      <a:pt x="1836" y="9754"/>
                    </a:lnTo>
                    <a:lnTo>
                      <a:pt x="2040" y="9930"/>
                    </a:lnTo>
                    <a:lnTo>
                      <a:pt x="2258" y="10094"/>
                    </a:lnTo>
                    <a:lnTo>
                      <a:pt x="2476" y="10243"/>
                    </a:lnTo>
                    <a:lnTo>
                      <a:pt x="2707" y="10393"/>
                    </a:lnTo>
                    <a:lnTo>
                      <a:pt x="2938" y="10529"/>
                    </a:lnTo>
                    <a:lnTo>
                      <a:pt x="3183" y="10651"/>
                    </a:lnTo>
                    <a:lnTo>
                      <a:pt x="3428" y="10760"/>
                    </a:lnTo>
                    <a:lnTo>
                      <a:pt x="3686" y="10869"/>
                    </a:lnTo>
                    <a:lnTo>
                      <a:pt x="3945" y="10951"/>
                    </a:lnTo>
                    <a:lnTo>
                      <a:pt x="4203" y="11032"/>
                    </a:lnTo>
                    <a:lnTo>
                      <a:pt x="4475" y="11087"/>
                    </a:lnTo>
                    <a:lnTo>
                      <a:pt x="4747" y="11141"/>
                    </a:lnTo>
                    <a:lnTo>
                      <a:pt x="5033" y="11168"/>
                    </a:lnTo>
                    <a:lnTo>
                      <a:pt x="5319" y="11195"/>
                    </a:lnTo>
                    <a:lnTo>
                      <a:pt x="5604" y="11209"/>
                    </a:lnTo>
                    <a:lnTo>
                      <a:pt x="5890" y="11195"/>
                    </a:lnTo>
                    <a:lnTo>
                      <a:pt x="6176" y="11168"/>
                    </a:lnTo>
                    <a:lnTo>
                      <a:pt x="6461" y="11141"/>
                    </a:lnTo>
                    <a:lnTo>
                      <a:pt x="6733" y="11087"/>
                    </a:lnTo>
                    <a:lnTo>
                      <a:pt x="7005" y="11032"/>
                    </a:lnTo>
                    <a:lnTo>
                      <a:pt x="7277" y="10951"/>
                    </a:lnTo>
                    <a:lnTo>
                      <a:pt x="7536" y="10869"/>
                    </a:lnTo>
                    <a:lnTo>
                      <a:pt x="7781" y="10760"/>
                    </a:lnTo>
                    <a:lnTo>
                      <a:pt x="8039" y="10651"/>
                    </a:lnTo>
                    <a:lnTo>
                      <a:pt x="8270" y="10529"/>
                    </a:lnTo>
                    <a:lnTo>
                      <a:pt x="8515" y="10393"/>
                    </a:lnTo>
                    <a:lnTo>
                      <a:pt x="8733" y="10243"/>
                    </a:lnTo>
                    <a:lnTo>
                      <a:pt x="8951" y="10094"/>
                    </a:lnTo>
                    <a:lnTo>
                      <a:pt x="9168" y="9930"/>
                    </a:lnTo>
                    <a:lnTo>
                      <a:pt x="9372" y="9754"/>
                    </a:lnTo>
                    <a:lnTo>
                      <a:pt x="9563" y="9563"/>
                    </a:lnTo>
                    <a:lnTo>
                      <a:pt x="9753" y="9373"/>
                    </a:lnTo>
                    <a:lnTo>
                      <a:pt x="9930" y="9169"/>
                    </a:lnTo>
                    <a:lnTo>
                      <a:pt x="10093" y="8951"/>
                    </a:lnTo>
                    <a:lnTo>
                      <a:pt x="10256" y="8733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73" y="7781"/>
                    </a:lnTo>
                    <a:lnTo>
                      <a:pt x="10869" y="7523"/>
                    </a:lnTo>
                    <a:lnTo>
                      <a:pt x="10950" y="7264"/>
                    </a:lnTo>
                    <a:lnTo>
                      <a:pt x="11032" y="7006"/>
                    </a:lnTo>
                    <a:lnTo>
                      <a:pt x="11100" y="6734"/>
                    </a:lnTo>
                    <a:lnTo>
                      <a:pt x="11141" y="6462"/>
                    </a:lnTo>
                    <a:lnTo>
                      <a:pt x="11181" y="6176"/>
                    </a:lnTo>
                    <a:lnTo>
                      <a:pt x="11195" y="5890"/>
                    </a:lnTo>
                    <a:lnTo>
                      <a:pt x="11209" y="5605"/>
                    </a:lnTo>
                    <a:lnTo>
                      <a:pt x="11195" y="5319"/>
                    </a:lnTo>
                    <a:lnTo>
                      <a:pt x="11181" y="5033"/>
                    </a:lnTo>
                    <a:lnTo>
                      <a:pt x="11141" y="4748"/>
                    </a:lnTo>
                    <a:lnTo>
                      <a:pt x="11100" y="4476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9" y="3673"/>
                    </a:lnTo>
                    <a:lnTo>
                      <a:pt x="10773" y="3428"/>
                    </a:lnTo>
                    <a:lnTo>
                      <a:pt x="10651" y="3170"/>
                    </a:lnTo>
                    <a:lnTo>
                      <a:pt x="10528" y="2939"/>
                    </a:lnTo>
                    <a:lnTo>
                      <a:pt x="10392" y="2694"/>
                    </a:lnTo>
                    <a:lnTo>
                      <a:pt x="10256" y="2476"/>
                    </a:lnTo>
                    <a:lnTo>
                      <a:pt x="10093" y="2245"/>
                    </a:lnTo>
                    <a:lnTo>
                      <a:pt x="9930" y="2041"/>
                    </a:lnTo>
                    <a:lnTo>
                      <a:pt x="9753" y="1837"/>
                    </a:lnTo>
                    <a:lnTo>
                      <a:pt x="9563" y="1646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16"/>
                    </a:lnTo>
                    <a:lnTo>
                      <a:pt x="8733" y="953"/>
                    </a:lnTo>
                    <a:lnTo>
                      <a:pt x="8515" y="817"/>
                    </a:lnTo>
                    <a:lnTo>
                      <a:pt x="8270" y="681"/>
                    </a:lnTo>
                    <a:lnTo>
                      <a:pt x="8039" y="558"/>
                    </a:lnTo>
                    <a:lnTo>
                      <a:pt x="7781" y="436"/>
                    </a:lnTo>
                    <a:lnTo>
                      <a:pt x="7536" y="341"/>
                    </a:lnTo>
                    <a:lnTo>
                      <a:pt x="7277" y="259"/>
                    </a:lnTo>
                    <a:lnTo>
                      <a:pt x="7005" y="177"/>
                    </a:lnTo>
                    <a:lnTo>
                      <a:pt x="6733" y="109"/>
                    </a:lnTo>
                    <a:lnTo>
                      <a:pt x="6461" y="69"/>
                    </a:lnTo>
                    <a:lnTo>
                      <a:pt x="6176" y="28"/>
                    </a:lnTo>
                    <a:lnTo>
                      <a:pt x="5890" y="14"/>
                    </a:lnTo>
                    <a:lnTo>
                      <a:pt x="56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28"/>
              <p:cNvSpPr/>
              <p:nvPr/>
            </p:nvSpPr>
            <p:spPr>
              <a:xfrm>
                <a:off x="1974669" y="2779820"/>
                <a:ext cx="189923" cy="190306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6462" extrusionOk="0">
                    <a:moveTo>
                      <a:pt x="3320" y="2272"/>
                    </a:moveTo>
                    <a:lnTo>
                      <a:pt x="3415" y="2300"/>
                    </a:lnTo>
                    <a:lnTo>
                      <a:pt x="3510" y="2313"/>
                    </a:lnTo>
                    <a:lnTo>
                      <a:pt x="3592" y="2354"/>
                    </a:lnTo>
                    <a:lnTo>
                      <a:pt x="3687" y="2395"/>
                    </a:lnTo>
                    <a:lnTo>
                      <a:pt x="3755" y="2436"/>
                    </a:lnTo>
                    <a:lnTo>
                      <a:pt x="3837" y="2490"/>
                    </a:lnTo>
                    <a:lnTo>
                      <a:pt x="3905" y="2558"/>
                    </a:lnTo>
                    <a:lnTo>
                      <a:pt x="3959" y="2626"/>
                    </a:lnTo>
                    <a:lnTo>
                      <a:pt x="4027" y="2694"/>
                    </a:lnTo>
                    <a:lnTo>
                      <a:pt x="4068" y="2776"/>
                    </a:lnTo>
                    <a:lnTo>
                      <a:pt x="4109" y="2857"/>
                    </a:lnTo>
                    <a:lnTo>
                      <a:pt x="4136" y="2953"/>
                    </a:lnTo>
                    <a:lnTo>
                      <a:pt x="4163" y="3034"/>
                    </a:lnTo>
                    <a:lnTo>
                      <a:pt x="4177" y="3129"/>
                    </a:lnTo>
                    <a:lnTo>
                      <a:pt x="4190" y="3238"/>
                    </a:lnTo>
                    <a:lnTo>
                      <a:pt x="4177" y="3333"/>
                    </a:lnTo>
                    <a:lnTo>
                      <a:pt x="4163" y="3429"/>
                    </a:lnTo>
                    <a:lnTo>
                      <a:pt x="4136" y="3524"/>
                    </a:lnTo>
                    <a:lnTo>
                      <a:pt x="4109" y="3605"/>
                    </a:lnTo>
                    <a:lnTo>
                      <a:pt x="4068" y="3687"/>
                    </a:lnTo>
                    <a:lnTo>
                      <a:pt x="4027" y="3769"/>
                    </a:lnTo>
                    <a:lnTo>
                      <a:pt x="3959" y="3837"/>
                    </a:lnTo>
                    <a:lnTo>
                      <a:pt x="3905" y="3905"/>
                    </a:lnTo>
                    <a:lnTo>
                      <a:pt x="3837" y="3973"/>
                    </a:lnTo>
                    <a:lnTo>
                      <a:pt x="3755" y="4027"/>
                    </a:lnTo>
                    <a:lnTo>
                      <a:pt x="3687" y="4082"/>
                    </a:lnTo>
                    <a:lnTo>
                      <a:pt x="3592" y="4122"/>
                    </a:lnTo>
                    <a:lnTo>
                      <a:pt x="3510" y="4150"/>
                    </a:lnTo>
                    <a:lnTo>
                      <a:pt x="3415" y="4177"/>
                    </a:lnTo>
                    <a:lnTo>
                      <a:pt x="3320" y="4190"/>
                    </a:lnTo>
                    <a:lnTo>
                      <a:pt x="3129" y="4190"/>
                    </a:lnTo>
                    <a:lnTo>
                      <a:pt x="3034" y="4177"/>
                    </a:lnTo>
                    <a:lnTo>
                      <a:pt x="2939" y="4150"/>
                    </a:lnTo>
                    <a:lnTo>
                      <a:pt x="2857" y="4122"/>
                    </a:lnTo>
                    <a:lnTo>
                      <a:pt x="2762" y="4082"/>
                    </a:lnTo>
                    <a:lnTo>
                      <a:pt x="2694" y="4027"/>
                    </a:lnTo>
                    <a:lnTo>
                      <a:pt x="2612" y="3973"/>
                    </a:lnTo>
                    <a:lnTo>
                      <a:pt x="2544" y="3905"/>
                    </a:lnTo>
                    <a:lnTo>
                      <a:pt x="2490" y="3837"/>
                    </a:lnTo>
                    <a:lnTo>
                      <a:pt x="2436" y="3769"/>
                    </a:lnTo>
                    <a:lnTo>
                      <a:pt x="2381" y="3687"/>
                    </a:lnTo>
                    <a:lnTo>
                      <a:pt x="2340" y="3605"/>
                    </a:lnTo>
                    <a:lnTo>
                      <a:pt x="2313" y="3524"/>
                    </a:lnTo>
                    <a:lnTo>
                      <a:pt x="2286" y="3429"/>
                    </a:lnTo>
                    <a:lnTo>
                      <a:pt x="2272" y="3333"/>
                    </a:lnTo>
                    <a:lnTo>
                      <a:pt x="2259" y="3238"/>
                    </a:lnTo>
                    <a:lnTo>
                      <a:pt x="2272" y="3129"/>
                    </a:lnTo>
                    <a:lnTo>
                      <a:pt x="2286" y="3034"/>
                    </a:lnTo>
                    <a:lnTo>
                      <a:pt x="2313" y="2953"/>
                    </a:lnTo>
                    <a:lnTo>
                      <a:pt x="2340" y="2857"/>
                    </a:lnTo>
                    <a:lnTo>
                      <a:pt x="2381" y="2776"/>
                    </a:lnTo>
                    <a:lnTo>
                      <a:pt x="2436" y="2694"/>
                    </a:lnTo>
                    <a:lnTo>
                      <a:pt x="2490" y="2626"/>
                    </a:lnTo>
                    <a:lnTo>
                      <a:pt x="2544" y="2558"/>
                    </a:lnTo>
                    <a:lnTo>
                      <a:pt x="2612" y="2490"/>
                    </a:lnTo>
                    <a:lnTo>
                      <a:pt x="2694" y="2436"/>
                    </a:lnTo>
                    <a:lnTo>
                      <a:pt x="2762" y="2395"/>
                    </a:lnTo>
                    <a:lnTo>
                      <a:pt x="2857" y="2354"/>
                    </a:lnTo>
                    <a:lnTo>
                      <a:pt x="2939" y="2313"/>
                    </a:lnTo>
                    <a:lnTo>
                      <a:pt x="3034" y="2300"/>
                    </a:lnTo>
                    <a:lnTo>
                      <a:pt x="3129" y="2272"/>
                    </a:lnTo>
                    <a:close/>
                    <a:moveTo>
                      <a:pt x="2612" y="1"/>
                    </a:moveTo>
                    <a:lnTo>
                      <a:pt x="2612" y="967"/>
                    </a:lnTo>
                    <a:lnTo>
                      <a:pt x="2436" y="1021"/>
                    </a:lnTo>
                    <a:lnTo>
                      <a:pt x="2245" y="1089"/>
                    </a:lnTo>
                    <a:lnTo>
                      <a:pt x="2082" y="1171"/>
                    </a:lnTo>
                    <a:lnTo>
                      <a:pt x="1919" y="1279"/>
                    </a:lnTo>
                    <a:lnTo>
                      <a:pt x="1225" y="586"/>
                    </a:lnTo>
                    <a:lnTo>
                      <a:pt x="490" y="1320"/>
                    </a:lnTo>
                    <a:lnTo>
                      <a:pt x="1198" y="2041"/>
                    </a:lnTo>
                    <a:lnTo>
                      <a:pt x="1130" y="2177"/>
                    </a:lnTo>
                    <a:lnTo>
                      <a:pt x="1062" y="2313"/>
                    </a:lnTo>
                    <a:lnTo>
                      <a:pt x="994" y="2463"/>
                    </a:lnTo>
                    <a:lnTo>
                      <a:pt x="953" y="2626"/>
                    </a:lnTo>
                    <a:lnTo>
                      <a:pt x="1" y="2626"/>
                    </a:lnTo>
                    <a:lnTo>
                      <a:pt x="1" y="3673"/>
                    </a:lnTo>
                    <a:lnTo>
                      <a:pt x="912" y="3673"/>
                    </a:lnTo>
                    <a:lnTo>
                      <a:pt x="953" y="3837"/>
                    </a:lnTo>
                    <a:lnTo>
                      <a:pt x="1007" y="4000"/>
                    </a:lnTo>
                    <a:lnTo>
                      <a:pt x="1062" y="4163"/>
                    </a:lnTo>
                    <a:lnTo>
                      <a:pt x="1143" y="4313"/>
                    </a:lnTo>
                    <a:lnTo>
                      <a:pt x="382" y="5074"/>
                    </a:lnTo>
                    <a:lnTo>
                      <a:pt x="1116" y="5823"/>
                    </a:lnTo>
                    <a:lnTo>
                      <a:pt x="1823" y="5115"/>
                    </a:lnTo>
                    <a:lnTo>
                      <a:pt x="2000" y="5238"/>
                    </a:lnTo>
                    <a:lnTo>
                      <a:pt x="2191" y="5347"/>
                    </a:lnTo>
                    <a:lnTo>
                      <a:pt x="2395" y="5442"/>
                    </a:lnTo>
                    <a:lnTo>
                      <a:pt x="2612" y="5510"/>
                    </a:lnTo>
                    <a:lnTo>
                      <a:pt x="2612" y="6462"/>
                    </a:lnTo>
                    <a:lnTo>
                      <a:pt x="3660" y="6462"/>
                    </a:lnTo>
                    <a:lnTo>
                      <a:pt x="3660" y="5551"/>
                    </a:lnTo>
                    <a:lnTo>
                      <a:pt x="3864" y="5496"/>
                    </a:lnTo>
                    <a:lnTo>
                      <a:pt x="4054" y="5428"/>
                    </a:lnTo>
                    <a:lnTo>
                      <a:pt x="4245" y="5360"/>
                    </a:lnTo>
                    <a:lnTo>
                      <a:pt x="4422" y="5251"/>
                    </a:lnTo>
                    <a:lnTo>
                      <a:pt x="5047" y="5891"/>
                    </a:lnTo>
                    <a:lnTo>
                      <a:pt x="5795" y="5143"/>
                    </a:lnTo>
                    <a:lnTo>
                      <a:pt x="5183" y="4544"/>
                    </a:lnTo>
                    <a:lnTo>
                      <a:pt x="5306" y="4340"/>
                    </a:lnTo>
                    <a:lnTo>
                      <a:pt x="5401" y="4122"/>
                    </a:lnTo>
                    <a:lnTo>
                      <a:pt x="5483" y="3905"/>
                    </a:lnTo>
                    <a:lnTo>
                      <a:pt x="5537" y="3673"/>
                    </a:lnTo>
                    <a:lnTo>
                      <a:pt x="6448" y="3673"/>
                    </a:lnTo>
                    <a:lnTo>
                      <a:pt x="6448" y="2626"/>
                    </a:lnTo>
                    <a:lnTo>
                      <a:pt x="5496" y="2626"/>
                    </a:lnTo>
                    <a:lnTo>
                      <a:pt x="5455" y="2463"/>
                    </a:lnTo>
                    <a:lnTo>
                      <a:pt x="5387" y="2313"/>
                    </a:lnTo>
                    <a:lnTo>
                      <a:pt x="5333" y="2177"/>
                    </a:lnTo>
                    <a:lnTo>
                      <a:pt x="5251" y="2041"/>
                    </a:lnTo>
                    <a:lnTo>
                      <a:pt x="5959" y="1320"/>
                    </a:lnTo>
                    <a:lnTo>
                      <a:pt x="5224" y="586"/>
                    </a:lnTo>
                    <a:lnTo>
                      <a:pt x="4530" y="1279"/>
                    </a:lnTo>
                    <a:lnTo>
                      <a:pt x="4326" y="1157"/>
                    </a:lnTo>
                    <a:lnTo>
                      <a:pt x="4122" y="1048"/>
                    </a:lnTo>
                    <a:lnTo>
                      <a:pt x="3891" y="980"/>
                    </a:lnTo>
                    <a:lnTo>
                      <a:pt x="3660" y="926"/>
                    </a:lnTo>
                    <a:lnTo>
                      <a:pt x="3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8" name="Google Shape;1168;p28"/>
              <p:cNvSpPr/>
              <p:nvPr/>
            </p:nvSpPr>
            <p:spPr>
              <a:xfrm>
                <a:off x="638262" y="2931667"/>
                <a:ext cx="297681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108" h="10094" extrusionOk="0">
                    <a:moveTo>
                      <a:pt x="204" y="0"/>
                    </a:moveTo>
                    <a:lnTo>
                      <a:pt x="150" y="14"/>
                    </a:lnTo>
                    <a:lnTo>
                      <a:pt x="109" y="27"/>
                    </a:lnTo>
                    <a:lnTo>
                      <a:pt x="82" y="68"/>
                    </a:lnTo>
                    <a:lnTo>
                      <a:pt x="41" y="95"/>
                    </a:lnTo>
                    <a:lnTo>
                      <a:pt x="28" y="136"/>
                    </a:lnTo>
                    <a:lnTo>
                      <a:pt x="14" y="191"/>
                    </a:lnTo>
                    <a:lnTo>
                      <a:pt x="0" y="231"/>
                    </a:lnTo>
                    <a:lnTo>
                      <a:pt x="14" y="272"/>
                    </a:lnTo>
                    <a:lnTo>
                      <a:pt x="28" y="327"/>
                    </a:lnTo>
                    <a:lnTo>
                      <a:pt x="41" y="367"/>
                    </a:lnTo>
                    <a:lnTo>
                      <a:pt x="82" y="395"/>
                    </a:lnTo>
                    <a:lnTo>
                      <a:pt x="9699" y="10025"/>
                    </a:lnTo>
                    <a:lnTo>
                      <a:pt x="9740" y="10052"/>
                    </a:lnTo>
                    <a:lnTo>
                      <a:pt x="9781" y="10066"/>
                    </a:lnTo>
                    <a:lnTo>
                      <a:pt x="9821" y="10080"/>
                    </a:lnTo>
                    <a:lnTo>
                      <a:pt x="9862" y="10093"/>
                    </a:lnTo>
                    <a:lnTo>
                      <a:pt x="9903" y="10080"/>
                    </a:lnTo>
                    <a:lnTo>
                      <a:pt x="9957" y="10066"/>
                    </a:lnTo>
                    <a:lnTo>
                      <a:pt x="9998" y="10052"/>
                    </a:lnTo>
                    <a:lnTo>
                      <a:pt x="10026" y="10025"/>
                    </a:lnTo>
                    <a:lnTo>
                      <a:pt x="10066" y="9984"/>
                    </a:lnTo>
                    <a:lnTo>
                      <a:pt x="10080" y="9944"/>
                    </a:lnTo>
                    <a:lnTo>
                      <a:pt x="10094" y="9903"/>
                    </a:lnTo>
                    <a:lnTo>
                      <a:pt x="10107" y="9848"/>
                    </a:lnTo>
                    <a:lnTo>
                      <a:pt x="10094" y="9808"/>
                    </a:lnTo>
                    <a:lnTo>
                      <a:pt x="10080" y="9767"/>
                    </a:lnTo>
                    <a:lnTo>
                      <a:pt x="10066" y="9726"/>
                    </a:lnTo>
                    <a:lnTo>
                      <a:pt x="10026" y="9685"/>
                    </a:lnTo>
                    <a:lnTo>
                      <a:pt x="408" y="68"/>
                    </a:lnTo>
                    <a:lnTo>
                      <a:pt x="368" y="27"/>
                    </a:lnTo>
                    <a:lnTo>
                      <a:pt x="327" y="14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28"/>
              <p:cNvSpPr/>
              <p:nvPr/>
            </p:nvSpPr>
            <p:spPr>
              <a:xfrm>
                <a:off x="780066" y="3070673"/>
                <a:ext cx="54924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1851" extrusionOk="0">
                    <a:moveTo>
                      <a:pt x="844" y="0"/>
                    </a:moveTo>
                    <a:lnTo>
                      <a:pt x="749" y="14"/>
                    </a:lnTo>
                    <a:lnTo>
                      <a:pt x="654" y="41"/>
                    </a:lnTo>
                    <a:lnTo>
                      <a:pt x="572" y="68"/>
                    </a:lnTo>
                    <a:lnTo>
                      <a:pt x="490" y="109"/>
                    </a:lnTo>
                    <a:lnTo>
                      <a:pt x="409" y="150"/>
                    </a:lnTo>
                    <a:lnTo>
                      <a:pt x="341" y="204"/>
                    </a:lnTo>
                    <a:lnTo>
                      <a:pt x="273" y="259"/>
                    </a:lnTo>
                    <a:lnTo>
                      <a:pt x="218" y="327"/>
                    </a:lnTo>
                    <a:lnTo>
                      <a:pt x="164" y="408"/>
                    </a:lnTo>
                    <a:lnTo>
                      <a:pt x="123" y="476"/>
                    </a:lnTo>
                    <a:lnTo>
                      <a:pt x="82" y="558"/>
                    </a:lnTo>
                    <a:lnTo>
                      <a:pt x="55" y="640"/>
                    </a:lnTo>
                    <a:lnTo>
                      <a:pt x="28" y="735"/>
                    </a:lnTo>
                    <a:lnTo>
                      <a:pt x="14" y="830"/>
                    </a:lnTo>
                    <a:lnTo>
                      <a:pt x="1" y="925"/>
                    </a:lnTo>
                    <a:lnTo>
                      <a:pt x="14" y="1020"/>
                    </a:lnTo>
                    <a:lnTo>
                      <a:pt x="28" y="1102"/>
                    </a:lnTo>
                    <a:lnTo>
                      <a:pt x="55" y="1197"/>
                    </a:lnTo>
                    <a:lnTo>
                      <a:pt x="82" y="1279"/>
                    </a:lnTo>
                    <a:lnTo>
                      <a:pt x="123" y="1360"/>
                    </a:lnTo>
                    <a:lnTo>
                      <a:pt x="164" y="1442"/>
                    </a:lnTo>
                    <a:lnTo>
                      <a:pt x="218" y="1510"/>
                    </a:lnTo>
                    <a:lnTo>
                      <a:pt x="273" y="1578"/>
                    </a:lnTo>
                    <a:lnTo>
                      <a:pt x="341" y="1632"/>
                    </a:lnTo>
                    <a:lnTo>
                      <a:pt x="409" y="1687"/>
                    </a:lnTo>
                    <a:lnTo>
                      <a:pt x="490" y="1728"/>
                    </a:lnTo>
                    <a:lnTo>
                      <a:pt x="572" y="1769"/>
                    </a:lnTo>
                    <a:lnTo>
                      <a:pt x="654" y="1809"/>
                    </a:lnTo>
                    <a:lnTo>
                      <a:pt x="749" y="1823"/>
                    </a:lnTo>
                    <a:lnTo>
                      <a:pt x="844" y="1837"/>
                    </a:lnTo>
                    <a:lnTo>
                      <a:pt x="939" y="1850"/>
                    </a:lnTo>
                    <a:lnTo>
                      <a:pt x="1035" y="1837"/>
                    </a:lnTo>
                    <a:lnTo>
                      <a:pt x="1116" y="1823"/>
                    </a:lnTo>
                    <a:lnTo>
                      <a:pt x="1211" y="1809"/>
                    </a:lnTo>
                    <a:lnTo>
                      <a:pt x="1293" y="1769"/>
                    </a:lnTo>
                    <a:lnTo>
                      <a:pt x="1375" y="1728"/>
                    </a:lnTo>
                    <a:lnTo>
                      <a:pt x="1456" y="1687"/>
                    </a:lnTo>
                    <a:lnTo>
                      <a:pt x="1524" y="1632"/>
                    </a:lnTo>
                    <a:lnTo>
                      <a:pt x="1592" y="1578"/>
                    </a:lnTo>
                    <a:lnTo>
                      <a:pt x="1647" y="1510"/>
                    </a:lnTo>
                    <a:lnTo>
                      <a:pt x="1701" y="1442"/>
                    </a:lnTo>
                    <a:lnTo>
                      <a:pt x="1742" y="1360"/>
                    </a:lnTo>
                    <a:lnTo>
                      <a:pt x="1783" y="1279"/>
                    </a:lnTo>
                    <a:lnTo>
                      <a:pt x="1823" y="1197"/>
                    </a:lnTo>
                    <a:lnTo>
                      <a:pt x="1837" y="1102"/>
                    </a:lnTo>
                    <a:lnTo>
                      <a:pt x="1851" y="1020"/>
                    </a:lnTo>
                    <a:lnTo>
                      <a:pt x="1864" y="925"/>
                    </a:lnTo>
                    <a:lnTo>
                      <a:pt x="1851" y="830"/>
                    </a:lnTo>
                    <a:lnTo>
                      <a:pt x="1837" y="735"/>
                    </a:lnTo>
                    <a:lnTo>
                      <a:pt x="1823" y="640"/>
                    </a:lnTo>
                    <a:lnTo>
                      <a:pt x="1783" y="558"/>
                    </a:lnTo>
                    <a:lnTo>
                      <a:pt x="1742" y="476"/>
                    </a:lnTo>
                    <a:lnTo>
                      <a:pt x="1701" y="408"/>
                    </a:lnTo>
                    <a:lnTo>
                      <a:pt x="1647" y="327"/>
                    </a:lnTo>
                    <a:lnTo>
                      <a:pt x="1592" y="259"/>
                    </a:lnTo>
                    <a:lnTo>
                      <a:pt x="1524" y="204"/>
                    </a:lnTo>
                    <a:lnTo>
                      <a:pt x="1456" y="150"/>
                    </a:lnTo>
                    <a:lnTo>
                      <a:pt x="1375" y="109"/>
                    </a:lnTo>
                    <a:lnTo>
                      <a:pt x="1293" y="68"/>
                    </a:lnTo>
                    <a:lnTo>
                      <a:pt x="1211" y="41"/>
                    </a:lnTo>
                    <a:lnTo>
                      <a:pt x="1116" y="14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28"/>
              <p:cNvSpPr/>
              <p:nvPr/>
            </p:nvSpPr>
            <p:spPr>
              <a:xfrm>
                <a:off x="457200" y="2719329"/>
                <a:ext cx="330105" cy="329722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196" extrusionOk="0">
                    <a:moveTo>
                      <a:pt x="5319" y="1"/>
                    </a:moveTo>
                    <a:lnTo>
                      <a:pt x="5033" y="28"/>
                    </a:lnTo>
                    <a:lnTo>
                      <a:pt x="4747" y="55"/>
                    </a:lnTo>
                    <a:lnTo>
                      <a:pt x="4475" y="110"/>
                    </a:lnTo>
                    <a:lnTo>
                      <a:pt x="4203" y="178"/>
                    </a:lnTo>
                    <a:lnTo>
                      <a:pt x="3931" y="246"/>
                    </a:lnTo>
                    <a:lnTo>
                      <a:pt x="3673" y="341"/>
                    </a:lnTo>
                    <a:lnTo>
                      <a:pt x="3428" y="436"/>
                    </a:lnTo>
                    <a:lnTo>
                      <a:pt x="3169" y="545"/>
                    </a:lnTo>
                    <a:lnTo>
                      <a:pt x="2938" y="667"/>
                    </a:lnTo>
                    <a:lnTo>
                      <a:pt x="2693" y="803"/>
                    </a:lnTo>
                    <a:lnTo>
                      <a:pt x="2476" y="953"/>
                    </a:lnTo>
                    <a:lnTo>
                      <a:pt x="2244" y="1103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33"/>
                    </a:lnTo>
                    <a:lnTo>
                      <a:pt x="1455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52" y="2463"/>
                    </a:lnTo>
                    <a:lnTo>
                      <a:pt x="816" y="2694"/>
                    </a:lnTo>
                    <a:lnTo>
                      <a:pt x="680" y="2925"/>
                    </a:lnTo>
                    <a:lnTo>
                      <a:pt x="558" y="3170"/>
                    </a:lnTo>
                    <a:lnTo>
                      <a:pt x="435" y="3415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09" y="4462"/>
                    </a:lnTo>
                    <a:lnTo>
                      <a:pt x="68" y="4748"/>
                    </a:lnTo>
                    <a:lnTo>
                      <a:pt x="27" y="5020"/>
                    </a:lnTo>
                    <a:lnTo>
                      <a:pt x="14" y="5306"/>
                    </a:lnTo>
                    <a:lnTo>
                      <a:pt x="0" y="5591"/>
                    </a:lnTo>
                    <a:lnTo>
                      <a:pt x="14" y="5891"/>
                    </a:lnTo>
                    <a:lnTo>
                      <a:pt x="27" y="6176"/>
                    </a:lnTo>
                    <a:lnTo>
                      <a:pt x="68" y="6448"/>
                    </a:lnTo>
                    <a:lnTo>
                      <a:pt x="109" y="6720"/>
                    </a:lnTo>
                    <a:lnTo>
                      <a:pt x="177" y="6992"/>
                    </a:lnTo>
                    <a:lnTo>
                      <a:pt x="258" y="7265"/>
                    </a:lnTo>
                    <a:lnTo>
                      <a:pt x="340" y="7523"/>
                    </a:lnTo>
                    <a:lnTo>
                      <a:pt x="435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52" y="8734"/>
                    </a:lnTo>
                    <a:lnTo>
                      <a:pt x="1115" y="8951"/>
                    </a:lnTo>
                    <a:lnTo>
                      <a:pt x="1279" y="9155"/>
                    </a:lnTo>
                    <a:lnTo>
                      <a:pt x="1455" y="9359"/>
                    </a:lnTo>
                    <a:lnTo>
                      <a:pt x="1646" y="9563"/>
                    </a:lnTo>
                    <a:lnTo>
                      <a:pt x="1836" y="9740"/>
                    </a:lnTo>
                    <a:lnTo>
                      <a:pt x="2040" y="9917"/>
                    </a:lnTo>
                    <a:lnTo>
                      <a:pt x="2244" y="10080"/>
                    </a:lnTo>
                    <a:lnTo>
                      <a:pt x="2476" y="10243"/>
                    </a:lnTo>
                    <a:lnTo>
                      <a:pt x="2693" y="10393"/>
                    </a:lnTo>
                    <a:lnTo>
                      <a:pt x="2938" y="10516"/>
                    </a:lnTo>
                    <a:lnTo>
                      <a:pt x="3169" y="10652"/>
                    </a:lnTo>
                    <a:lnTo>
                      <a:pt x="3428" y="10760"/>
                    </a:lnTo>
                    <a:lnTo>
                      <a:pt x="3673" y="10856"/>
                    </a:lnTo>
                    <a:lnTo>
                      <a:pt x="3931" y="10951"/>
                    </a:lnTo>
                    <a:lnTo>
                      <a:pt x="4203" y="11019"/>
                    </a:lnTo>
                    <a:lnTo>
                      <a:pt x="4475" y="11087"/>
                    </a:lnTo>
                    <a:lnTo>
                      <a:pt x="4747" y="11128"/>
                    </a:lnTo>
                    <a:lnTo>
                      <a:pt x="5033" y="11168"/>
                    </a:lnTo>
                    <a:lnTo>
                      <a:pt x="5319" y="11196"/>
                    </a:lnTo>
                    <a:lnTo>
                      <a:pt x="5890" y="11196"/>
                    </a:lnTo>
                    <a:lnTo>
                      <a:pt x="6176" y="11168"/>
                    </a:lnTo>
                    <a:lnTo>
                      <a:pt x="6448" y="11128"/>
                    </a:lnTo>
                    <a:lnTo>
                      <a:pt x="6733" y="11087"/>
                    </a:lnTo>
                    <a:lnTo>
                      <a:pt x="7005" y="11019"/>
                    </a:lnTo>
                    <a:lnTo>
                      <a:pt x="7264" y="10951"/>
                    </a:lnTo>
                    <a:lnTo>
                      <a:pt x="7522" y="10856"/>
                    </a:lnTo>
                    <a:lnTo>
                      <a:pt x="7781" y="10760"/>
                    </a:lnTo>
                    <a:lnTo>
                      <a:pt x="8026" y="10652"/>
                    </a:lnTo>
                    <a:lnTo>
                      <a:pt x="8270" y="10516"/>
                    </a:lnTo>
                    <a:lnTo>
                      <a:pt x="8502" y="10393"/>
                    </a:lnTo>
                    <a:lnTo>
                      <a:pt x="8733" y="10243"/>
                    </a:lnTo>
                    <a:lnTo>
                      <a:pt x="8951" y="10080"/>
                    </a:lnTo>
                    <a:lnTo>
                      <a:pt x="9168" y="9917"/>
                    </a:lnTo>
                    <a:lnTo>
                      <a:pt x="9372" y="9740"/>
                    </a:lnTo>
                    <a:lnTo>
                      <a:pt x="9563" y="9563"/>
                    </a:lnTo>
                    <a:lnTo>
                      <a:pt x="9753" y="9359"/>
                    </a:lnTo>
                    <a:lnTo>
                      <a:pt x="9916" y="9155"/>
                    </a:lnTo>
                    <a:lnTo>
                      <a:pt x="10093" y="8951"/>
                    </a:lnTo>
                    <a:lnTo>
                      <a:pt x="10243" y="8734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60" y="7781"/>
                    </a:lnTo>
                    <a:lnTo>
                      <a:pt x="10868" y="7523"/>
                    </a:lnTo>
                    <a:lnTo>
                      <a:pt x="10950" y="7265"/>
                    </a:lnTo>
                    <a:lnTo>
                      <a:pt x="11032" y="6992"/>
                    </a:lnTo>
                    <a:lnTo>
                      <a:pt x="11086" y="6720"/>
                    </a:lnTo>
                    <a:lnTo>
                      <a:pt x="11141" y="6448"/>
                    </a:lnTo>
                    <a:lnTo>
                      <a:pt x="11168" y="6176"/>
                    </a:lnTo>
                    <a:lnTo>
                      <a:pt x="11195" y="5891"/>
                    </a:lnTo>
                    <a:lnTo>
                      <a:pt x="11209" y="5591"/>
                    </a:lnTo>
                    <a:lnTo>
                      <a:pt x="11195" y="5306"/>
                    </a:lnTo>
                    <a:lnTo>
                      <a:pt x="11168" y="5020"/>
                    </a:lnTo>
                    <a:lnTo>
                      <a:pt x="11141" y="4748"/>
                    </a:lnTo>
                    <a:lnTo>
                      <a:pt x="11086" y="4462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8" y="3673"/>
                    </a:lnTo>
                    <a:lnTo>
                      <a:pt x="10760" y="3415"/>
                    </a:lnTo>
                    <a:lnTo>
                      <a:pt x="10651" y="3170"/>
                    </a:lnTo>
                    <a:lnTo>
                      <a:pt x="10528" y="2925"/>
                    </a:lnTo>
                    <a:lnTo>
                      <a:pt x="10392" y="2694"/>
                    </a:lnTo>
                    <a:lnTo>
                      <a:pt x="10243" y="2463"/>
                    </a:lnTo>
                    <a:lnTo>
                      <a:pt x="10093" y="2245"/>
                    </a:lnTo>
                    <a:lnTo>
                      <a:pt x="9916" y="2041"/>
                    </a:lnTo>
                    <a:lnTo>
                      <a:pt x="9753" y="1837"/>
                    </a:lnTo>
                    <a:lnTo>
                      <a:pt x="9563" y="1633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03"/>
                    </a:lnTo>
                    <a:lnTo>
                      <a:pt x="8733" y="953"/>
                    </a:lnTo>
                    <a:lnTo>
                      <a:pt x="8502" y="803"/>
                    </a:lnTo>
                    <a:lnTo>
                      <a:pt x="8270" y="667"/>
                    </a:lnTo>
                    <a:lnTo>
                      <a:pt x="8026" y="545"/>
                    </a:lnTo>
                    <a:lnTo>
                      <a:pt x="7781" y="436"/>
                    </a:lnTo>
                    <a:lnTo>
                      <a:pt x="7522" y="341"/>
                    </a:lnTo>
                    <a:lnTo>
                      <a:pt x="7264" y="246"/>
                    </a:lnTo>
                    <a:lnTo>
                      <a:pt x="7005" y="178"/>
                    </a:lnTo>
                    <a:lnTo>
                      <a:pt x="6733" y="110"/>
                    </a:lnTo>
                    <a:lnTo>
                      <a:pt x="6448" y="55"/>
                    </a:lnTo>
                    <a:lnTo>
                      <a:pt x="6176" y="28"/>
                    </a:lnTo>
                    <a:lnTo>
                      <a:pt x="58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28"/>
              <p:cNvSpPr/>
              <p:nvPr/>
            </p:nvSpPr>
            <p:spPr>
              <a:xfrm>
                <a:off x="558952" y="2780233"/>
                <a:ext cx="121010" cy="207946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7061" extrusionOk="0">
                    <a:moveTo>
                      <a:pt x="3305" y="327"/>
                    </a:moveTo>
                    <a:lnTo>
                      <a:pt x="3401" y="354"/>
                    </a:lnTo>
                    <a:lnTo>
                      <a:pt x="3496" y="408"/>
                    </a:lnTo>
                    <a:lnTo>
                      <a:pt x="3578" y="504"/>
                    </a:lnTo>
                    <a:lnTo>
                      <a:pt x="3646" y="612"/>
                    </a:lnTo>
                    <a:lnTo>
                      <a:pt x="3700" y="762"/>
                    </a:lnTo>
                    <a:lnTo>
                      <a:pt x="3741" y="925"/>
                    </a:lnTo>
                    <a:lnTo>
                      <a:pt x="3768" y="1116"/>
                    </a:lnTo>
                    <a:lnTo>
                      <a:pt x="3782" y="1333"/>
                    </a:lnTo>
                    <a:lnTo>
                      <a:pt x="3782" y="1565"/>
                    </a:lnTo>
                    <a:lnTo>
                      <a:pt x="3754" y="1809"/>
                    </a:lnTo>
                    <a:lnTo>
                      <a:pt x="3727" y="2082"/>
                    </a:lnTo>
                    <a:lnTo>
                      <a:pt x="3673" y="2367"/>
                    </a:lnTo>
                    <a:lnTo>
                      <a:pt x="3605" y="2666"/>
                    </a:lnTo>
                    <a:lnTo>
                      <a:pt x="3523" y="2993"/>
                    </a:lnTo>
                    <a:lnTo>
                      <a:pt x="3414" y="3319"/>
                    </a:lnTo>
                    <a:lnTo>
                      <a:pt x="3292" y="3659"/>
                    </a:lnTo>
                    <a:lnTo>
                      <a:pt x="3156" y="4000"/>
                    </a:lnTo>
                    <a:lnTo>
                      <a:pt x="3006" y="4340"/>
                    </a:lnTo>
                    <a:lnTo>
                      <a:pt x="2843" y="4666"/>
                    </a:lnTo>
                    <a:lnTo>
                      <a:pt x="2680" y="4965"/>
                    </a:lnTo>
                    <a:lnTo>
                      <a:pt x="2517" y="5237"/>
                    </a:lnTo>
                    <a:lnTo>
                      <a:pt x="2340" y="5496"/>
                    </a:lnTo>
                    <a:lnTo>
                      <a:pt x="2163" y="5741"/>
                    </a:lnTo>
                    <a:lnTo>
                      <a:pt x="2000" y="5945"/>
                    </a:lnTo>
                    <a:lnTo>
                      <a:pt x="1823" y="6135"/>
                    </a:lnTo>
                    <a:lnTo>
                      <a:pt x="1660" y="6298"/>
                    </a:lnTo>
                    <a:lnTo>
                      <a:pt x="1496" y="6434"/>
                    </a:lnTo>
                    <a:lnTo>
                      <a:pt x="1347" y="6543"/>
                    </a:lnTo>
                    <a:lnTo>
                      <a:pt x="1197" y="6638"/>
                    </a:lnTo>
                    <a:lnTo>
                      <a:pt x="1047" y="6693"/>
                    </a:lnTo>
                    <a:lnTo>
                      <a:pt x="925" y="6720"/>
                    </a:lnTo>
                    <a:lnTo>
                      <a:pt x="803" y="6734"/>
                    </a:lnTo>
                    <a:lnTo>
                      <a:pt x="707" y="6706"/>
                    </a:lnTo>
                    <a:lnTo>
                      <a:pt x="612" y="6638"/>
                    </a:lnTo>
                    <a:lnTo>
                      <a:pt x="531" y="6557"/>
                    </a:lnTo>
                    <a:lnTo>
                      <a:pt x="463" y="6448"/>
                    </a:lnTo>
                    <a:lnTo>
                      <a:pt x="408" y="6298"/>
                    </a:lnTo>
                    <a:lnTo>
                      <a:pt x="367" y="6135"/>
                    </a:lnTo>
                    <a:lnTo>
                      <a:pt x="340" y="5945"/>
                    </a:lnTo>
                    <a:lnTo>
                      <a:pt x="327" y="5727"/>
                    </a:lnTo>
                    <a:lnTo>
                      <a:pt x="327" y="5496"/>
                    </a:lnTo>
                    <a:lnTo>
                      <a:pt x="354" y="5237"/>
                    </a:lnTo>
                    <a:lnTo>
                      <a:pt x="381" y="4979"/>
                    </a:lnTo>
                    <a:lnTo>
                      <a:pt x="435" y="4680"/>
                    </a:lnTo>
                    <a:lnTo>
                      <a:pt x="503" y="4380"/>
                    </a:lnTo>
                    <a:lnTo>
                      <a:pt x="585" y="4068"/>
                    </a:lnTo>
                    <a:lnTo>
                      <a:pt x="694" y="3741"/>
                    </a:lnTo>
                    <a:lnTo>
                      <a:pt x="816" y="3401"/>
                    </a:lnTo>
                    <a:lnTo>
                      <a:pt x="952" y="3061"/>
                    </a:lnTo>
                    <a:lnTo>
                      <a:pt x="1102" y="2721"/>
                    </a:lnTo>
                    <a:lnTo>
                      <a:pt x="1265" y="2394"/>
                    </a:lnTo>
                    <a:lnTo>
                      <a:pt x="1428" y="2095"/>
                    </a:lnTo>
                    <a:lnTo>
                      <a:pt x="1592" y="1809"/>
                    </a:lnTo>
                    <a:lnTo>
                      <a:pt x="1768" y="1565"/>
                    </a:lnTo>
                    <a:lnTo>
                      <a:pt x="1945" y="1320"/>
                    </a:lnTo>
                    <a:lnTo>
                      <a:pt x="2108" y="1116"/>
                    </a:lnTo>
                    <a:lnTo>
                      <a:pt x="2285" y="925"/>
                    </a:lnTo>
                    <a:lnTo>
                      <a:pt x="2449" y="762"/>
                    </a:lnTo>
                    <a:lnTo>
                      <a:pt x="2612" y="626"/>
                    </a:lnTo>
                    <a:lnTo>
                      <a:pt x="2761" y="504"/>
                    </a:lnTo>
                    <a:lnTo>
                      <a:pt x="2911" y="422"/>
                    </a:lnTo>
                    <a:lnTo>
                      <a:pt x="3061" y="368"/>
                    </a:lnTo>
                    <a:lnTo>
                      <a:pt x="3183" y="327"/>
                    </a:lnTo>
                    <a:close/>
                    <a:moveTo>
                      <a:pt x="3129" y="0"/>
                    </a:moveTo>
                    <a:lnTo>
                      <a:pt x="3033" y="28"/>
                    </a:lnTo>
                    <a:lnTo>
                      <a:pt x="2843" y="82"/>
                    </a:lnTo>
                    <a:lnTo>
                      <a:pt x="2653" y="177"/>
                    </a:lnTo>
                    <a:lnTo>
                      <a:pt x="2462" y="313"/>
                    </a:lnTo>
                    <a:lnTo>
                      <a:pt x="2258" y="476"/>
                    </a:lnTo>
                    <a:lnTo>
                      <a:pt x="2040" y="680"/>
                    </a:lnTo>
                    <a:lnTo>
                      <a:pt x="1850" y="898"/>
                    </a:lnTo>
                    <a:lnTo>
                      <a:pt x="1660" y="1129"/>
                    </a:lnTo>
                    <a:lnTo>
                      <a:pt x="1483" y="1388"/>
                    </a:lnTo>
                    <a:lnTo>
                      <a:pt x="1292" y="1673"/>
                    </a:lnTo>
                    <a:lnTo>
                      <a:pt x="1115" y="1959"/>
                    </a:lnTo>
                    <a:lnTo>
                      <a:pt x="952" y="2272"/>
                    </a:lnTo>
                    <a:lnTo>
                      <a:pt x="789" y="2598"/>
                    </a:lnTo>
                    <a:lnTo>
                      <a:pt x="639" y="2925"/>
                    </a:lnTo>
                    <a:lnTo>
                      <a:pt x="503" y="3265"/>
                    </a:lnTo>
                    <a:lnTo>
                      <a:pt x="381" y="3605"/>
                    </a:lnTo>
                    <a:lnTo>
                      <a:pt x="272" y="3945"/>
                    </a:lnTo>
                    <a:lnTo>
                      <a:pt x="190" y="4272"/>
                    </a:lnTo>
                    <a:lnTo>
                      <a:pt x="109" y="4598"/>
                    </a:lnTo>
                    <a:lnTo>
                      <a:pt x="54" y="4911"/>
                    </a:lnTo>
                    <a:lnTo>
                      <a:pt x="14" y="5210"/>
                    </a:lnTo>
                    <a:lnTo>
                      <a:pt x="0" y="5496"/>
                    </a:lnTo>
                    <a:lnTo>
                      <a:pt x="0" y="5781"/>
                    </a:lnTo>
                    <a:lnTo>
                      <a:pt x="14" y="6040"/>
                    </a:lnTo>
                    <a:lnTo>
                      <a:pt x="54" y="6285"/>
                    </a:lnTo>
                    <a:lnTo>
                      <a:pt x="122" y="6489"/>
                    </a:lnTo>
                    <a:lnTo>
                      <a:pt x="204" y="6666"/>
                    </a:lnTo>
                    <a:lnTo>
                      <a:pt x="245" y="6747"/>
                    </a:lnTo>
                    <a:lnTo>
                      <a:pt x="299" y="6815"/>
                    </a:lnTo>
                    <a:lnTo>
                      <a:pt x="367" y="6870"/>
                    </a:lnTo>
                    <a:lnTo>
                      <a:pt x="422" y="6924"/>
                    </a:lnTo>
                    <a:lnTo>
                      <a:pt x="490" y="6965"/>
                    </a:lnTo>
                    <a:lnTo>
                      <a:pt x="571" y="7006"/>
                    </a:lnTo>
                    <a:lnTo>
                      <a:pt x="653" y="7033"/>
                    </a:lnTo>
                    <a:lnTo>
                      <a:pt x="721" y="7060"/>
                    </a:lnTo>
                    <a:lnTo>
                      <a:pt x="979" y="7060"/>
                    </a:lnTo>
                    <a:lnTo>
                      <a:pt x="1075" y="7033"/>
                    </a:lnTo>
                    <a:lnTo>
                      <a:pt x="1252" y="6978"/>
                    </a:lnTo>
                    <a:lnTo>
                      <a:pt x="1456" y="6870"/>
                    </a:lnTo>
                    <a:lnTo>
                      <a:pt x="1646" y="6747"/>
                    </a:lnTo>
                    <a:lnTo>
                      <a:pt x="1850" y="6570"/>
                    </a:lnTo>
                    <a:lnTo>
                      <a:pt x="2054" y="6380"/>
                    </a:lnTo>
                    <a:lnTo>
                      <a:pt x="2258" y="6162"/>
                    </a:lnTo>
                    <a:lnTo>
                      <a:pt x="2449" y="5917"/>
                    </a:lnTo>
                    <a:lnTo>
                      <a:pt x="2625" y="5673"/>
                    </a:lnTo>
                    <a:lnTo>
                      <a:pt x="2816" y="5387"/>
                    </a:lnTo>
                    <a:lnTo>
                      <a:pt x="2993" y="5101"/>
                    </a:lnTo>
                    <a:lnTo>
                      <a:pt x="3156" y="4788"/>
                    </a:lnTo>
                    <a:lnTo>
                      <a:pt x="3319" y="4462"/>
                    </a:lnTo>
                    <a:lnTo>
                      <a:pt x="3469" y="4136"/>
                    </a:lnTo>
                    <a:lnTo>
                      <a:pt x="3605" y="3795"/>
                    </a:lnTo>
                    <a:lnTo>
                      <a:pt x="3727" y="3455"/>
                    </a:lnTo>
                    <a:lnTo>
                      <a:pt x="3836" y="3115"/>
                    </a:lnTo>
                    <a:lnTo>
                      <a:pt x="3918" y="2789"/>
                    </a:lnTo>
                    <a:lnTo>
                      <a:pt x="3999" y="2462"/>
                    </a:lnTo>
                    <a:lnTo>
                      <a:pt x="4054" y="2150"/>
                    </a:lnTo>
                    <a:lnTo>
                      <a:pt x="4094" y="1850"/>
                    </a:lnTo>
                    <a:lnTo>
                      <a:pt x="4108" y="1565"/>
                    </a:lnTo>
                    <a:lnTo>
                      <a:pt x="4108" y="1279"/>
                    </a:lnTo>
                    <a:lnTo>
                      <a:pt x="4094" y="1007"/>
                    </a:lnTo>
                    <a:lnTo>
                      <a:pt x="4054" y="776"/>
                    </a:lnTo>
                    <a:lnTo>
                      <a:pt x="3986" y="572"/>
                    </a:lnTo>
                    <a:lnTo>
                      <a:pt x="3904" y="395"/>
                    </a:lnTo>
                    <a:lnTo>
                      <a:pt x="3863" y="313"/>
                    </a:lnTo>
                    <a:lnTo>
                      <a:pt x="3809" y="245"/>
                    </a:lnTo>
                    <a:lnTo>
                      <a:pt x="3741" y="191"/>
                    </a:lnTo>
                    <a:lnTo>
                      <a:pt x="3686" y="136"/>
                    </a:lnTo>
                    <a:lnTo>
                      <a:pt x="3605" y="82"/>
                    </a:lnTo>
                    <a:lnTo>
                      <a:pt x="3537" y="55"/>
                    </a:lnTo>
                    <a:lnTo>
                      <a:pt x="3455" y="28"/>
                    </a:lnTo>
                    <a:lnTo>
                      <a:pt x="33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2" name="Google Shape;1172;p28"/>
              <p:cNvSpPr/>
              <p:nvPr/>
            </p:nvSpPr>
            <p:spPr>
              <a:xfrm>
                <a:off x="538513" y="2794663"/>
                <a:ext cx="161857" cy="179085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6081" extrusionOk="0">
                    <a:moveTo>
                      <a:pt x="871" y="327"/>
                    </a:moveTo>
                    <a:lnTo>
                      <a:pt x="993" y="340"/>
                    </a:lnTo>
                    <a:lnTo>
                      <a:pt x="1129" y="381"/>
                    </a:lnTo>
                    <a:lnTo>
                      <a:pt x="1279" y="422"/>
                    </a:lnTo>
                    <a:lnTo>
                      <a:pt x="1442" y="476"/>
                    </a:lnTo>
                    <a:lnTo>
                      <a:pt x="1728" y="626"/>
                    </a:lnTo>
                    <a:lnTo>
                      <a:pt x="1959" y="762"/>
                    </a:lnTo>
                    <a:lnTo>
                      <a:pt x="2204" y="911"/>
                    </a:lnTo>
                    <a:lnTo>
                      <a:pt x="2449" y="1102"/>
                    </a:lnTo>
                    <a:lnTo>
                      <a:pt x="2694" y="1292"/>
                    </a:lnTo>
                    <a:lnTo>
                      <a:pt x="2938" y="1510"/>
                    </a:lnTo>
                    <a:lnTo>
                      <a:pt x="3183" y="1741"/>
                    </a:lnTo>
                    <a:lnTo>
                      <a:pt x="3415" y="1986"/>
                    </a:lnTo>
                    <a:lnTo>
                      <a:pt x="3659" y="2258"/>
                    </a:lnTo>
                    <a:lnTo>
                      <a:pt x="3891" y="2544"/>
                    </a:lnTo>
                    <a:lnTo>
                      <a:pt x="4108" y="2829"/>
                    </a:lnTo>
                    <a:lnTo>
                      <a:pt x="4312" y="3101"/>
                    </a:lnTo>
                    <a:lnTo>
                      <a:pt x="4489" y="3373"/>
                    </a:lnTo>
                    <a:lnTo>
                      <a:pt x="4639" y="3646"/>
                    </a:lnTo>
                    <a:lnTo>
                      <a:pt x="4775" y="3904"/>
                    </a:lnTo>
                    <a:lnTo>
                      <a:pt x="4897" y="4149"/>
                    </a:lnTo>
                    <a:lnTo>
                      <a:pt x="4992" y="4380"/>
                    </a:lnTo>
                    <a:lnTo>
                      <a:pt x="5061" y="4611"/>
                    </a:lnTo>
                    <a:lnTo>
                      <a:pt x="5115" y="4815"/>
                    </a:lnTo>
                    <a:lnTo>
                      <a:pt x="5156" y="5006"/>
                    </a:lnTo>
                    <a:lnTo>
                      <a:pt x="5169" y="5169"/>
                    </a:lnTo>
                    <a:lnTo>
                      <a:pt x="5156" y="5319"/>
                    </a:lnTo>
                    <a:lnTo>
                      <a:pt x="5129" y="5455"/>
                    </a:lnTo>
                    <a:lnTo>
                      <a:pt x="5074" y="5563"/>
                    </a:lnTo>
                    <a:lnTo>
                      <a:pt x="5006" y="5645"/>
                    </a:lnTo>
                    <a:lnTo>
                      <a:pt x="4911" y="5700"/>
                    </a:lnTo>
                    <a:lnTo>
                      <a:pt x="4802" y="5740"/>
                    </a:lnTo>
                    <a:lnTo>
                      <a:pt x="4666" y="5754"/>
                    </a:lnTo>
                    <a:lnTo>
                      <a:pt x="4516" y="5740"/>
                    </a:lnTo>
                    <a:lnTo>
                      <a:pt x="4353" y="5700"/>
                    </a:lnTo>
                    <a:lnTo>
                      <a:pt x="4176" y="5645"/>
                    </a:lnTo>
                    <a:lnTo>
                      <a:pt x="3972" y="5563"/>
                    </a:lnTo>
                    <a:lnTo>
                      <a:pt x="3768" y="5455"/>
                    </a:lnTo>
                    <a:lnTo>
                      <a:pt x="3537" y="5319"/>
                    </a:lnTo>
                    <a:lnTo>
                      <a:pt x="3292" y="5155"/>
                    </a:lnTo>
                    <a:lnTo>
                      <a:pt x="3047" y="4979"/>
                    </a:lnTo>
                    <a:lnTo>
                      <a:pt x="2802" y="4788"/>
                    </a:lnTo>
                    <a:lnTo>
                      <a:pt x="2558" y="4570"/>
                    </a:lnTo>
                    <a:lnTo>
                      <a:pt x="2313" y="4339"/>
                    </a:lnTo>
                    <a:lnTo>
                      <a:pt x="2082" y="4081"/>
                    </a:lnTo>
                    <a:lnTo>
                      <a:pt x="1837" y="3822"/>
                    </a:lnTo>
                    <a:lnTo>
                      <a:pt x="1619" y="3550"/>
                    </a:lnTo>
                    <a:lnTo>
                      <a:pt x="1401" y="3278"/>
                    </a:lnTo>
                    <a:lnTo>
                      <a:pt x="1211" y="3006"/>
                    </a:lnTo>
                    <a:lnTo>
                      <a:pt x="1034" y="2734"/>
                    </a:lnTo>
                    <a:lnTo>
                      <a:pt x="871" y="2462"/>
                    </a:lnTo>
                    <a:lnTo>
                      <a:pt x="721" y="2204"/>
                    </a:lnTo>
                    <a:lnTo>
                      <a:pt x="599" y="1932"/>
                    </a:lnTo>
                    <a:lnTo>
                      <a:pt x="504" y="1687"/>
                    </a:lnTo>
                    <a:lnTo>
                      <a:pt x="422" y="1469"/>
                    </a:lnTo>
                    <a:lnTo>
                      <a:pt x="368" y="1251"/>
                    </a:lnTo>
                    <a:lnTo>
                      <a:pt x="340" y="1075"/>
                    </a:lnTo>
                    <a:lnTo>
                      <a:pt x="327" y="898"/>
                    </a:lnTo>
                    <a:lnTo>
                      <a:pt x="340" y="748"/>
                    </a:lnTo>
                    <a:lnTo>
                      <a:pt x="368" y="626"/>
                    </a:lnTo>
                    <a:lnTo>
                      <a:pt x="422" y="517"/>
                    </a:lnTo>
                    <a:lnTo>
                      <a:pt x="490" y="435"/>
                    </a:lnTo>
                    <a:lnTo>
                      <a:pt x="558" y="381"/>
                    </a:lnTo>
                    <a:lnTo>
                      <a:pt x="653" y="354"/>
                    </a:lnTo>
                    <a:lnTo>
                      <a:pt x="748" y="327"/>
                    </a:lnTo>
                    <a:close/>
                    <a:moveTo>
                      <a:pt x="735" y="0"/>
                    </a:moveTo>
                    <a:lnTo>
                      <a:pt x="653" y="14"/>
                    </a:lnTo>
                    <a:lnTo>
                      <a:pt x="558" y="27"/>
                    </a:lnTo>
                    <a:lnTo>
                      <a:pt x="476" y="54"/>
                    </a:lnTo>
                    <a:lnTo>
                      <a:pt x="408" y="95"/>
                    </a:lnTo>
                    <a:lnTo>
                      <a:pt x="340" y="136"/>
                    </a:lnTo>
                    <a:lnTo>
                      <a:pt x="272" y="177"/>
                    </a:lnTo>
                    <a:lnTo>
                      <a:pt x="218" y="245"/>
                    </a:lnTo>
                    <a:lnTo>
                      <a:pt x="164" y="299"/>
                    </a:lnTo>
                    <a:lnTo>
                      <a:pt x="109" y="367"/>
                    </a:lnTo>
                    <a:lnTo>
                      <a:pt x="82" y="449"/>
                    </a:lnTo>
                    <a:lnTo>
                      <a:pt x="41" y="531"/>
                    </a:lnTo>
                    <a:lnTo>
                      <a:pt x="28" y="626"/>
                    </a:lnTo>
                    <a:lnTo>
                      <a:pt x="0" y="816"/>
                    </a:lnTo>
                    <a:lnTo>
                      <a:pt x="0" y="1034"/>
                    </a:lnTo>
                    <a:lnTo>
                      <a:pt x="41" y="1265"/>
                    </a:lnTo>
                    <a:lnTo>
                      <a:pt x="96" y="1524"/>
                    </a:lnTo>
                    <a:lnTo>
                      <a:pt x="191" y="1796"/>
                    </a:lnTo>
                    <a:lnTo>
                      <a:pt x="300" y="2068"/>
                    </a:lnTo>
                    <a:lnTo>
                      <a:pt x="422" y="2340"/>
                    </a:lnTo>
                    <a:lnTo>
                      <a:pt x="572" y="2625"/>
                    </a:lnTo>
                    <a:lnTo>
                      <a:pt x="748" y="2911"/>
                    </a:lnTo>
                    <a:lnTo>
                      <a:pt x="925" y="3197"/>
                    </a:lnTo>
                    <a:lnTo>
                      <a:pt x="1129" y="3482"/>
                    </a:lnTo>
                    <a:lnTo>
                      <a:pt x="1347" y="3768"/>
                    </a:lnTo>
                    <a:lnTo>
                      <a:pt x="1592" y="4040"/>
                    </a:lnTo>
                    <a:lnTo>
                      <a:pt x="1837" y="4312"/>
                    </a:lnTo>
                    <a:lnTo>
                      <a:pt x="2082" y="4570"/>
                    </a:lnTo>
                    <a:lnTo>
                      <a:pt x="2340" y="4815"/>
                    </a:lnTo>
                    <a:lnTo>
                      <a:pt x="2598" y="5047"/>
                    </a:lnTo>
                    <a:lnTo>
                      <a:pt x="2857" y="5251"/>
                    </a:lnTo>
                    <a:lnTo>
                      <a:pt x="3115" y="5441"/>
                    </a:lnTo>
                    <a:lnTo>
                      <a:pt x="3360" y="5604"/>
                    </a:lnTo>
                    <a:lnTo>
                      <a:pt x="3619" y="5754"/>
                    </a:lnTo>
                    <a:lnTo>
                      <a:pt x="3918" y="5904"/>
                    </a:lnTo>
                    <a:lnTo>
                      <a:pt x="4122" y="5972"/>
                    </a:lnTo>
                    <a:lnTo>
                      <a:pt x="4326" y="6040"/>
                    </a:lnTo>
                    <a:lnTo>
                      <a:pt x="4503" y="6067"/>
                    </a:lnTo>
                    <a:lnTo>
                      <a:pt x="4680" y="6080"/>
                    </a:lnTo>
                    <a:lnTo>
                      <a:pt x="4843" y="6067"/>
                    </a:lnTo>
                    <a:lnTo>
                      <a:pt x="4979" y="6040"/>
                    </a:lnTo>
                    <a:lnTo>
                      <a:pt x="5115" y="5972"/>
                    </a:lnTo>
                    <a:lnTo>
                      <a:pt x="5224" y="5890"/>
                    </a:lnTo>
                    <a:lnTo>
                      <a:pt x="5278" y="5836"/>
                    </a:lnTo>
                    <a:lnTo>
                      <a:pt x="5333" y="5781"/>
                    </a:lnTo>
                    <a:lnTo>
                      <a:pt x="5387" y="5700"/>
                    </a:lnTo>
                    <a:lnTo>
                      <a:pt x="5414" y="5631"/>
                    </a:lnTo>
                    <a:lnTo>
                      <a:pt x="5441" y="5550"/>
                    </a:lnTo>
                    <a:lnTo>
                      <a:pt x="5469" y="5455"/>
                    </a:lnTo>
                    <a:lnTo>
                      <a:pt x="5496" y="5264"/>
                    </a:lnTo>
                    <a:lnTo>
                      <a:pt x="5496" y="5047"/>
                    </a:lnTo>
                    <a:lnTo>
                      <a:pt x="5455" y="4815"/>
                    </a:lnTo>
                    <a:lnTo>
                      <a:pt x="5401" y="4557"/>
                    </a:lnTo>
                    <a:lnTo>
                      <a:pt x="5305" y="4285"/>
                    </a:lnTo>
                    <a:lnTo>
                      <a:pt x="5197" y="4013"/>
                    </a:lnTo>
                    <a:lnTo>
                      <a:pt x="5074" y="3741"/>
                    </a:lnTo>
                    <a:lnTo>
                      <a:pt x="4924" y="3455"/>
                    </a:lnTo>
                    <a:lnTo>
                      <a:pt x="4748" y="3169"/>
                    </a:lnTo>
                    <a:lnTo>
                      <a:pt x="4571" y="2884"/>
                    </a:lnTo>
                    <a:lnTo>
                      <a:pt x="4367" y="2598"/>
                    </a:lnTo>
                    <a:lnTo>
                      <a:pt x="4136" y="2312"/>
                    </a:lnTo>
                    <a:lnTo>
                      <a:pt x="3904" y="2040"/>
                    </a:lnTo>
                    <a:lnTo>
                      <a:pt x="3659" y="1755"/>
                    </a:lnTo>
                    <a:lnTo>
                      <a:pt x="3415" y="1510"/>
                    </a:lnTo>
                    <a:lnTo>
                      <a:pt x="3156" y="1265"/>
                    </a:lnTo>
                    <a:lnTo>
                      <a:pt x="2898" y="1034"/>
                    </a:lnTo>
                    <a:lnTo>
                      <a:pt x="2639" y="830"/>
                    </a:lnTo>
                    <a:lnTo>
                      <a:pt x="2381" y="639"/>
                    </a:lnTo>
                    <a:lnTo>
                      <a:pt x="2136" y="476"/>
                    </a:lnTo>
                    <a:lnTo>
                      <a:pt x="1877" y="327"/>
                    </a:lnTo>
                    <a:lnTo>
                      <a:pt x="1619" y="204"/>
                    </a:lnTo>
                    <a:lnTo>
                      <a:pt x="1374" y="109"/>
                    </a:lnTo>
                    <a:lnTo>
                      <a:pt x="1143" y="41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3" name="Google Shape;1173;p28"/>
              <p:cNvSpPr/>
              <p:nvPr/>
            </p:nvSpPr>
            <p:spPr>
              <a:xfrm>
                <a:off x="508061" y="2838721"/>
                <a:ext cx="222760" cy="90971"/>
              </a:xfrm>
              <a:custGeom>
                <a:avLst/>
                <a:gdLst/>
                <a:ahLst/>
                <a:cxnLst/>
                <a:rect l="l" t="t" r="r" b="b"/>
                <a:pathLst>
                  <a:path w="7564" h="3089" extrusionOk="0">
                    <a:moveTo>
                      <a:pt x="4068" y="327"/>
                    </a:moveTo>
                    <a:lnTo>
                      <a:pt x="4421" y="340"/>
                    </a:lnTo>
                    <a:lnTo>
                      <a:pt x="4748" y="354"/>
                    </a:lnTo>
                    <a:lnTo>
                      <a:pt x="5074" y="381"/>
                    </a:lnTo>
                    <a:lnTo>
                      <a:pt x="5387" y="422"/>
                    </a:lnTo>
                    <a:lnTo>
                      <a:pt x="5686" y="463"/>
                    </a:lnTo>
                    <a:lnTo>
                      <a:pt x="5972" y="531"/>
                    </a:lnTo>
                    <a:lnTo>
                      <a:pt x="6231" y="612"/>
                    </a:lnTo>
                    <a:lnTo>
                      <a:pt x="6530" y="721"/>
                    </a:lnTo>
                    <a:lnTo>
                      <a:pt x="6679" y="789"/>
                    </a:lnTo>
                    <a:lnTo>
                      <a:pt x="6815" y="871"/>
                    </a:lnTo>
                    <a:lnTo>
                      <a:pt x="6938" y="939"/>
                    </a:lnTo>
                    <a:lnTo>
                      <a:pt x="7033" y="1021"/>
                    </a:lnTo>
                    <a:lnTo>
                      <a:pt x="7115" y="1102"/>
                    </a:lnTo>
                    <a:lnTo>
                      <a:pt x="7169" y="1197"/>
                    </a:lnTo>
                    <a:lnTo>
                      <a:pt x="7210" y="1279"/>
                    </a:lnTo>
                    <a:lnTo>
                      <a:pt x="7224" y="1374"/>
                    </a:lnTo>
                    <a:lnTo>
                      <a:pt x="7210" y="1483"/>
                    </a:lnTo>
                    <a:lnTo>
                      <a:pt x="7169" y="1592"/>
                    </a:lnTo>
                    <a:lnTo>
                      <a:pt x="7101" y="1701"/>
                    </a:lnTo>
                    <a:lnTo>
                      <a:pt x="6992" y="1809"/>
                    </a:lnTo>
                    <a:lnTo>
                      <a:pt x="6856" y="1918"/>
                    </a:lnTo>
                    <a:lnTo>
                      <a:pt x="6707" y="2027"/>
                    </a:lnTo>
                    <a:lnTo>
                      <a:pt x="6516" y="2136"/>
                    </a:lnTo>
                    <a:lnTo>
                      <a:pt x="6312" y="2231"/>
                    </a:lnTo>
                    <a:lnTo>
                      <a:pt x="6067" y="2326"/>
                    </a:lnTo>
                    <a:lnTo>
                      <a:pt x="5809" y="2408"/>
                    </a:lnTo>
                    <a:lnTo>
                      <a:pt x="5537" y="2490"/>
                    </a:lnTo>
                    <a:lnTo>
                      <a:pt x="5238" y="2558"/>
                    </a:lnTo>
                    <a:lnTo>
                      <a:pt x="4911" y="2626"/>
                    </a:lnTo>
                    <a:lnTo>
                      <a:pt x="4571" y="2680"/>
                    </a:lnTo>
                    <a:lnTo>
                      <a:pt x="4217" y="2721"/>
                    </a:lnTo>
                    <a:lnTo>
                      <a:pt x="3836" y="2748"/>
                    </a:lnTo>
                    <a:lnTo>
                      <a:pt x="3143" y="2748"/>
                    </a:lnTo>
                    <a:lnTo>
                      <a:pt x="2816" y="2734"/>
                    </a:lnTo>
                    <a:lnTo>
                      <a:pt x="2490" y="2707"/>
                    </a:lnTo>
                    <a:lnTo>
                      <a:pt x="2177" y="2666"/>
                    </a:lnTo>
                    <a:lnTo>
                      <a:pt x="1878" y="2612"/>
                    </a:lnTo>
                    <a:lnTo>
                      <a:pt x="1592" y="2558"/>
                    </a:lnTo>
                    <a:lnTo>
                      <a:pt x="1334" y="2476"/>
                    </a:lnTo>
                    <a:lnTo>
                      <a:pt x="1116" y="2394"/>
                    </a:lnTo>
                    <a:lnTo>
                      <a:pt x="912" y="2313"/>
                    </a:lnTo>
                    <a:lnTo>
                      <a:pt x="749" y="2231"/>
                    </a:lnTo>
                    <a:lnTo>
                      <a:pt x="613" y="2136"/>
                    </a:lnTo>
                    <a:lnTo>
                      <a:pt x="490" y="2027"/>
                    </a:lnTo>
                    <a:lnTo>
                      <a:pt x="409" y="1932"/>
                    </a:lnTo>
                    <a:lnTo>
                      <a:pt x="354" y="1823"/>
                    </a:lnTo>
                    <a:lnTo>
                      <a:pt x="341" y="1714"/>
                    </a:lnTo>
                    <a:lnTo>
                      <a:pt x="354" y="1605"/>
                    </a:lnTo>
                    <a:lnTo>
                      <a:pt x="395" y="1497"/>
                    </a:lnTo>
                    <a:lnTo>
                      <a:pt x="463" y="1388"/>
                    </a:lnTo>
                    <a:lnTo>
                      <a:pt x="558" y="1279"/>
                    </a:lnTo>
                    <a:lnTo>
                      <a:pt x="694" y="1170"/>
                    </a:lnTo>
                    <a:lnTo>
                      <a:pt x="857" y="1061"/>
                    </a:lnTo>
                    <a:lnTo>
                      <a:pt x="1034" y="953"/>
                    </a:lnTo>
                    <a:lnTo>
                      <a:pt x="1252" y="857"/>
                    </a:lnTo>
                    <a:lnTo>
                      <a:pt x="1497" y="762"/>
                    </a:lnTo>
                    <a:lnTo>
                      <a:pt x="1769" y="667"/>
                    </a:lnTo>
                    <a:lnTo>
                      <a:pt x="2068" y="585"/>
                    </a:lnTo>
                    <a:lnTo>
                      <a:pt x="2367" y="517"/>
                    </a:lnTo>
                    <a:lnTo>
                      <a:pt x="2694" y="449"/>
                    </a:lnTo>
                    <a:lnTo>
                      <a:pt x="3034" y="408"/>
                    </a:lnTo>
                    <a:lnTo>
                      <a:pt x="3374" y="368"/>
                    </a:lnTo>
                    <a:lnTo>
                      <a:pt x="3728" y="340"/>
                    </a:lnTo>
                    <a:lnTo>
                      <a:pt x="4068" y="327"/>
                    </a:lnTo>
                    <a:close/>
                    <a:moveTo>
                      <a:pt x="4068" y="0"/>
                    </a:moveTo>
                    <a:lnTo>
                      <a:pt x="3700" y="14"/>
                    </a:lnTo>
                    <a:lnTo>
                      <a:pt x="3333" y="41"/>
                    </a:lnTo>
                    <a:lnTo>
                      <a:pt x="2980" y="68"/>
                    </a:lnTo>
                    <a:lnTo>
                      <a:pt x="2639" y="123"/>
                    </a:lnTo>
                    <a:lnTo>
                      <a:pt x="2299" y="191"/>
                    </a:lnTo>
                    <a:lnTo>
                      <a:pt x="1973" y="259"/>
                    </a:lnTo>
                    <a:lnTo>
                      <a:pt x="1674" y="354"/>
                    </a:lnTo>
                    <a:lnTo>
                      <a:pt x="1388" y="449"/>
                    </a:lnTo>
                    <a:lnTo>
                      <a:pt x="1116" y="558"/>
                    </a:lnTo>
                    <a:lnTo>
                      <a:pt x="857" y="680"/>
                    </a:lnTo>
                    <a:lnTo>
                      <a:pt x="626" y="816"/>
                    </a:lnTo>
                    <a:lnTo>
                      <a:pt x="436" y="953"/>
                    </a:lnTo>
                    <a:lnTo>
                      <a:pt x="273" y="1102"/>
                    </a:lnTo>
                    <a:lnTo>
                      <a:pt x="150" y="1252"/>
                    </a:lnTo>
                    <a:lnTo>
                      <a:pt x="109" y="1333"/>
                    </a:lnTo>
                    <a:lnTo>
                      <a:pt x="69" y="1401"/>
                    </a:lnTo>
                    <a:lnTo>
                      <a:pt x="41" y="1483"/>
                    </a:lnTo>
                    <a:lnTo>
                      <a:pt x="14" y="1565"/>
                    </a:lnTo>
                    <a:lnTo>
                      <a:pt x="1" y="1646"/>
                    </a:lnTo>
                    <a:lnTo>
                      <a:pt x="1" y="1728"/>
                    </a:lnTo>
                    <a:lnTo>
                      <a:pt x="28" y="1864"/>
                    </a:lnTo>
                    <a:lnTo>
                      <a:pt x="69" y="2000"/>
                    </a:lnTo>
                    <a:lnTo>
                      <a:pt x="150" y="2136"/>
                    </a:lnTo>
                    <a:lnTo>
                      <a:pt x="245" y="2258"/>
                    </a:lnTo>
                    <a:lnTo>
                      <a:pt x="381" y="2367"/>
                    </a:lnTo>
                    <a:lnTo>
                      <a:pt x="531" y="2476"/>
                    </a:lnTo>
                    <a:lnTo>
                      <a:pt x="708" y="2585"/>
                    </a:lnTo>
                    <a:lnTo>
                      <a:pt x="912" y="2680"/>
                    </a:lnTo>
                    <a:lnTo>
                      <a:pt x="1225" y="2789"/>
                    </a:lnTo>
                    <a:lnTo>
                      <a:pt x="1497" y="2870"/>
                    </a:lnTo>
                    <a:lnTo>
                      <a:pt x="1796" y="2938"/>
                    </a:lnTo>
                    <a:lnTo>
                      <a:pt x="2109" y="2993"/>
                    </a:lnTo>
                    <a:lnTo>
                      <a:pt x="2435" y="3034"/>
                    </a:lnTo>
                    <a:lnTo>
                      <a:pt x="2775" y="3074"/>
                    </a:lnTo>
                    <a:lnTo>
                      <a:pt x="3129" y="3088"/>
                    </a:lnTo>
                    <a:lnTo>
                      <a:pt x="3496" y="3088"/>
                    </a:lnTo>
                    <a:lnTo>
                      <a:pt x="3864" y="3074"/>
                    </a:lnTo>
                    <a:lnTo>
                      <a:pt x="4231" y="3047"/>
                    </a:lnTo>
                    <a:lnTo>
                      <a:pt x="4585" y="3006"/>
                    </a:lnTo>
                    <a:lnTo>
                      <a:pt x="4925" y="2966"/>
                    </a:lnTo>
                    <a:lnTo>
                      <a:pt x="5265" y="2898"/>
                    </a:lnTo>
                    <a:lnTo>
                      <a:pt x="5591" y="2830"/>
                    </a:lnTo>
                    <a:lnTo>
                      <a:pt x="5890" y="2734"/>
                    </a:lnTo>
                    <a:lnTo>
                      <a:pt x="6176" y="2639"/>
                    </a:lnTo>
                    <a:lnTo>
                      <a:pt x="6448" y="2530"/>
                    </a:lnTo>
                    <a:lnTo>
                      <a:pt x="6707" y="2408"/>
                    </a:lnTo>
                    <a:lnTo>
                      <a:pt x="6938" y="2272"/>
                    </a:lnTo>
                    <a:lnTo>
                      <a:pt x="7128" y="2136"/>
                    </a:lnTo>
                    <a:lnTo>
                      <a:pt x="7292" y="1986"/>
                    </a:lnTo>
                    <a:lnTo>
                      <a:pt x="7414" y="1837"/>
                    </a:lnTo>
                    <a:lnTo>
                      <a:pt x="7455" y="1755"/>
                    </a:lnTo>
                    <a:lnTo>
                      <a:pt x="7496" y="1673"/>
                    </a:lnTo>
                    <a:lnTo>
                      <a:pt x="7523" y="1592"/>
                    </a:lnTo>
                    <a:lnTo>
                      <a:pt x="7550" y="1510"/>
                    </a:lnTo>
                    <a:lnTo>
                      <a:pt x="7564" y="1429"/>
                    </a:lnTo>
                    <a:lnTo>
                      <a:pt x="7564" y="1347"/>
                    </a:lnTo>
                    <a:lnTo>
                      <a:pt x="7550" y="1265"/>
                    </a:lnTo>
                    <a:lnTo>
                      <a:pt x="7536" y="1197"/>
                    </a:lnTo>
                    <a:lnTo>
                      <a:pt x="7509" y="1116"/>
                    </a:lnTo>
                    <a:lnTo>
                      <a:pt x="7468" y="1034"/>
                    </a:lnTo>
                    <a:lnTo>
                      <a:pt x="7414" y="966"/>
                    </a:lnTo>
                    <a:lnTo>
                      <a:pt x="7360" y="884"/>
                    </a:lnTo>
                    <a:lnTo>
                      <a:pt x="7224" y="748"/>
                    </a:lnTo>
                    <a:lnTo>
                      <a:pt x="7060" y="612"/>
                    </a:lnTo>
                    <a:lnTo>
                      <a:pt x="6843" y="504"/>
                    </a:lnTo>
                    <a:lnTo>
                      <a:pt x="6611" y="395"/>
                    </a:lnTo>
                    <a:lnTo>
                      <a:pt x="6339" y="286"/>
                    </a:lnTo>
                    <a:lnTo>
                      <a:pt x="6054" y="204"/>
                    </a:lnTo>
                    <a:lnTo>
                      <a:pt x="5768" y="136"/>
                    </a:lnTo>
                    <a:lnTo>
                      <a:pt x="5455" y="82"/>
                    </a:lnTo>
                    <a:lnTo>
                      <a:pt x="5129" y="41"/>
                    </a:lnTo>
                    <a:lnTo>
                      <a:pt x="4789" y="14"/>
                    </a:lnTo>
                    <a:lnTo>
                      <a:pt x="44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28"/>
              <p:cNvSpPr/>
              <p:nvPr/>
            </p:nvSpPr>
            <p:spPr>
              <a:xfrm>
                <a:off x="594999" y="2859543"/>
                <a:ext cx="48887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661" extrusionOk="0">
                    <a:moveTo>
                      <a:pt x="830" y="1"/>
                    </a:moveTo>
                    <a:lnTo>
                      <a:pt x="667" y="28"/>
                    </a:lnTo>
                    <a:lnTo>
                      <a:pt x="517" y="69"/>
                    </a:lnTo>
                    <a:lnTo>
                      <a:pt x="381" y="137"/>
                    </a:lnTo>
                    <a:lnTo>
                      <a:pt x="259" y="246"/>
                    </a:lnTo>
                    <a:lnTo>
                      <a:pt x="191" y="300"/>
                    </a:lnTo>
                    <a:lnTo>
                      <a:pt x="150" y="368"/>
                    </a:lnTo>
                    <a:lnTo>
                      <a:pt x="109" y="436"/>
                    </a:lnTo>
                    <a:lnTo>
                      <a:pt x="68" y="504"/>
                    </a:lnTo>
                    <a:lnTo>
                      <a:pt x="41" y="586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14" y="994"/>
                    </a:lnTo>
                    <a:lnTo>
                      <a:pt x="55" y="1143"/>
                    </a:lnTo>
                    <a:lnTo>
                      <a:pt x="136" y="1293"/>
                    </a:lnTo>
                    <a:lnTo>
                      <a:pt x="232" y="1415"/>
                    </a:lnTo>
                    <a:lnTo>
                      <a:pt x="286" y="1470"/>
                    </a:lnTo>
                    <a:lnTo>
                      <a:pt x="354" y="1511"/>
                    </a:lnTo>
                    <a:lnTo>
                      <a:pt x="422" y="1565"/>
                    </a:lnTo>
                    <a:lnTo>
                      <a:pt x="504" y="1592"/>
                    </a:lnTo>
                    <a:lnTo>
                      <a:pt x="585" y="1633"/>
                    </a:lnTo>
                    <a:lnTo>
                      <a:pt x="667" y="1647"/>
                    </a:lnTo>
                    <a:lnTo>
                      <a:pt x="748" y="1660"/>
                    </a:lnTo>
                    <a:lnTo>
                      <a:pt x="830" y="1660"/>
                    </a:lnTo>
                    <a:lnTo>
                      <a:pt x="980" y="1647"/>
                    </a:lnTo>
                    <a:lnTo>
                      <a:pt x="1143" y="1606"/>
                    </a:lnTo>
                    <a:lnTo>
                      <a:pt x="1279" y="1538"/>
                    </a:lnTo>
                    <a:lnTo>
                      <a:pt x="1401" y="1429"/>
                    </a:lnTo>
                    <a:lnTo>
                      <a:pt x="1456" y="1375"/>
                    </a:lnTo>
                    <a:lnTo>
                      <a:pt x="1510" y="1307"/>
                    </a:lnTo>
                    <a:lnTo>
                      <a:pt x="1551" y="1238"/>
                    </a:lnTo>
                    <a:lnTo>
                      <a:pt x="1592" y="1157"/>
                    </a:lnTo>
                    <a:lnTo>
                      <a:pt x="1619" y="1075"/>
                    </a:lnTo>
                    <a:lnTo>
                      <a:pt x="1646" y="1007"/>
                    </a:lnTo>
                    <a:lnTo>
                      <a:pt x="1660" y="926"/>
                    </a:lnTo>
                    <a:lnTo>
                      <a:pt x="1660" y="844"/>
                    </a:lnTo>
                    <a:lnTo>
                      <a:pt x="1646" y="681"/>
                    </a:lnTo>
                    <a:lnTo>
                      <a:pt x="1592" y="531"/>
                    </a:lnTo>
                    <a:lnTo>
                      <a:pt x="1524" y="382"/>
                    </a:lnTo>
                    <a:lnTo>
                      <a:pt x="1429" y="259"/>
                    </a:lnTo>
                    <a:lnTo>
                      <a:pt x="1361" y="205"/>
                    </a:lnTo>
                    <a:lnTo>
                      <a:pt x="1306" y="150"/>
                    </a:lnTo>
                    <a:lnTo>
                      <a:pt x="1225" y="109"/>
                    </a:lnTo>
                    <a:lnTo>
                      <a:pt x="1157" y="69"/>
                    </a:lnTo>
                    <a:lnTo>
                      <a:pt x="1075" y="41"/>
                    </a:lnTo>
                    <a:lnTo>
                      <a:pt x="993" y="28"/>
                    </a:lnTo>
                    <a:lnTo>
                      <a:pt x="912" y="14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28"/>
              <p:cNvSpPr/>
              <p:nvPr/>
            </p:nvSpPr>
            <p:spPr>
              <a:xfrm>
                <a:off x="661086" y="2790658"/>
                <a:ext cx="28890" cy="28449"/>
              </a:xfrm>
              <a:custGeom>
                <a:avLst/>
                <a:gdLst/>
                <a:ahLst/>
                <a:cxnLst/>
                <a:rect l="l" t="t" r="r" b="b"/>
                <a:pathLst>
                  <a:path w="981" h="966" extrusionOk="0">
                    <a:moveTo>
                      <a:pt x="395" y="0"/>
                    </a:moveTo>
                    <a:lnTo>
                      <a:pt x="314" y="27"/>
                    </a:lnTo>
                    <a:lnTo>
                      <a:pt x="232" y="68"/>
                    </a:lnTo>
                    <a:lnTo>
                      <a:pt x="150" y="136"/>
                    </a:lnTo>
                    <a:lnTo>
                      <a:pt x="96" y="204"/>
                    </a:lnTo>
                    <a:lnTo>
                      <a:pt x="42" y="286"/>
                    </a:lnTo>
                    <a:lnTo>
                      <a:pt x="14" y="381"/>
                    </a:lnTo>
                    <a:lnTo>
                      <a:pt x="1" y="476"/>
                    </a:lnTo>
                    <a:lnTo>
                      <a:pt x="14" y="571"/>
                    </a:lnTo>
                    <a:lnTo>
                      <a:pt x="42" y="667"/>
                    </a:lnTo>
                    <a:lnTo>
                      <a:pt x="82" y="748"/>
                    </a:lnTo>
                    <a:lnTo>
                      <a:pt x="137" y="816"/>
                    </a:lnTo>
                    <a:lnTo>
                      <a:pt x="218" y="884"/>
                    </a:lnTo>
                    <a:lnTo>
                      <a:pt x="300" y="925"/>
                    </a:lnTo>
                    <a:lnTo>
                      <a:pt x="395" y="966"/>
                    </a:lnTo>
                    <a:lnTo>
                      <a:pt x="586" y="966"/>
                    </a:lnTo>
                    <a:lnTo>
                      <a:pt x="681" y="939"/>
                    </a:lnTo>
                    <a:lnTo>
                      <a:pt x="762" y="884"/>
                    </a:lnTo>
                    <a:lnTo>
                      <a:pt x="830" y="830"/>
                    </a:lnTo>
                    <a:lnTo>
                      <a:pt x="899" y="762"/>
                    </a:lnTo>
                    <a:lnTo>
                      <a:pt x="939" y="667"/>
                    </a:lnTo>
                    <a:lnTo>
                      <a:pt x="967" y="585"/>
                    </a:lnTo>
                    <a:lnTo>
                      <a:pt x="980" y="490"/>
                    </a:lnTo>
                    <a:lnTo>
                      <a:pt x="967" y="394"/>
                    </a:lnTo>
                    <a:lnTo>
                      <a:pt x="939" y="299"/>
                    </a:lnTo>
                    <a:lnTo>
                      <a:pt x="899" y="218"/>
                    </a:lnTo>
                    <a:lnTo>
                      <a:pt x="844" y="150"/>
                    </a:lnTo>
                    <a:lnTo>
                      <a:pt x="776" y="82"/>
                    </a:lnTo>
                    <a:lnTo>
                      <a:pt x="681" y="27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28"/>
              <p:cNvSpPr/>
              <p:nvPr/>
            </p:nvSpPr>
            <p:spPr>
              <a:xfrm>
                <a:off x="506471" y="2860750"/>
                <a:ext cx="28449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6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299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27" y="300"/>
                    </a:lnTo>
                    <a:lnTo>
                      <a:pt x="0" y="395"/>
                    </a:lnTo>
                    <a:lnTo>
                      <a:pt x="0" y="490"/>
                    </a:lnTo>
                    <a:lnTo>
                      <a:pt x="0" y="585"/>
                    </a:lnTo>
                    <a:lnTo>
                      <a:pt x="27" y="667"/>
                    </a:lnTo>
                    <a:lnTo>
                      <a:pt x="68" y="762"/>
                    </a:lnTo>
                    <a:lnTo>
                      <a:pt x="136" y="830"/>
                    </a:lnTo>
                    <a:lnTo>
                      <a:pt x="204" y="898"/>
                    </a:lnTo>
                    <a:lnTo>
                      <a:pt x="286" y="939"/>
                    </a:lnTo>
                    <a:lnTo>
                      <a:pt x="381" y="966"/>
                    </a:lnTo>
                    <a:lnTo>
                      <a:pt x="476" y="980"/>
                    </a:lnTo>
                    <a:lnTo>
                      <a:pt x="571" y="966"/>
                    </a:lnTo>
                    <a:lnTo>
                      <a:pt x="667" y="939"/>
                    </a:lnTo>
                    <a:lnTo>
                      <a:pt x="748" y="898"/>
                    </a:lnTo>
                    <a:lnTo>
                      <a:pt x="816" y="844"/>
                    </a:lnTo>
                    <a:lnTo>
                      <a:pt x="884" y="762"/>
                    </a:lnTo>
                    <a:lnTo>
                      <a:pt x="925" y="681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2"/>
                    </a:lnTo>
                    <a:lnTo>
                      <a:pt x="830" y="150"/>
                    </a:lnTo>
                    <a:lnTo>
                      <a:pt x="762" y="96"/>
                    </a:lnTo>
                    <a:lnTo>
                      <a:pt x="667" y="41"/>
                    </a:lnTo>
                    <a:lnTo>
                      <a:pt x="585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7" name="Google Shape;1177;p28"/>
              <p:cNvSpPr/>
              <p:nvPr/>
            </p:nvSpPr>
            <p:spPr>
              <a:xfrm>
                <a:off x="678315" y="2916441"/>
                <a:ext cx="28478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300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41" y="299"/>
                    </a:lnTo>
                    <a:lnTo>
                      <a:pt x="1" y="395"/>
                    </a:lnTo>
                    <a:lnTo>
                      <a:pt x="1" y="490"/>
                    </a:lnTo>
                    <a:lnTo>
                      <a:pt x="1" y="585"/>
                    </a:lnTo>
                    <a:lnTo>
                      <a:pt x="28" y="680"/>
                    </a:lnTo>
                    <a:lnTo>
                      <a:pt x="82" y="762"/>
                    </a:lnTo>
                    <a:lnTo>
                      <a:pt x="137" y="830"/>
                    </a:lnTo>
                    <a:lnTo>
                      <a:pt x="205" y="898"/>
                    </a:lnTo>
                    <a:lnTo>
                      <a:pt x="300" y="939"/>
                    </a:lnTo>
                    <a:lnTo>
                      <a:pt x="382" y="966"/>
                    </a:lnTo>
                    <a:lnTo>
                      <a:pt x="477" y="980"/>
                    </a:lnTo>
                    <a:lnTo>
                      <a:pt x="572" y="966"/>
                    </a:lnTo>
                    <a:lnTo>
                      <a:pt x="667" y="939"/>
                    </a:lnTo>
                    <a:lnTo>
                      <a:pt x="749" y="898"/>
                    </a:lnTo>
                    <a:lnTo>
                      <a:pt x="817" y="844"/>
                    </a:lnTo>
                    <a:lnTo>
                      <a:pt x="885" y="776"/>
                    </a:lnTo>
                    <a:lnTo>
                      <a:pt x="939" y="680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1"/>
                    </a:lnTo>
                    <a:lnTo>
                      <a:pt x="830" y="150"/>
                    </a:lnTo>
                    <a:lnTo>
                      <a:pt x="762" y="95"/>
                    </a:lnTo>
                    <a:lnTo>
                      <a:pt x="681" y="41"/>
                    </a:lnTo>
                    <a:lnTo>
                      <a:pt x="586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99" name="Google Shape;1099;p28"/>
            <p:cNvSpPr/>
            <p:nvPr/>
          </p:nvSpPr>
          <p:spPr>
            <a:xfrm>
              <a:off x="3542850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28"/>
            <p:cNvSpPr/>
            <p:nvPr/>
          </p:nvSpPr>
          <p:spPr>
            <a:xfrm>
              <a:off x="5475175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5160850" y="1646150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D894B3D-03FD-C90D-3EE0-436993A0E068}"/>
              </a:ext>
            </a:extLst>
          </p:cNvPr>
          <p:cNvSpPr txBox="1"/>
          <p:nvPr/>
        </p:nvSpPr>
        <p:spPr>
          <a:xfrm>
            <a:off x="3625420" y="1253212"/>
            <a:ext cx="8314649" cy="2067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400" kern="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</a:rPr>
              <a:t>Used 5-fold stratified cross-validation</a:t>
            </a:r>
            <a:endParaRPr lang="en-CA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sz="1400" b="1" kern="0" dirty="0">
              <a:solidFill>
                <a:srgbClr val="000000"/>
              </a:solidFill>
              <a:latin typeface="DengXian" panose="02010600030101010101" pitchFamily="2" charset="-122"/>
              <a:ea typeface="DengXian" panose="02010600030101010101" pitchFamily="2" charset="-122"/>
              <a:cs typeface="Roboto"/>
            </a:endParaRPr>
          </a:p>
          <a:p>
            <a:pPr>
              <a:lnSpc>
                <a:spcPct val="150000"/>
              </a:lnSpc>
            </a:pPr>
            <a:r>
              <a:rPr lang="en-US" sz="2400" b="1" kern="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</a:rPr>
              <a:t>Learning Rates</a:t>
            </a:r>
            <a:r>
              <a:rPr lang="en-US" sz="2400" kern="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</a:rPr>
              <a:t>	     0.001        0.01 	    0.1		1</a:t>
            </a:r>
          </a:p>
          <a:p>
            <a:pPr>
              <a:lnSpc>
                <a:spcPct val="150000"/>
              </a:lnSpc>
            </a:pPr>
            <a:r>
              <a:rPr lang="en-US" sz="2400" b="1" kern="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</a:rPr>
              <a:t>ROC AUC </a:t>
            </a:r>
            <a:r>
              <a:rPr lang="en-US" sz="2400" kern="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Roboto"/>
              </a:rPr>
              <a:t>		0.735226  0.744886  0.752902  0.71405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FB0E6B3-C41F-6CDC-5E4F-45890D5B44B8}"/>
              </a:ext>
            </a:extLst>
          </p:cNvPr>
          <p:cNvCxnSpPr>
            <a:cxnSpLocks/>
          </p:cNvCxnSpPr>
          <p:nvPr/>
        </p:nvCxnSpPr>
        <p:spPr>
          <a:xfrm>
            <a:off x="5977809" y="2486913"/>
            <a:ext cx="40432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447F9BC-F944-BB77-09D7-917BD9F0250E}"/>
              </a:ext>
            </a:extLst>
          </p:cNvPr>
          <p:cNvCxnSpPr>
            <a:cxnSpLocks/>
          </p:cNvCxnSpPr>
          <p:nvPr/>
        </p:nvCxnSpPr>
        <p:spPr>
          <a:xfrm>
            <a:off x="5775645" y="3018397"/>
            <a:ext cx="40432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29E4296-0DE4-60D9-EA06-A52267641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585275"/>
              </p:ext>
            </p:extLst>
          </p:nvPr>
        </p:nvGraphicFramePr>
        <p:xfrm>
          <a:off x="3430686" y="3747179"/>
          <a:ext cx="7361439" cy="259233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7971">
                  <a:extLst>
                    <a:ext uri="{9D8B030D-6E8A-4147-A177-3AD203B41FA5}">
                      <a16:colId xmlns:a16="http://schemas.microsoft.com/office/drawing/2014/main" val="495106369"/>
                    </a:ext>
                  </a:extLst>
                </a:gridCol>
                <a:gridCol w="1391980">
                  <a:extLst>
                    <a:ext uri="{9D8B030D-6E8A-4147-A177-3AD203B41FA5}">
                      <a16:colId xmlns:a16="http://schemas.microsoft.com/office/drawing/2014/main" val="1891806631"/>
                    </a:ext>
                  </a:extLst>
                </a:gridCol>
                <a:gridCol w="1097525">
                  <a:extLst>
                    <a:ext uri="{9D8B030D-6E8A-4147-A177-3AD203B41FA5}">
                      <a16:colId xmlns:a16="http://schemas.microsoft.com/office/drawing/2014/main" val="2056490057"/>
                    </a:ext>
                  </a:extLst>
                </a:gridCol>
                <a:gridCol w="1472288">
                  <a:extLst>
                    <a:ext uri="{9D8B030D-6E8A-4147-A177-3AD203B41FA5}">
                      <a16:colId xmlns:a16="http://schemas.microsoft.com/office/drawing/2014/main" val="3872969566"/>
                    </a:ext>
                  </a:extLst>
                </a:gridCol>
                <a:gridCol w="1311675">
                  <a:extLst>
                    <a:ext uri="{9D8B030D-6E8A-4147-A177-3AD203B41FA5}">
                      <a16:colId xmlns:a16="http://schemas.microsoft.com/office/drawing/2014/main" val="838445636"/>
                    </a:ext>
                  </a:extLst>
                </a:gridCol>
              </a:tblGrid>
              <a:tr h="379986">
                <a:tc>
                  <a:txBody>
                    <a:bodyPr/>
                    <a:lstStyle/>
                    <a:p>
                      <a:pPr algn="ctr" fontAlgn="b"/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kern="0">
                          <a:solidFill>
                            <a:srgbClr val="000000"/>
                          </a:solidFill>
                        </a:rPr>
                        <a:t>precision</a:t>
                      </a:r>
                      <a:endParaRPr lang="en-CA" sz="2000" b="1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kern="0">
                          <a:solidFill>
                            <a:srgbClr val="000000"/>
                          </a:solidFill>
                        </a:rPr>
                        <a:t>recall</a:t>
                      </a:r>
                      <a:endParaRPr lang="en-CA" sz="2000" b="1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kern="0">
                          <a:solidFill>
                            <a:srgbClr val="000000"/>
                          </a:solidFill>
                        </a:rPr>
                        <a:t>f1-score</a:t>
                      </a:r>
                      <a:endParaRPr lang="en-CA" sz="2000" b="1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kern="0">
                          <a:solidFill>
                            <a:srgbClr val="000000"/>
                          </a:solidFill>
                        </a:rPr>
                        <a:t>support</a:t>
                      </a:r>
                      <a:endParaRPr lang="en-CA" sz="2000" b="1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72707831"/>
                  </a:ext>
                </a:extLst>
              </a:tr>
              <a:tr h="379986"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1" kern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CA" sz="2000" b="1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kern="0">
                          <a:solidFill>
                            <a:srgbClr val="000000"/>
                          </a:solidFill>
                        </a:rPr>
                        <a:t>0.94</a:t>
                      </a:r>
                      <a:endParaRPr lang="en-CA" sz="2000" b="0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kern="0">
                          <a:solidFill>
                            <a:srgbClr val="000000"/>
                          </a:solidFill>
                        </a:rPr>
                        <a:t>1.0</a:t>
                      </a:r>
                      <a:endParaRPr lang="en-CA" sz="2000" b="0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kern="0">
                          <a:solidFill>
                            <a:srgbClr val="000000"/>
                          </a:solidFill>
                        </a:rPr>
                        <a:t>0.94</a:t>
                      </a:r>
                      <a:endParaRPr lang="en-CA" sz="2000" b="0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kern="0">
                          <a:solidFill>
                            <a:srgbClr val="000000"/>
                          </a:solidFill>
                        </a:rPr>
                        <a:t>127927</a:t>
                      </a:r>
                      <a:endParaRPr lang="en-CA" sz="2000" b="0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4975663"/>
                  </a:ext>
                </a:extLst>
              </a:tr>
              <a:tr h="379986"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1" kern="0">
                          <a:solidFill>
                            <a:srgbClr val="000000"/>
                          </a:solidFill>
                        </a:rPr>
                        <a:t>1.0</a:t>
                      </a:r>
                      <a:endParaRPr lang="en-CA" sz="2000" b="1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kern="0">
                          <a:solidFill>
                            <a:srgbClr val="000000"/>
                          </a:solidFill>
                        </a:rPr>
                        <a:t>0.97</a:t>
                      </a:r>
                      <a:endParaRPr lang="en-CA" sz="2000" b="0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kern="0">
                          <a:solidFill>
                            <a:srgbClr val="000000"/>
                          </a:solidFill>
                        </a:rPr>
                        <a:t>0.01</a:t>
                      </a:r>
                      <a:endParaRPr lang="en-CA" sz="2000" b="0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kern="0">
                          <a:solidFill>
                            <a:srgbClr val="000000"/>
                          </a:solidFill>
                        </a:rPr>
                        <a:t>0.02</a:t>
                      </a:r>
                      <a:endParaRPr lang="en-CA" sz="2000" b="0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kern="0">
                          <a:solidFill>
                            <a:srgbClr val="000000"/>
                          </a:solidFill>
                        </a:rPr>
                        <a:t>7566</a:t>
                      </a:r>
                      <a:endParaRPr lang="en-CA" sz="2000" b="0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6999418"/>
                  </a:ext>
                </a:extLst>
              </a:tr>
              <a:tr h="180805">
                <a:tc>
                  <a:txBody>
                    <a:bodyPr/>
                    <a:lstStyle/>
                    <a:p>
                      <a:pPr algn="ctr" fontAlgn="b"/>
                      <a:endParaRPr lang="en-CA" sz="2000" b="0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2000" b="0" kern="0" dirty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2000" b="0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2000" b="0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2000" b="0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58843662"/>
                  </a:ext>
                </a:extLst>
              </a:tr>
              <a:tr h="379986"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1" kern="0" dirty="0">
                          <a:solidFill>
                            <a:srgbClr val="000000"/>
                          </a:solidFill>
                        </a:rPr>
                        <a:t>Accuracy</a:t>
                      </a:r>
                      <a:endParaRPr lang="en-CA" sz="2000" b="1" kern="0" dirty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2000" b="0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2000" b="0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kern="0">
                          <a:solidFill>
                            <a:srgbClr val="000000"/>
                          </a:solidFill>
                        </a:rPr>
                        <a:t>0.94</a:t>
                      </a:r>
                      <a:endParaRPr lang="en-CA" sz="2000" b="0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kern="0">
                          <a:solidFill>
                            <a:srgbClr val="000000"/>
                          </a:solidFill>
                        </a:rPr>
                        <a:t>135493</a:t>
                      </a:r>
                      <a:endParaRPr lang="en-CA" sz="2000" b="0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42863942"/>
                  </a:ext>
                </a:extLst>
              </a:tr>
              <a:tr h="379986"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1" kern="0">
                          <a:solidFill>
                            <a:srgbClr val="000000"/>
                          </a:solidFill>
                        </a:rPr>
                        <a:t>Macro Avg</a:t>
                      </a:r>
                      <a:endParaRPr lang="en-CA" sz="2000" b="1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kern="0">
                          <a:solidFill>
                            <a:srgbClr val="000000"/>
                          </a:solidFill>
                        </a:rPr>
                        <a:t>0.96</a:t>
                      </a:r>
                      <a:endParaRPr lang="en-CA" sz="2000" b="0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kern="0">
                          <a:solidFill>
                            <a:srgbClr val="000000"/>
                          </a:solidFill>
                        </a:rPr>
                        <a:t>0.51</a:t>
                      </a:r>
                      <a:endParaRPr lang="en-CA" sz="2000" b="0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kern="0">
                          <a:solidFill>
                            <a:srgbClr val="000000"/>
                          </a:solidFill>
                        </a:rPr>
                        <a:t>0.5</a:t>
                      </a:r>
                      <a:endParaRPr lang="en-CA" sz="2000" b="0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kern="0">
                          <a:solidFill>
                            <a:srgbClr val="000000"/>
                          </a:solidFill>
                        </a:rPr>
                        <a:t>135493</a:t>
                      </a:r>
                      <a:endParaRPr lang="en-CA" sz="2000" b="0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595673"/>
                  </a:ext>
                </a:extLst>
              </a:tr>
              <a:tr h="379986"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1" kern="0">
                          <a:solidFill>
                            <a:srgbClr val="000000"/>
                          </a:solidFill>
                        </a:rPr>
                        <a:t>Weighted Avg</a:t>
                      </a:r>
                      <a:endParaRPr lang="en-CA" sz="2000" b="1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kern="0">
                          <a:solidFill>
                            <a:srgbClr val="000000"/>
                          </a:solidFill>
                        </a:rPr>
                        <a:t>0.95</a:t>
                      </a:r>
                      <a:endParaRPr lang="en-CA" sz="2000" b="0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kern="0" dirty="0">
                          <a:solidFill>
                            <a:srgbClr val="000000"/>
                          </a:solidFill>
                        </a:rPr>
                        <a:t>0.94</a:t>
                      </a:r>
                      <a:endParaRPr lang="en-CA" sz="2000" b="0" kern="0" dirty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kern="0">
                          <a:solidFill>
                            <a:srgbClr val="000000"/>
                          </a:solidFill>
                        </a:rPr>
                        <a:t>0.92</a:t>
                      </a:r>
                      <a:endParaRPr lang="en-CA" sz="2000" b="0" kern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kern="0" dirty="0">
                          <a:solidFill>
                            <a:srgbClr val="000000"/>
                          </a:solidFill>
                        </a:rPr>
                        <a:t>135493</a:t>
                      </a:r>
                      <a:endParaRPr lang="en-CA" sz="2000" b="0" kern="0" dirty="0">
                        <a:solidFill>
                          <a:srgbClr val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Roboto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1741111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FBDCF8-8C13-22A3-3335-911DD24EF338}"/>
              </a:ext>
            </a:extLst>
          </p:cNvPr>
          <p:cNvSpPr/>
          <p:nvPr/>
        </p:nvSpPr>
        <p:spPr>
          <a:xfrm>
            <a:off x="9112884" y="2215469"/>
            <a:ext cx="1353489" cy="1047543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7" name="Google Shape;2461;p46">
            <a:extLst>
              <a:ext uri="{FF2B5EF4-FFF2-40B4-BE49-F238E27FC236}">
                <a16:creationId xmlns:a16="http://schemas.microsoft.com/office/drawing/2014/main" id="{F8F52F6B-59D1-3CA2-2963-1464A00458ED}"/>
              </a:ext>
            </a:extLst>
          </p:cNvPr>
          <p:cNvGrpSpPr/>
          <p:nvPr/>
        </p:nvGrpSpPr>
        <p:grpSpPr>
          <a:xfrm>
            <a:off x="8529092" y="187839"/>
            <a:ext cx="795606" cy="890957"/>
            <a:chOff x="1183750" y="1120025"/>
            <a:chExt cx="1199150" cy="1301625"/>
          </a:xfrm>
        </p:grpSpPr>
        <p:sp>
          <p:nvSpPr>
            <p:cNvPr id="8" name="Google Shape;2462;p46">
              <a:extLst>
                <a:ext uri="{FF2B5EF4-FFF2-40B4-BE49-F238E27FC236}">
                  <a16:creationId xmlns:a16="http://schemas.microsoft.com/office/drawing/2014/main" id="{5F818C40-EF86-EFB7-B7FC-0A59449D5A05}"/>
                </a:ext>
              </a:extLst>
            </p:cNvPr>
            <p:cNvSpPr/>
            <p:nvPr/>
          </p:nvSpPr>
          <p:spPr>
            <a:xfrm>
              <a:off x="1803325" y="1134425"/>
              <a:ext cx="36200" cy="296200"/>
            </a:xfrm>
            <a:custGeom>
              <a:avLst/>
              <a:gdLst/>
              <a:ahLst/>
              <a:cxnLst/>
              <a:rect l="l" t="t" r="r" b="b"/>
              <a:pathLst>
                <a:path w="1448" h="11848" extrusionOk="0">
                  <a:moveTo>
                    <a:pt x="730" y="0"/>
                  </a:moveTo>
                  <a:lnTo>
                    <a:pt x="577" y="13"/>
                  </a:lnTo>
                  <a:lnTo>
                    <a:pt x="436" y="52"/>
                  </a:lnTo>
                  <a:lnTo>
                    <a:pt x="320" y="116"/>
                  </a:lnTo>
                  <a:lnTo>
                    <a:pt x="205" y="205"/>
                  </a:lnTo>
                  <a:lnTo>
                    <a:pt x="115" y="321"/>
                  </a:lnTo>
                  <a:lnTo>
                    <a:pt x="51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0" y="11118"/>
                  </a:lnTo>
                  <a:lnTo>
                    <a:pt x="13" y="11271"/>
                  </a:lnTo>
                  <a:lnTo>
                    <a:pt x="51" y="11399"/>
                  </a:lnTo>
                  <a:lnTo>
                    <a:pt x="115" y="11527"/>
                  </a:lnTo>
                  <a:lnTo>
                    <a:pt x="205" y="11630"/>
                  </a:lnTo>
                  <a:lnTo>
                    <a:pt x="320" y="11720"/>
                  </a:lnTo>
                  <a:lnTo>
                    <a:pt x="436" y="11796"/>
                  </a:lnTo>
                  <a:lnTo>
                    <a:pt x="577" y="11835"/>
                  </a:lnTo>
                  <a:lnTo>
                    <a:pt x="730" y="11848"/>
                  </a:lnTo>
                  <a:lnTo>
                    <a:pt x="871" y="11835"/>
                  </a:lnTo>
                  <a:lnTo>
                    <a:pt x="1012" y="11796"/>
                  </a:lnTo>
                  <a:lnTo>
                    <a:pt x="1127" y="11720"/>
                  </a:lnTo>
                  <a:lnTo>
                    <a:pt x="1243" y="11630"/>
                  </a:lnTo>
                  <a:lnTo>
                    <a:pt x="1332" y="11527"/>
                  </a:lnTo>
                  <a:lnTo>
                    <a:pt x="1396" y="11399"/>
                  </a:lnTo>
                  <a:lnTo>
                    <a:pt x="1435" y="11271"/>
                  </a:lnTo>
                  <a:lnTo>
                    <a:pt x="1447" y="11118"/>
                  </a:lnTo>
                  <a:lnTo>
                    <a:pt x="1447" y="718"/>
                  </a:lnTo>
                  <a:lnTo>
                    <a:pt x="1435" y="577"/>
                  </a:lnTo>
                  <a:lnTo>
                    <a:pt x="1396" y="436"/>
                  </a:lnTo>
                  <a:lnTo>
                    <a:pt x="1332" y="321"/>
                  </a:lnTo>
                  <a:lnTo>
                    <a:pt x="1243" y="205"/>
                  </a:lnTo>
                  <a:lnTo>
                    <a:pt x="1127" y="116"/>
                  </a:lnTo>
                  <a:lnTo>
                    <a:pt x="1012" y="52"/>
                  </a:lnTo>
                  <a:lnTo>
                    <a:pt x="871" y="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63;p46">
              <a:extLst>
                <a:ext uri="{FF2B5EF4-FFF2-40B4-BE49-F238E27FC236}">
                  <a16:creationId xmlns:a16="http://schemas.microsoft.com/office/drawing/2014/main" id="{4ABC6E92-D7E2-4DD1-AF73-0AF5CDEB1102}"/>
                </a:ext>
              </a:extLst>
            </p:cNvPr>
            <p:cNvSpPr/>
            <p:nvPr/>
          </p:nvSpPr>
          <p:spPr>
            <a:xfrm>
              <a:off x="2014325" y="1218325"/>
              <a:ext cx="222875" cy="296525"/>
            </a:xfrm>
            <a:custGeom>
              <a:avLst/>
              <a:gdLst/>
              <a:ahLst/>
              <a:cxnLst/>
              <a:rect l="l" t="t" r="r" b="b"/>
              <a:pathLst>
                <a:path w="8915" h="11861" extrusionOk="0">
                  <a:moveTo>
                    <a:pt x="4535" y="0"/>
                  </a:moveTo>
                  <a:lnTo>
                    <a:pt x="4381" y="13"/>
                  </a:lnTo>
                  <a:lnTo>
                    <a:pt x="4253" y="51"/>
                  </a:lnTo>
                  <a:lnTo>
                    <a:pt x="4125" y="128"/>
                  </a:lnTo>
                  <a:lnTo>
                    <a:pt x="4022" y="218"/>
                  </a:lnTo>
                  <a:lnTo>
                    <a:pt x="3933" y="320"/>
                  </a:lnTo>
                  <a:lnTo>
                    <a:pt x="3869" y="448"/>
                  </a:lnTo>
                  <a:lnTo>
                    <a:pt x="3817" y="576"/>
                  </a:lnTo>
                  <a:lnTo>
                    <a:pt x="3805" y="730"/>
                  </a:lnTo>
                  <a:lnTo>
                    <a:pt x="3805" y="6647"/>
                  </a:lnTo>
                  <a:lnTo>
                    <a:pt x="193" y="10643"/>
                  </a:lnTo>
                  <a:lnTo>
                    <a:pt x="103" y="10759"/>
                  </a:lnTo>
                  <a:lnTo>
                    <a:pt x="39" y="10887"/>
                  </a:lnTo>
                  <a:lnTo>
                    <a:pt x="1" y="11028"/>
                  </a:lnTo>
                  <a:lnTo>
                    <a:pt x="1" y="11169"/>
                  </a:lnTo>
                  <a:lnTo>
                    <a:pt x="13" y="11309"/>
                  </a:lnTo>
                  <a:lnTo>
                    <a:pt x="65" y="11438"/>
                  </a:lnTo>
                  <a:lnTo>
                    <a:pt x="141" y="11566"/>
                  </a:lnTo>
                  <a:lnTo>
                    <a:pt x="244" y="11668"/>
                  </a:lnTo>
                  <a:lnTo>
                    <a:pt x="346" y="11758"/>
                  </a:lnTo>
                  <a:lnTo>
                    <a:pt x="474" y="11809"/>
                  </a:lnTo>
                  <a:lnTo>
                    <a:pt x="590" y="11847"/>
                  </a:lnTo>
                  <a:lnTo>
                    <a:pt x="731" y="11860"/>
                  </a:lnTo>
                  <a:lnTo>
                    <a:pt x="872" y="11847"/>
                  </a:lnTo>
                  <a:lnTo>
                    <a:pt x="948" y="11822"/>
                  </a:lnTo>
                  <a:lnTo>
                    <a:pt x="1012" y="11796"/>
                  </a:lnTo>
                  <a:lnTo>
                    <a:pt x="1089" y="11771"/>
                  </a:lnTo>
                  <a:lnTo>
                    <a:pt x="1153" y="11719"/>
                  </a:lnTo>
                  <a:lnTo>
                    <a:pt x="1205" y="11681"/>
                  </a:lnTo>
                  <a:lnTo>
                    <a:pt x="1269" y="11617"/>
                  </a:lnTo>
                  <a:lnTo>
                    <a:pt x="5072" y="7416"/>
                  </a:lnTo>
                  <a:lnTo>
                    <a:pt x="5149" y="7301"/>
                  </a:lnTo>
                  <a:lnTo>
                    <a:pt x="5213" y="7185"/>
                  </a:lnTo>
                  <a:lnTo>
                    <a:pt x="5252" y="7057"/>
                  </a:lnTo>
                  <a:lnTo>
                    <a:pt x="5265" y="6929"/>
                  </a:lnTo>
                  <a:lnTo>
                    <a:pt x="5265" y="1460"/>
                  </a:lnTo>
                  <a:lnTo>
                    <a:pt x="8185" y="1460"/>
                  </a:lnTo>
                  <a:lnTo>
                    <a:pt x="8338" y="1447"/>
                  </a:lnTo>
                  <a:lnTo>
                    <a:pt x="8479" y="1396"/>
                  </a:lnTo>
                  <a:lnTo>
                    <a:pt x="8595" y="1332"/>
                  </a:lnTo>
                  <a:lnTo>
                    <a:pt x="8710" y="1242"/>
                  </a:lnTo>
                  <a:lnTo>
                    <a:pt x="8800" y="1140"/>
                  </a:lnTo>
                  <a:lnTo>
                    <a:pt x="8864" y="1012"/>
                  </a:lnTo>
                  <a:lnTo>
                    <a:pt x="8902" y="871"/>
                  </a:lnTo>
                  <a:lnTo>
                    <a:pt x="8915" y="730"/>
                  </a:lnTo>
                  <a:lnTo>
                    <a:pt x="8902" y="576"/>
                  </a:lnTo>
                  <a:lnTo>
                    <a:pt x="8864" y="448"/>
                  </a:lnTo>
                  <a:lnTo>
                    <a:pt x="8800" y="320"/>
                  </a:lnTo>
                  <a:lnTo>
                    <a:pt x="8710" y="218"/>
                  </a:lnTo>
                  <a:lnTo>
                    <a:pt x="8595" y="128"/>
                  </a:lnTo>
                  <a:lnTo>
                    <a:pt x="8479" y="51"/>
                  </a:lnTo>
                  <a:lnTo>
                    <a:pt x="8338" y="13"/>
                  </a:lnTo>
                  <a:lnTo>
                    <a:pt x="81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64;p46">
              <a:extLst>
                <a:ext uri="{FF2B5EF4-FFF2-40B4-BE49-F238E27FC236}">
                  <a16:creationId xmlns:a16="http://schemas.microsoft.com/office/drawing/2014/main" id="{55E133BF-A8BB-85A4-3986-CFC1432177AB}"/>
                </a:ext>
              </a:extLst>
            </p:cNvPr>
            <p:cNvSpPr/>
            <p:nvPr/>
          </p:nvSpPr>
          <p:spPr>
            <a:xfrm>
              <a:off x="2109425" y="1690925"/>
              <a:ext cx="259075" cy="36200"/>
            </a:xfrm>
            <a:custGeom>
              <a:avLst/>
              <a:gdLst/>
              <a:ahLst/>
              <a:cxnLst/>
              <a:rect l="l" t="t" r="r" b="b"/>
              <a:pathLst>
                <a:path w="10363" h="1448" extrusionOk="0">
                  <a:moveTo>
                    <a:pt x="731" y="1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13" y="577"/>
                  </a:lnTo>
                  <a:lnTo>
                    <a:pt x="1" y="731"/>
                  </a:lnTo>
                  <a:lnTo>
                    <a:pt x="13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77" y="1435"/>
                  </a:lnTo>
                  <a:lnTo>
                    <a:pt x="731" y="1448"/>
                  </a:lnTo>
                  <a:lnTo>
                    <a:pt x="9632" y="1448"/>
                  </a:lnTo>
                  <a:lnTo>
                    <a:pt x="9786" y="1435"/>
                  </a:lnTo>
                  <a:lnTo>
                    <a:pt x="9914" y="1397"/>
                  </a:lnTo>
                  <a:lnTo>
                    <a:pt x="10042" y="1333"/>
                  </a:lnTo>
                  <a:lnTo>
                    <a:pt x="10157" y="1243"/>
                  </a:lnTo>
                  <a:lnTo>
                    <a:pt x="10234" y="1128"/>
                  </a:lnTo>
                  <a:lnTo>
                    <a:pt x="10311" y="1012"/>
                  </a:lnTo>
                  <a:lnTo>
                    <a:pt x="10349" y="871"/>
                  </a:lnTo>
                  <a:lnTo>
                    <a:pt x="10362" y="731"/>
                  </a:lnTo>
                  <a:lnTo>
                    <a:pt x="10349" y="577"/>
                  </a:lnTo>
                  <a:lnTo>
                    <a:pt x="10311" y="436"/>
                  </a:lnTo>
                  <a:lnTo>
                    <a:pt x="10234" y="321"/>
                  </a:lnTo>
                  <a:lnTo>
                    <a:pt x="10157" y="205"/>
                  </a:lnTo>
                  <a:lnTo>
                    <a:pt x="10042" y="116"/>
                  </a:lnTo>
                  <a:lnTo>
                    <a:pt x="9914" y="52"/>
                  </a:lnTo>
                  <a:lnTo>
                    <a:pt x="9786" y="13"/>
                  </a:lnTo>
                  <a:lnTo>
                    <a:pt x="9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65;p46">
              <a:extLst>
                <a:ext uri="{FF2B5EF4-FFF2-40B4-BE49-F238E27FC236}">
                  <a16:creationId xmlns:a16="http://schemas.microsoft.com/office/drawing/2014/main" id="{9E0B9076-E4C5-5AD8-EF94-8822687DC21D}"/>
                </a:ext>
              </a:extLst>
            </p:cNvPr>
            <p:cNvSpPr/>
            <p:nvPr/>
          </p:nvSpPr>
          <p:spPr>
            <a:xfrm>
              <a:off x="2035775" y="1900975"/>
              <a:ext cx="285650" cy="191175"/>
            </a:xfrm>
            <a:custGeom>
              <a:avLst/>
              <a:gdLst/>
              <a:ahLst/>
              <a:cxnLst/>
              <a:rect l="l" t="t" r="r" b="b"/>
              <a:pathLst>
                <a:path w="11426" h="7647" extrusionOk="0">
                  <a:moveTo>
                    <a:pt x="731" y="0"/>
                  </a:moveTo>
                  <a:lnTo>
                    <a:pt x="590" y="13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14" y="577"/>
                  </a:lnTo>
                  <a:lnTo>
                    <a:pt x="1" y="718"/>
                  </a:lnTo>
                  <a:lnTo>
                    <a:pt x="14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90" y="1435"/>
                  </a:lnTo>
                  <a:lnTo>
                    <a:pt x="731" y="1448"/>
                  </a:lnTo>
                  <a:lnTo>
                    <a:pt x="7647" y="1448"/>
                  </a:lnTo>
                  <a:lnTo>
                    <a:pt x="10016" y="7199"/>
                  </a:lnTo>
                  <a:lnTo>
                    <a:pt x="10068" y="7301"/>
                  </a:lnTo>
                  <a:lnTo>
                    <a:pt x="10132" y="7391"/>
                  </a:lnTo>
                  <a:lnTo>
                    <a:pt x="10209" y="7467"/>
                  </a:lnTo>
                  <a:lnTo>
                    <a:pt x="10285" y="7532"/>
                  </a:lnTo>
                  <a:lnTo>
                    <a:pt x="10388" y="7583"/>
                  </a:lnTo>
                  <a:lnTo>
                    <a:pt x="10478" y="7621"/>
                  </a:lnTo>
                  <a:lnTo>
                    <a:pt x="10580" y="7634"/>
                  </a:lnTo>
                  <a:lnTo>
                    <a:pt x="10695" y="7647"/>
                  </a:lnTo>
                  <a:lnTo>
                    <a:pt x="10836" y="7634"/>
                  </a:lnTo>
                  <a:lnTo>
                    <a:pt x="10964" y="7596"/>
                  </a:lnTo>
                  <a:lnTo>
                    <a:pt x="11105" y="7519"/>
                  </a:lnTo>
                  <a:lnTo>
                    <a:pt x="11208" y="7429"/>
                  </a:lnTo>
                  <a:lnTo>
                    <a:pt x="11297" y="7327"/>
                  </a:lnTo>
                  <a:lnTo>
                    <a:pt x="11361" y="7199"/>
                  </a:lnTo>
                  <a:lnTo>
                    <a:pt x="11400" y="7070"/>
                  </a:lnTo>
                  <a:lnTo>
                    <a:pt x="11425" y="6930"/>
                  </a:lnTo>
                  <a:lnTo>
                    <a:pt x="11412" y="6776"/>
                  </a:lnTo>
                  <a:lnTo>
                    <a:pt x="11361" y="6635"/>
                  </a:lnTo>
                  <a:lnTo>
                    <a:pt x="8800" y="449"/>
                  </a:lnTo>
                  <a:lnTo>
                    <a:pt x="8748" y="346"/>
                  </a:lnTo>
                  <a:lnTo>
                    <a:pt x="8684" y="257"/>
                  </a:lnTo>
                  <a:lnTo>
                    <a:pt x="8620" y="180"/>
                  </a:lnTo>
                  <a:lnTo>
                    <a:pt x="8531" y="116"/>
                  </a:lnTo>
                  <a:lnTo>
                    <a:pt x="8441" y="65"/>
                  </a:lnTo>
                  <a:lnTo>
                    <a:pt x="8339" y="26"/>
                  </a:lnTo>
                  <a:lnTo>
                    <a:pt x="82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66;p46">
              <a:extLst>
                <a:ext uri="{FF2B5EF4-FFF2-40B4-BE49-F238E27FC236}">
                  <a16:creationId xmlns:a16="http://schemas.microsoft.com/office/drawing/2014/main" id="{EE6B572F-2BF7-30EE-8507-B580A783AC40}"/>
                </a:ext>
              </a:extLst>
            </p:cNvPr>
            <p:cNvSpPr/>
            <p:nvPr/>
          </p:nvSpPr>
          <p:spPr>
            <a:xfrm>
              <a:off x="1997350" y="1939075"/>
              <a:ext cx="148600" cy="292375"/>
            </a:xfrm>
            <a:custGeom>
              <a:avLst/>
              <a:gdLst/>
              <a:ahLst/>
              <a:cxnLst/>
              <a:rect l="l" t="t" r="r" b="b"/>
              <a:pathLst>
                <a:path w="5944" h="11695" extrusionOk="0">
                  <a:moveTo>
                    <a:pt x="731" y="1"/>
                  </a:moveTo>
                  <a:lnTo>
                    <a:pt x="590" y="13"/>
                  </a:lnTo>
                  <a:lnTo>
                    <a:pt x="449" y="65"/>
                  </a:lnTo>
                  <a:lnTo>
                    <a:pt x="334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65" y="449"/>
                  </a:lnTo>
                  <a:lnTo>
                    <a:pt x="26" y="590"/>
                  </a:lnTo>
                  <a:lnTo>
                    <a:pt x="1" y="731"/>
                  </a:lnTo>
                  <a:lnTo>
                    <a:pt x="1" y="5393"/>
                  </a:lnTo>
                  <a:lnTo>
                    <a:pt x="26" y="5546"/>
                  </a:lnTo>
                  <a:lnTo>
                    <a:pt x="65" y="5675"/>
                  </a:lnTo>
                  <a:lnTo>
                    <a:pt x="129" y="5803"/>
                  </a:lnTo>
                  <a:lnTo>
                    <a:pt x="218" y="5905"/>
                  </a:lnTo>
                  <a:lnTo>
                    <a:pt x="334" y="5995"/>
                  </a:lnTo>
                  <a:lnTo>
                    <a:pt x="449" y="6072"/>
                  </a:lnTo>
                  <a:lnTo>
                    <a:pt x="590" y="6110"/>
                  </a:lnTo>
                  <a:lnTo>
                    <a:pt x="731" y="6123"/>
                  </a:lnTo>
                  <a:lnTo>
                    <a:pt x="4484" y="6123"/>
                  </a:lnTo>
                  <a:lnTo>
                    <a:pt x="4484" y="10964"/>
                  </a:lnTo>
                  <a:lnTo>
                    <a:pt x="4496" y="11105"/>
                  </a:lnTo>
                  <a:lnTo>
                    <a:pt x="4548" y="11246"/>
                  </a:lnTo>
                  <a:lnTo>
                    <a:pt x="4612" y="11361"/>
                  </a:lnTo>
                  <a:lnTo>
                    <a:pt x="4701" y="11477"/>
                  </a:lnTo>
                  <a:lnTo>
                    <a:pt x="4804" y="11566"/>
                  </a:lnTo>
                  <a:lnTo>
                    <a:pt x="4932" y="11630"/>
                  </a:lnTo>
                  <a:lnTo>
                    <a:pt x="5060" y="11669"/>
                  </a:lnTo>
                  <a:lnTo>
                    <a:pt x="5214" y="11694"/>
                  </a:lnTo>
                  <a:lnTo>
                    <a:pt x="5354" y="11669"/>
                  </a:lnTo>
                  <a:lnTo>
                    <a:pt x="5495" y="11630"/>
                  </a:lnTo>
                  <a:lnTo>
                    <a:pt x="5623" y="11566"/>
                  </a:lnTo>
                  <a:lnTo>
                    <a:pt x="5726" y="11477"/>
                  </a:lnTo>
                  <a:lnTo>
                    <a:pt x="5816" y="11361"/>
                  </a:lnTo>
                  <a:lnTo>
                    <a:pt x="5880" y="11246"/>
                  </a:lnTo>
                  <a:lnTo>
                    <a:pt x="5931" y="11105"/>
                  </a:lnTo>
                  <a:lnTo>
                    <a:pt x="5944" y="10964"/>
                  </a:lnTo>
                  <a:lnTo>
                    <a:pt x="5944" y="5393"/>
                  </a:lnTo>
                  <a:lnTo>
                    <a:pt x="5931" y="5252"/>
                  </a:lnTo>
                  <a:lnTo>
                    <a:pt x="5880" y="5111"/>
                  </a:lnTo>
                  <a:lnTo>
                    <a:pt x="5816" y="4983"/>
                  </a:lnTo>
                  <a:lnTo>
                    <a:pt x="5726" y="4880"/>
                  </a:lnTo>
                  <a:lnTo>
                    <a:pt x="5623" y="4791"/>
                  </a:lnTo>
                  <a:lnTo>
                    <a:pt x="5495" y="4727"/>
                  </a:lnTo>
                  <a:lnTo>
                    <a:pt x="5354" y="4676"/>
                  </a:lnTo>
                  <a:lnTo>
                    <a:pt x="5214" y="4663"/>
                  </a:lnTo>
                  <a:lnTo>
                    <a:pt x="1461" y="4663"/>
                  </a:lnTo>
                  <a:lnTo>
                    <a:pt x="1461" y="731"/>
                  </a:lnTo>
                  <a:lnTo>
                    <a:pt x="1448" y="590"/>
                  </a:lnTo>
                  <a:lnTo>
                    <a:pt x="1410" y="449"/>
                  </a:lnTo>
                  <a:lnTo>
                    <a:pt x="1333" y="321"/>
                  </a:lnTo>
                  <a:lnTo>
                    <a:pt x="1256" y="218"/>
                  </a:lnTo>
                  <a:lnTo>
                    <a:pt x="1141" y="129"/>
                  </a:lnTo>
                  <a:lnTo>
                    <a:pt x="1013" y="65"/>
                  </a:lnTo>
                  <a:lnTo>
                    <a:pt x="884" y="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67;p46">
              <a:extLst>
                <a:ext uri="{FF2B5EF4-FFF2-40B4-BE49-F238E27FC236}">
                  <a16:creationId xmlns:a16="http://schemas.microsoft.com/office/drawing/2014/main" id="{60208D80-87A5-F6A0-6673-F3B70FD57B05}"/>
                </a:ext>
              </a:extLst>
            </p:cNvPr>
            <p:cNvSpPr/>
            <p:nvPr/>
          </p:nvSpPr>
          <p:spPr>
            <a:xfrm>
              <a:off x="1749200" y="2006650"/>
              <a:ext cx="152125" cy="400575"/>
            </a:xfrm>
            <a:custGeom>
              <a:avLst/>
              <a:gdLst/>
              <a:ahLst/>
              <a:cxnLst/>
              <a:rect l="l" t="t" r="r" b="b"/>
              <a:pathLst>
                <a:path w="6085" h="16023" extrusionOk="0">
                  <a:moveTo>
                    <a:pt x="2895" y="0"/>
                  </a:moveTo>
                  <a:lnTo>
                    <a:pt x="2742" y="13"/>
                  </a:lnTo>
                  <a:lnTo>
                    <a:pt x="2601" y="51"/>
                  </a:lnTo>
                  <a:lnTo>
                    <a:pt x="2485" y="128"/>
                  </a:lnTo>
                  <a:lnTo>
                    <a:pt x="2370" y="218"/>
                  </a:lnTo>
                  <a:lnTo>
                    <a:pt x="2280" y="320"/>
                  </a:lnTo>
                  <a:lnTo>
                    <a:pt x="2216" y="448"/>
                  </a:lnTo>
                  <a:lnTo>
                    <a:pt x="2178" y="576"/>
                  </a:lnTo>
                  <a:lnTo>
                    <a:pt x="2165" y="730"/>
                  </a:lnTo>
                  <a:lnTo>
                    <a:pt x="2165" y="4163"/>
                  </a:lnTo>
                  <a:lnTo>
                    <a:pt x="2178" y="4304"/>
                  </a:lnTo>
                  <a:lnTo>
                    <a:pt x="2216" y="4444"/>
                  </a:lnTo>
                  <a:lnTo>
                    <a:pt x="2280" y="4573"/>
                  </a:lnTo>
                  <a:lnTo>
                    <a:pt x="2370" y="4675"/>
                  </a:lnTo>
                  <a:lnTo>
                    <a:pt x="2485" y="4765"/>
                  </a:lnTo>
                  <a:lnTo>
                    <a:pt x="2601" y="4829"/>
                  </a:lnTo>
                  <a:lnTo>
                    <a:pt x="2742" y="4880"/>
                  </a:lnTo>
                  <a:lnTo>
                    <a:pt x="2895" y="4893"/>
                  </a:lnTo>
                  <a:lnTo>
                    <a:pt x="4624" y="4893"/>
                  </a:lnTo>
                  <a:lnTo>
                    <a:pt x="4624" y="10157"/>
                  </a:lnTo>
                  <a:lnTo>
                    <a:pt x="731" y="10157"/>
                  </a:lnTo>
                  <a:lnTo>
                    <a:pt x="590" y="10170"/>
                  </a:lnTo>
                  <a:lnTo>
                    <a:pt x="449" y="10208"/>
                  </a:lnTo>
                  <a:lnTo>
                    <a:pt x="321" y="10285"/>
                  </a:lnTo>
                  <a:lnTo>
                    <a:pt x="218" y="10362"/>
                  </a:lnTo>
                  <a:lnTo>
                    <a:pt x="129" y="10477"/>
                  </a:lnTo>
                  <a:lnTo>
                    <a:pt x="65" y="10605"/>
                  </a:lnTo>
                  <a:lnTo>
                    <a:pt x="26" y="10733"/>
                  </a:lnTo>
                  <a:lnTo>
                    <a:pt x="1" y="10887"/>
                  </a:lnTo>
                  <a:lnTo>
                    <a:pt x="1" y="15293"/>
                  </a:lnTo>
                  <a:lnTo>
                    <a:pt x="26" y="15434"/>
                  </a:lnTo>
                  <a:lnTo>
                    <a:pt x="65" y="15574"/>
                  </a:lnTo>
                  <a:lnTo>
                    <a:pt x="129" y="15703"/>
                  </a:lnTo>
                  <a:lnTo>
                    <a:pt x="218" y="15805"/>
                  </a:lnTo>
                  <a:lnTo>
                    <a:pt x="321" y="15895"/>
                  </a:lnTo>
                  <a:lnTo>
                    <a:pt x="449" y="15959"/>
                  </a:lnTo>
                  <a:lnTo>
                    <a:pt x="590" y="16010"/>
                  </a:lnTo>
                  <a:lnTo>
                    <a:pt x="731" y="16023"/>
                  </a:lnTo>
                  <a:lnTo>
                    <a:pt x="884" y="16010"/>
                  </a:lnTo>
                  <a:lnTo>
                    <a:pt x="1012" y="15959"/>
                  </a:lnTo>
                  <a:lnTo>
                    <a:pt x="1141" y="15895"/>
                  </a:lnTo>
                  <a:lnTo>
                    <a:pt x="1243" y="15805"/>
                  </a:lnTo>
                  <a:lnTo>
                    <a:pt x="1333" y="15703"/>
                  </a:lnTo>
                  <a:lnTo>
                    <a:pt x="1410" y="15574"/>
                  </a:lnTo>
                  <a:lnTo>
                    <a:pt x="1448" y="15434"/>
                  </a:lnTo>
                  <a:lnTo>
                    <a:pt x="1461" y="15293"/>
                  </a:lnTo>
                  <a:lnTo>
                    <a:pt x="1461" y="11617"/>
                  </a:lnTo>
                  <a:lnTo>
                    <a:pt x="5354" y="11617"/>
                  </a:lnTo>
                  <a:lnTo>
                    <a:pt x="5495" y="11591"/>
                  </a:lnTo>
                  <a:lnTo>
                    <a:pt x="5636" y="11553"/>
                  </a:lnTo>
                  <a:lnTo>
                    <a:pt x="5764" y="11489"/>
                  </a:lnTo>
                  <a:lnTo>
                    <a:pt x="5867" y="11399"/>
                  </a:lnTo>
                  <a:lnTo>
                    <a:pt x="5956" y="11284"/>
                  </a:lnTo>
                  <a:lnTo>
                    <a:pt x="6020" y="11169"/>
                  </a:lnTo>
                  <a:lnTo>
                    <a:pt x="6072" y="11028"/>
                  </a:lnTo>
                  <a:lnTo>
                    <a:pt x="6084" y="10887"/>
                  </a:lnTo>
                  <a:lnTo>
                    <a:pt x="6084" y="4163"/>
                  </a:lnTo>
                  <a:lnTo>
                    <a:pt x="6072" y="4009"/>
                  </a:lnTo>
                  <a:lnTo>
                    <a:pt x="6020" y="3881"/>
                  </a:lnTo>
                  <a:lnTo>
                    <a:pt x="5956" y="3753"/>
                  </a:lnTo>
                  <a:lnTo>
                    <a:pt x="5867" y="3650"/>
                  </a:lnTo>
                  <a:lnTo>
                    <a:pt x="5764" y="3561"/>
                  </a:lnTo>
                  <a:lnTo>
                    <a:pt x="5636" y="3497"/>
                  </a:lnTo>
                  <a:lnTo>
                    <a:pt x="5495" y="3445"/>
                  </a:lnTo>
                  <a:lnTo>
                    <a:pt x="5354" y="3433"/>
                  </a:lnTo>
                  <a:lnTo>
                    <a:pt x="3612" y="3433"/>
                  </a:lnTo>
                  <a:lnTo>
                    <a:pt x="3612" y="730"/>
                  </a:lnTo>
                  <a:lnTo>
                    <a:pt x="3600" y="576"/>
                  </a:lnTo>
                  <a:lnTo>
                    <a:pt x="3561" y="448"/>
                  </a:lnTo>
                  <a:lnTo>
                    <a:pt x="3497" y="320"/>
                  </a:lnTo>
                  <a:lnTo>
                    <a:pt x="3408" y="218"/>
                  </a:lnTo>
                  <a:lnTo>
                    <a:pt x="3292" y="128"/>
                  </a:lnTo>
                  <a:lnTo>
                    <a:pt x="3177" y="51"/>
                  </a:lnTo>
                  <a:lnTo>
                    <a:pt x="3036" y="13"/>
                  </a:lnTo>
                  <a:lnTo>
                    <a:pt x="28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68;p46">
              <a:extLst>
                <a:ext uri="{FF2B5EF4-FFF2-40B4-BE49-F238E27FC236}">
                  <a16:creationId xmlns:a16="http://schemas.microsoft.com/office/drawing/2014/main" id="{5ABF7847-3800-5953-7E75-6955D78BF3C2}"/>
                </a:ext>
              </a:extLst>
            </p:cNvPr>
            <p:cNvSpPr/>
            <p:nvPr/>
          </p:nvSpPr>
          <p:spPr>
            <a:xfrm>
              <a:off x="1496900" y="1950925"/>
              <a:ext cx="160125" cy="256825"/>
            </a:xfrm>
            <a:custGeom>
              <a:avLst/>
              <a:gdLst/>
              <a:ahLst/>
              <a:cxnLst/>
              <a:rect l="l" t="t" r="r" b="b"/>
              <a:pathLst>
                <a:path w="6405" h="10273" extrusionOk="0">
                  <a:moveTo>
                    <a:pt x="5597" y="1"/>
                  </a:moveTo>
                  <a:lnTo>
                    <a:pt x="5469" y="26"/>
                  </a:lnTo>
                  <a:lnTo>
                    <a:pt x="5328" y="77"/>
                  </a:lnTo>
                  <a:lnTo>
                    <a:pt x="5213" y="154"/>
                  </a:lnTo>
                  <a:lnTo>
                    <a:pt x="5110" y="269"/>
                  </a:lnTo>
                  <a:lnTo>
                    <a:pt x="167" y="6353"/>
                  </a:lnTo>
                  <a:lnTo>
                    <a:pt x="90" y="6456"/>
                  </a:lnTo>
                  <a:lnTo>
                    <a:pt x="39" y="6584"/>
                  </a:lnTo>
                  <a:lnTo>
                    <a:pt x="13" y="6699"/>
                  </a:lnTo>
                  <a:lnTo>
                    <a:pt x="0" y="6827"/>
                  </a:lnTo>
                  <a:lnTo>
                    <a:pt x="26" y="6955"/>
                  </a:lnTo>
                  <a:lnTo>
                    <a:pt x="51" y="7083"/>
                  </a:lnTo>
                  <a:lnTo>
                    <a:pt x="115" y="7199"/>
                  </a:lnTo>
                  <a:lnTo>
                    <a:pt x="192" y="7301"/>
                  </a:lnTo>
                  <a:lnTo>
                    <a:pt x="2664" y="10029"/>
                  </a:lnTo>
                  <a:lnTo>
                    <a:pt x="2715" y="10080"/>
                  </a:lnTo>
                  <a:lnTo>
                    <a:pt x="2779" y="10132"/>
                  </a:lnTo>
                  <a:lnTo>
                    <a:pt x="2843" y="10170"/>
                  </a:lnTo>
                  <a:lnTo>
                    <a:pt x="2920" y="10208"/>
                  </a:lnTo>
                  <a:lnTo>
                    <a:pt x="2984" y="10234"/>
                  </a:lnTo>
                  <a:lnTo>
                    <a:pt x="3061" y="10260"/>
                  </a:lnTo>
                  <a:lnTo>
                    <a:pt x="3202" y="10272"/>
                  </a:lnTo>
                  <a:lnTo>
                    <a:pt x="3330" y="10260"/>
                  </a:lnTo>
                  <a:lnTo>
                    <a:pt x="3458" y="10221"/>
                  </a:lnTo>
                  <a:lnTo>
                    <a:pt x="3586" y="10170"/>
                  </a:lnTo>
                  <a:lnTo>
                    <a:pt x="3689" y="10080"/>
                  </a:lnTo>
                  <a:lnTo>
                    <a:pt x="3791" y="9978"/>
                  </a:lnTo>
                  <a:lnTo>
                    <a:pt x="3868" y="9850"/>
                  </a:lnTo>
                  <a:lnTo>
                    <a:pt x="3906" y="9722"/>
                  </a:lnTo>
                  <a:lnTo>
                    <a:pt x="3932" y="9581"/>
                  </a:lnTo>
                  <a:lnTo>
                    <a:pt x="3932" y="9440"/>
                  </a:lnTo>
                  <a:lnTo>
                    <a:pt x="3894" y="9299"/>
                  </a:lnTo>
                  <a:lnTo>
                    <a:pt x="3830" y="9171"/>
                  </a:lnTo>
                  <a:lnTo>
                    <a:pt x="3740" y="9056"/>
                  </a:lnTo>
                  <a:lnTo>
                    <a:pt x="1691" y="6789"/>
                  </a:lnTo>
                  <a:lnTo>
                    <a:pt x="6238" y="1179"/>
                  </a:lnTo>
                  <a:lnTo>
                    <a:pt x="6327" y="1064"/>
                  </a:lnTo>
                  <a:lnTo>
                    <a:pt x="6378" y="923"/>
                  </a:lnTo>
                  <a:lnTo>
                    <a:pt x="6404" y="795"/>
                  </a:lnTo>
                  <a:lnTo>
                    <a:pt x="6404" y="654"/>
                  </a:lnTo>
                  <a:lnTo>
                    <a:pt x="6378" y="513"/>
                  </a:lnTo>
                  <a:lnTo>
                    <a:pt x="6314" y="385"/>
                  </a:lnTo>
                  <a:lnTo>
                    <a:pt x="6238" y="257"/>
                  </a:lnTo>
                  <a:lnTo>
                    <a:pt x="6135" y="154"/>
                  </a:lnTo>
                  <a:lnTo>
                    <a:pt x="6007" y="77"/>
                  </a:lnTo>
                  <a:lnTo>
                    <a:pt x="5879" y="26"/>
                  </a:lnTo>
                  <a:lnTo>
                    <a:pt x="57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69;p46">
              <a:extLst>
                <a:ext uri="{FF2B5EF4-FFF2-40B4-BE49-F238E27FC236}">
                  <a16:creationId xmlns:a16="http://schemas.microsoft.com/office/drawing/2014/main" id="{D983DBF1-23CF-F78C-6EE2-C142729ECD65}"/>
                </a:ext>
              </a:extLst>
            </p:cNvPr>
            <p:cNvSpPr/>
            <p:nvPr/>
          </p:nvSpPr>
          <p:spPr>
            <a:xfrm>
              <a:off x="1203275" y="1889125"/>
              <a:ext cx="391950" cy="276675"/>
            </a:xfrm>
            <a:custGeom>
              <a:avLst/>
              <a:gdLst/>
              <a:ahLst/>
              <a:cxnLst/>
              <a:rect l="l" t="t" r="r" b="b"/>
              <a:pathLst>
                <a:path w="15678" h="11067" extrusionOk="0">
                  <a:moveTo>
                    <a:pt x="14909" y="1"/>
                  </a:moveTo>
                  <a:lnTo>
                    <a:pt x="14768" y="26"/>
                  </a:lnTo>
                  <a:lnTo>
                    <a:pt x="14627" y="65"/>
                  </a:lnTo>
                  <a:lnTo>
                    <a:pt x="14512" y="141"/>
                  </a:lnTo>
                  <a:lnTo>
                    <a:pt x="14396" y="244"/>
                  </a:lnTo>
                  <a:lnTo>
                    <a:pt x="8594" y="6878"/>
                  </a:lnTo>
                  <a:lnTo>
                    <a:pt x="3561" y="6878"/>
                  </a:lnTo>
                  <a:lnTo>
                    <a:pt x="3420" y="6891"/>
                  </a:lnTo>
                  <a:lnTo>
                    <a:pt x="3292" y="6930"/>
                  </a:lnTo>
                  <a:lnTo>
                    <a:pt x="3164" y="6994"/>
                  </a:lnTo>
                  <a:lnTo>
                    <a:pt x="3061" y="7083"/>
                  </a:lnTo>
                  <a:lnTo>
                    <a:pt x="218" y="9811"/>
                  </a:lnTo>
                  <a:lnTo>
                    <a:pt x="128" y="9927"/>
                  </a:lnTo>
                  <a:lnTo>
                    <a:pt x="64" y="10042"/>
                  </a:lnTo>
                  <a:lnTo>
                    <a:pt x="13" y="10183"/>
                  </a:lnTo>
                  <a:lnTo>
                    <a:pt x="0" y="10324"/>
                  </a:lnTo>
                  <a:lnTo>
                    <a:pt x="13" y="10465"/>
                  </a:lnTo>
                  <a:lnTo>
                    <a:pt x="52" y="10593"/>
                  </a:lnTo>
                  <a:lnTo>
                    <a:pt x="116" y="10721"/>
                  </a:lnTo>
                  <a:lnTo>
                    <a:pt x="205" y="10836"/>
                  </a:lnTo>
                  <a:lnTo>
                    <a:pt x="256" y="10887"/>
                  </a:lnTo>
                  <a:lnTo>
                    <a:pt x="320" y="10939"/>
                  </a:lnTo>
                  <a:lnTo>
                    <a:pt x="449" y="11003"/>
                  </a:lnTo>
                  <a:lnTo>
                    <a:pt x="589" y="11054"/>
                  </a:lnTo>
                  <a:lnTo>
                    <a:pt x="730" y="11067"/>
                  </a:lnTo>
                  <a:lnTo>
                    <a:pt x="871" y="11054"/>
                  </a:lnTo>
                  <a:lnTo>
                    <a:pt x="999" y="11015"/>
                  </a:lnTo>
                  <a:lnTo>
                    <a:pt x="1127" y="10951"/>
                  </a:lnTo>
                  <a:lnTo>
                    <a:pt x="1230" y="10862"/>
                  </a:lnTo>
                  <a:lnTo>
                    <a:pt x="3855" y="8339"/>
                  </a:lnTo>
                  <a:lnTo>
                    <a:pt x="8915" y="8339"/>
                  </a:lnTo>
                  <a:lnTo>
                    <a:pt x="9004" y="8326"/>
                  </a:lnTo>
                  <a:lnTo>
                    <a:pt x="9068" y="8313"/>
                  </a:lnTo>
                  <a:lnTo>
                    <a:pt x="9145" y="8300"/>
                  </a:lnTo>
                  <a:lnTo>
                    <a:pt x="9222" y="8274"/>
                  </a:lnTo>
                  <a:lnTo>
                    <a:pt x="9286" y="8236"/>
                  </a:lnTo>
                  <a:lnTo>
                    <a:pt x="9350" y="8185"/>
                  </a:lnTo>
                  <a:lnTo>
                    <a:pt x="9414" y="8146"/>
                  </a:lnTo>
                  <a:lnTo>
                    <a:pt x="9465" y="8082"/>
                  </a:lnTo>
                  <a:lnTo>
                    <a:pt x="15498" y="1205"/>
                  </a:lnTo>
                  <a:lnTo>
                    <a:pt x="15587" y="1089"/>
                  </a:lnTo>
                  <a:lnTo>
                    <a:pt x="15639" y="948"/>
                  </a:lnTo>
                  <a:lnTo>
                    <a:pt x="15677" y="820"/>
                  </a:lnTo>
                  <a:lnTo>
                    <a:pt x="15677" y="679"/>
                  </a:lnTo>
                  <a:lnTo>
                    <a:pt x="15651" y="539"/>
                  </a:lnTo>
                  <a:lnTo>
                    <a:pt x="15600" y="410"/>
                  </a:lnTo>
                  <a:lnTo>
                    <a:pt x="15536" y="282"/>
                  </a:lnTo>
                  <a:lnTo>
                    <a:pt x="15434" y="180"/>
                  </a:lnTo>
                  <a:lnTo>
                    <a:pt x="15306" y="90"/>
                  </a:lnTo>
                  <a:lnTo>
                    <a:pt x="15178" y="39"/>
                  </a:lnTo>
                  <a:lnTo>
                    <a:pt x="150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70;p46">
              <a:extLst>
                <a:ext uri="{FF2B5EF4-FFF2-40B4-BE49-F238E27FC236}">
                  <a16:creationId xmlns:a16="http://schemas.microsoft.com/office/drawing/2014/main" id="{92E426C6-C3E4-211D-9A89-F7ED6C1E08DC}"/>
                </a:ext>
              </a:extLst>
            </p:cNvPr>
            <p:cNvSpPr/>
            <p:nvPr/>
          </p:nvSpPr>
          <p:spPr>
            <a:xfrm>
              <a:off x="1282050" y="1700525"/>
              <a:ext cx="251375" cy="36225"/>
            </a:xfrm>
            <a:custGeom>
              <a:avLst/>
              <a:gdLst/>
              <a:ahLst/>
              <a:cxnLst/>
              <a:rect l="l" t="t" r="r" b="b"/>
              <a:pathLst>
                <a:path w="10055" h="1449" extrusionOk="0">
                  <a:moveTo>
                    <a:pt x="730" y="1"/>
                  </a:moveTo>
                  <a:lnTo>
                    <a:pt x="576" y="14"/>
                  </a:lnTo>
                  <a:lnTo>
                    <a:pt x="448" y="52"/>
                  </a:lnTo>
                  <a:lnTo>
                    <a:pt x="320" y="116"/>
                  </a:lnTo>
                  <a:lnTo>
                    <a:pt x="218" y="206"/>
                  </a:lnTo>
                  <a:lnTo>
                    <a:pt x="128" y="321"/>
                  </a:lnTo>
                  <a:lnTo>
                    <a:pt x="51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51" y="1013"/>
                  </a:lnTo>
                  <a:lnTo>
                    <a:pt x="128" y="1128"/>
                  </a:lnTo>
                  <a:lnTo>
                    <a:pt x="218" y="1243"/>
                  </a:lnTo>
                  <a:lnTo>
                    <a:pt x="320" y="1333"/>
                  </a:lnTo>
                  <a:lnTo>
                    <a:pt x="448" y="1397"/>
                  </a:lnTo>
                  <a:lnTo>
                    <a:pt x="576" y="1435"/>
                  </a:lnTo>
                  <a:lnTo>
                    <a:pt x="730" y="1448"/>
                  </a:lnTo>
                  <a:lnTo>
                    <a:pt x="9324" y="1448"/>
                  </a:lnTo>
                  <a:lnTo>
                    <a:pt x="9478" y="1435"/>
                  </a:lnTo>
                  <a:lnTo>
                    <a:pt x="9606" y="1397"/>
                  </a:lnTo>
                  <a:lnTo>
                    <a:pt x="9734" y="1333"/>
                  </a:lnTo>
                  <a:lnTo>
                    <a:pt x="9849" y="1243"/>
                  </a:lnTo>
                  <a:lnTo>
                    <a:pt x="9926" y="1128"/>
                  </a:lnTo>
                  <a:lnTo>
                    <a:pt x="10003" y="1013"/>
                  </a:lnTo>
                  <a:lnTo>
                    <a:pt x="10041" y="872"/>
                  </a:lnTo>
                  <a:lnTo>
                    <a:pt x="10054" y="718"/>
                  </a:lnTo>
                  <a:lnTo>
                    <a:pt x="10041" y="577"/>
                  </a:lnTo>
                  <a:lnTo>
                    <a:pt x="10003" y="436"/>
                  </a:lnTo>
                  <a:lnTo>
                    <a:pt x="9926" y="321"/>
                  </a:lnTo>
                  <a:lnTo>
                    <a:pt x="9849" y="206"/>
                  </a:lnTo>
                  <a:lnTo>
                    <a:pt x="9734" y="116"/>
                  </a:lnTo>
                  <a:lnTo>
                    <a:pt x="9606" y="52"/>
                  </a:lnTo>
                  <a:lnTo>
                    <a:pt x="9478" y="14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71;p46">
              <a:extLst>
                <a:ext uri="{FF2B5EF4-FFF2-40B4-BE49-F238E27FC236}">
                  <a16:creationId xmlns:a16="http://schemas.microsoft.com/office/drawing/2014/main" id="{7882BFBF-C97F-D995-5AB4-2D03EE74222A}"/>
                </a:ext>
              </a:extLst>
            </p:cNvPr>
            <p:cNvSpPr/>
            <p:nvPr/>
          </p:nvSpPr>
          <p:spPr>
            <a:xfrm>
              <a:off x="1263775" y="1375850"/>
              <a:ext cx="330800" cy="172925"/>
            </a:xfrm>
            <a:custGeom>
              <a:avLst/>
              <a:gdLst/>
              <a:ahLst/>
              <a:cxnLst/>
              <a:rect l="l" t="t" r="r" b="b"/>
              <a:pathLst>
                <a:path w="13232" h="6917" extrusionOk="0">
                  <a:moveTo>
                    <a:pt x="757" y="1"/>
                  </a:moveTo>
                  <a:lnTo>
                    <a:pt x="616" y="13"/>
                  </a:lnTo>
                  <a:lnTo>
                    <a:pt x="475" y="39"/>
                  </a:lnTo>
                  <a:lnTo>
                    <a:pt x="347" y="103"/>
                  </a:lnTo>
                  <a:lnTo>
                    <a:pt x="232" y="193"/>
                  </a:lnTo>
                  <a:lnTo>
                    <a:pt x="129" y="308"/>
                  </a:lnTo>
                  <a:lnTo>
                    <a:pt x="65" y="423"/>
                  </a:lnTo>
                  <a:lnTo>
                    <a:pt x="14" y="564"/>
                  </a:lnTo>
                  <a:lnTo>
                    <a:pt x="1" y="692"/>
                  </a:lnTo>
                  <a:lnTo>
                    <a:pt x="1" y="833"/>
                  </a:lnTo>
                  <a:lnTo>
                    <a:pt x="39" y="974"/>
                  </a:lnTo>
                  <a:lnTo>
                    <a:pt x="103" y="1102"/>
                  </a:lnTo>
                  <a:lnTo>
                    <a:pt x="193" y="1217"/>
                  </a:lnTo>
                  <a:lnTo>
                    <a:pt x="5227" y="6686"/>
                  </a:lnTo>
                  <a:lnTo>
                    <a:pt x="5278" y="6737"/>
                  </a:lnTo>
                  <a:lnTo>
                    <a:pt x="5342" y="6776"/>
                  </a:lnTo>
                  <a:lnTo>
                    <a:pt x="5406" y="6827"/>
                  </a:lnTo>
                  <a:lnTo>
                    <a:pt x="5470" y="6853"/>
                  </a:lnTo>
                  <a:lnTo>
                    <a:pt x="5534" y="6878"/>
                  </a:lnTo>
                  <a:lnTo>
                    <a:pt x="5611" y="6904"/>
                  </a:lnTo>
                  <a:lnTo>
                    <a:pt x="5688" y="6917"/>
                  </a:lnTo>
                  <a:lnTo>
                    <a:pt x="12514" y="6917"/>
                  </a:lnTo>
                  <a:lnTo>
                    <a:pt x="12655" y="6904"/>
                  </a:lnTo>
                  <a:lnTo>
                    <a:pt x="12796" y="6853"/>
                  </a:lnTo>
                  <a:lnTo>
                    <a:pt x="12911" y="6789"/>
                  </a:lnTo>
                  <a:lnTo>
                    <a:pt x="13027" y="6699"/>
                  </a:lnTo>
                  <a:lnTo>
                    <a:pt x="13116" y="6597"/>
                  </a:lnTo>
                  <a:lnTo>
                    <a:pt x="13180" y="6469"/>
                  </a:lnTo>
                  <a:lnTo>
                    <a:pt x="13219" y="6340"/>
                  </a:lnTo>
                  <a:lnTo>
                    <a:pt x="13231" y="6187"/>
                  </a:lnTo>
                  <a:lnTo>
                    <a:pt x="13219" y="6046"/>
                  </a:lnTo>
                  <a:lnTo>
                    <a:pt x="13180" y="5905"/>
                  </a:lnTo>
                  <a:lnTo>
                    <a:pt x="13116" y="5777"/>
                  </a:lnTo>
                  <a:lnTo>
                    <a:pt x="13027" y="5674"/>
                  </a:lnTo>
                  <a:lnTo>
                    <a:pt x="12911" y="5585"/>
                  </a:lnTo>
                  <a:lnTo>
                    <a:pt x="12796" y="5521"/>
                  </a:lnTo>
                  <a:lnTo>
                    <a:pt x="12655" y="5470"/>
                  </a:lnTo>
                  <a:lnTo>
                    <a:pt x="12514" y="5457"/>
                  </a:lnTo>
                  <a:lnTo>
                    <a:pt x="6072" y="5457"/>
                  </a:lnTo>
                  <a:lnTo>
                    <a:pt x="1256" y="231"/>
                  </a:lnTo>
                  <a:lnTo>
                    <a:pt x="1154" y="141"/>
                  </a:lnTo>
                  <a:lnTo>
                    <a:pt x="1026" y="65"/>
                  </a:lnTo>
                  <a:lnTo>
                    <a:pt x="898" y="13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72;p46">
              <a:extLst>
                <a:ext uri="{FF2B5EF4-FFF2-40B4-BE49-F238E27FC236}">
                  <a16:creationId xmlns:a16="http://schemas.microsoft.com/office/drawing/2014/main" id="{CD68ADBC-24FE-2902-AAB4-9609B74B725B}"/>
                </a:ext>
              </a:extLst>
            </p:cNvPr>
            <p:cNvSpPr/>
            <p:nvPr/>
          </p:nvSpPr>
          <p:spPr>
            <a:xfrm>
              <a:off x="1601275" y="1325900"/>
              <a:ext cx="36525" cy="179975"/>
            </a:xfrm>
            <a:custGeom>
              <a:avLst/>
              <a:gdLst/>
              <a:ahLst/>
              <a:cxnLst/>
              <a:rect l="l" t="t" r="r" b="b"/>
              <a:pathLst>
                <a:path w="1461" h="7199" extrusionOk="0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3" y="590"/>
                  </a:lnTo>
                  <a:lnTo>
                    <a:pt x="0" y="731"/>
                  </a:lnTo>
                  <a:lnTo>
                    <a:pt x="0" y="6468"/>
                  </a:lnTo>
                  <a:lnTo>
                    <a:pt x="13" y="6609"/>
                  </a:lnTo>
                  <a:lnTo>
                    <a:pt x="52" y="6750"/>
                  </a:lnTo>
                  <a:lnTo>
                    <a:pt x="129" y="6878"/>
                  </a:lnTo>
                  <a:lnTo>
                    <a:pt x="218" y="6981"/>
                  </a:lnTo>
                  <a:lnTo>
                    <a:pt x="321" y="7070"/>
                  </a:lnTo>
                  <a:lnTo>
                    <a:pt x="449" y="7135"/>
                  </a:lnTo>
                  <a:lnTo>
                    <a:pt x="577" y="7173"/>
                  </a:lnTo>
                  <a:lnTo>
                    <a:pt x="730" y="7199"/>
                  </a:lnTo>
                  <a:lnTo>
                    <a:pt x="871" y="7173"/>
                  </a:lnTo>
                  <a:lnTo>
                    <a:pt x="1012" y="7135"/>
                  </a:lnTo>
                  <a:lnTo>
                    <a:pt x="1140" y="7070"/>
                  </a:lnTo>
                  <a:lnTo>
                    <a:pt x="1243" y="6981"/>
                  </a:lnTo>
                  <a:lnTo>
                    <a:pt x="1332" y="6878"/>
                  </a:lnTo>
                  <a:lnTo>
                    <a:pt x="1396" y="6750"/>
                  </a:lnTo>
                  <a:lnTo>
                    <a:pt x="1448" y="6609"/>
                  </a:lnTo>
                  <a:lnTo>
                    <a:pt x="1461" y="6468"/>
                  </a:lnTo>
                  <a:lnTo>
                    <a:pt x="1461" y="731"/>
                  </a:lnTo>
                  <a:lnTo>
                    <a:pt x="1448" y="590"/>
                  </a:lnTo>
                  <a:lnTo>
                    <a:pt x="1396" y="449"/>
                  </a:lnTo>
                  <a:lnTo>
                    <a:pt x="1332" y="321"/>
                  </a:lnTo>
                  <a:lnTo>
                    <a:pt x="1243" y="218"/>
                  </a:lnTo>
                  <a:lnTo>
                    <a:pt x="1140" y="129"/>
                  </a:lnTo>
                  <a:lnTo>
                    <a:pt x="1012" y="65"/>
                  </a:lnTo>
                  <a:lnTo>
                    <a:pt x="871" y="13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473;p46">
              <a:extLst>
                <a:ext uri="{FF2B5EF4-FFF2-40B4-BE49-F238E27FC236}">
                  <a16:creationId xmlns:a16="http://schemas.microsoft.com/office/drawing/2014/main" id="{3B98B11D-6FBA-2FB1-F299-8F871CA35C55}"/>
                </a:ext>
              </a:extLst>
            </p:cNvPr>
            <p:cNvSpPr/>
            <p:nvPr/>
          </p:nvSpPr>
          <p:spPr>
            <a:xfrm>
              <a:off x="1494325" y="1391550"/>
              <a:ext cx="654200" cy="654175"/>
            </a:xfrm>
            <a:custGeom>
              <a:avLst/>
              <a:gdLst/>
              <a:ahLst/>
              <a:cxnLst/>
              <a:rect l="l" t="t" r="r" b="b"/>
              <a:pathLst>
                <a:path w="26168" h="26167" extrusionOk="0">
                  <a:moveTo>
                    <a:pt x="9952" y="0"/>
                  </a:moveTo>
                  <a:lnTo>
                    <a:pt x="9952" y="2933"/>
                  </a:lnTo>
                  <a:lnTo>
                    <a:pt x="9478" y="3087"/>
                  </a:lnTo>
                  <a:lnTo>
                    <a:pt x="9005" y="3266"/>
                  </a:lnTo>
                  <a:lnTo>
                    <a:pt x="8556" y="3458"/>
                  </a:lnTo>
                  <a:lnTo>
                    <a:pt x="8108" y="3676"/>
                  </a:lnTo>
                  <a:lnTo>
                    <a:pt x="6046" y="1614"/>
                  </a:lnTo>
                  <a:lnTo>
                    <a:pt x="1627" y="6045"/>
                  </a:lnTo>
                  <a:lnTo>
                    <a:pt x="3600" y="8031"/>
                  </a:lnTo>
                  <a:lnTo>
                    <a:pt x="3356" y="8492"/>
                  </a:lnTo>
                  <a:lnTo>
                    <a:pt x="3126" y="8966"/>
                  </a:lnTo>
                  <a:lnTo>
                    <a:pt x="2934" y="9452"/>
                  </a:lnTo>
                  <a:lnTo>
                    <a:pt x="2754" y="9952"/>
                  </a:lnTo>
                  <a:lnTo>
                    <a:pt x="1" y="9952"/>
                  </a:lnTo>
                  <a:lnTo>
                    <a:pt x="1" y="16215"/>
                  </a:lnTo>
                  <a:lnTo>
                    <a:pt x="2588" y="16215"/>
                  </a:lnTo>
                  <a:lnTo>
                    <a:pt x="2754" y="16766"/>
                  </a:lnTo>
                  <a:lnTo>
                    <a:pt x="2946" y="17291"/>
                  </a:lnTo>
                  <a:lnTo>
                    <a:pt x="3164" y="17816"/>
                  </a:lnTo>
                  <a:lnTo>
                    <a:pt x="3420" y="18328"/>
                  </a:lnTo>
                  <a:lnTo>
                    <a:pt x="1627" y="20121"/>
                  </a:lnTo>
                  <a:lnTo>
                    <a:pt x="6046" y="24553"/>
                  </a:lnTo>
                  <a:lnTo>
                    <a:pt x="7762" y="22837"/>
                  </a:lnTo>
                  <a:lnTo>
                    <a:pt x="8018" y="22977"/>
                  </a:lnTo>
                  <a:lnTo>
                    <a:pt x="8287" y="23106"/>
                  </a:lnTo>
                  <a:lnTo>
                    <a:pt x="8556" y="23234"/>
                  </a:lnTo>
                  <a:lnTo>
                    <a:pt x="8825" y="23362"/>
                  </a:lnTo>
                  <a:lnTo>
                    <a:pt x="9107" y="23477"/>
                  </a:lnTo>
                  <a:lnTo>
                    <a:pt x="9389" y="23579"/>
                  </a:lnTo>
                  <a:lnTo>
                    <a:pt x="9671" y="23669"/>
                  </a:lnTo>
                  <a:lnTo>
                    <a:pt x="9952" y="23772"/>
                  </a:lnTo>
                  <a:lnTo>
                    <a:pt x="9952" y="26167"/>
                  </a:lnTo>
                  <a:lnTo>
                    <a:pt x="16215" y="26167"/>
                  </a:lnTo>
                  <a:lnTo>
                    <a:pt x="16215" y="23772"/>
                  </a:lnTo>
                  <a:lnTo>
                    <a:pt x="16497" y="23669"/>
                  </a:lnTo>
                  <a:lnTo>
                    <a:pt x="16792" y="23579"/>
                  </a:lnTo>
                  <a:lnTo>
                    <a:pt x="17061" y="23477"/>
                  </a:lnTo>
                  <a:lnTo>
                    <a:pt x="17342" y="23362"/>
                  </a:lnTo>
                  <a:lnTo>
                    <a:pt x="17611" y="23234"/>
                  </a:lnTo>
                  <a:lnTo>
                    <a:pt x="17880" y="23106"/>
                  </a:lnTo>
                  <a:lnTo>
                    <a:pt x="18149" y="22977"/>
                  </a:lnTo>
                  <a:lnTo>
                    <a:pt x="18406" y="22837"/>
                  </a:lnTo>
                  <a:lnTo>
                    <a:pt x="20122" y="24553"/>
                  </a:lnTo>
                  <a:lnTo>
                    <a:pt x="24553" y="20121"/>
                  </a:lnTo>
                  <a:lnTo>
                    <a:pt x="22760" y="18328"/>
                  </a:lnTo>
                  <a:lnTo>
                    <a:pt x="23004" y="17816"/>
                  </a:lnTo>
                  <a:lnTo>
                    <a:pt x="23221" y="17291"/>
                  </a:lnTo>
                  <a:lnTo>
                    <a:pt x="23413" y="16766"/>
                  </a:lnTo>
                  <a:lnTo>
                    <a:pt x="23580" y="16215"/>
                  </a:lnTo>
                  <a:lnTo>
                    <a:pt x="26167" y="16215"/>
                  </a:lnTo>
                  <a:lnTo>
                    <a:pt x="26167" y="9952"/>
                  </a:lnTo>
                  <a:lnTo>
                    <a:pt x="23426" y="9952"/>
                  </a:lnTo>
                  <a:lnTo>
                    <a:pt x="23247" y="9452"/>
                  </a:lnTo>
                  <a:lnTo>
                    <a:pt x="23042" y="8966"/>
                  </a:lnTo>
                  <a:lnTo>
                    <a:pt x="22811" y="8492"/>
                  </a:lnTo>
                  <a:lnTo>
                    <a:pt x="22568" y="8031"/>
                  </a:lnTo>
                  <a:lnTo>
                    <a:pt x="24553" y="6045"/>
                  </a:lnTo>
                  <a:lnTo>
                    <a:pt x="20122" y="1614"/>
                  </a:lnTo>
                  <a:lnTo>
                    <a:pt x="18060" y="3676"/>
                  </a:lnTo>
                  <a:lnTo>
                    <a:pt x="17624" y="3458"/>
                  </a:lnTo>
                  <a:lnTo>
                    <a:pt x="17163" y="3266"/>
                  </a:lnTo>
                  <a:lnTo>
                    <a:pt x="16689" y="3087"/>
                  </a:lnTo>
                  <a:lnTo>
                    <a:pt x="16215" y="2933"/>
                  </a:lnTo>
                  <a:lnTo>
                    <a:pt x="162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474;p46">
              <a:extLst>
                <a:ext uri="{FF2B5EF4-FFF2-40B4-BE49-F238E27FC236}">
                  <a16:creationId xmlns:a16="http://schemas.microsoft.com/office/drawing/2014/main" id="{25E33386-0258-A01C-86B6-5D6A075F13FD}"/>
                </a:ext>
              </a:extLst>
            </p:cNvPr>
            <p:cNvSpPr/>
            <p:nvPr/>
          </p:nvSpPr>
          <p:spPr>
            <a:xfrm>
              <a:off x="1579175" y="1483125"/>
              <a:ext cx="484475" cy="484150"/>
            </a:xfrm>
            <a:custGeom>
              <a:avLst/>
              <a:gdLst/>
              <a:ahLst/>
              <a:cxnLst/>
              <a:rect l="l" t="t" r="r" b="b"/>
              <a:pathLst>
                <a:path w="19379" h="19366" extrusionOk="0">
                  <a:moveTo>
                    <a:pt x="9696" y="0"/>
                  </a:moveTo>
                  <a:lnTo>
                    <a:pt x="9197" y="13"/>
                  </a:lnTo>
                  <a:lnTo>
                    <a:pt x="8697" y="51"/>
                  </a:lnTo>
                  <a:lnTo>
                    <a:pt x="8211" y="115"/>
                  </a:lnTo>
                  <a:lnTo>
                    <a:pt x="7737" y="192"/>
                  </a:lnTo>
                  <a:lnTo>
                    <a:pt x="7276" y="308"/>
                  </a:lnTo>
                  <a:lnTo>
                    <a:pt x="6814" y="436"/>
                  </a:lnTo>
                  <a:lnTo>
                    <a:pt x="6366" y="589"/>
                  </a:lnTo>
                  <a:lnTo>
                    <a:pt x="5918" y="756"/>
                  </a:lnTo>
                  <a:lnTo>
                    <a:pt x="5495" y="948"/>
                  </a:lnTo>
                  <a:lnTo>
                    <a:pt x="5073" y="1166"/>
                  </a:lnTo>
                  <a:lnTo>
                    <a:pt x="4676" y="1396"/>
                  </a:lnTo>
                  <a:lnTo>
                    <a:pt x="4279" y="1652"/>
                  </a:lnTo>
                  <a:lnTo>
                    <a:pt x="3894" y="1921"/>
                  </a:lnTo>
                  <a:lnTo>
                    <a:pt x="3536" y="2216"/>
                  </a:lnTo>
                  <a:lnTo>
                    <a:pt x="3177" y="2511"/>
                  </a:lnTo>
                  <a:lnTo>
                    <a:pt x="2844" y="2831"/>
                  </a:lnTo>
                  <a:lnTo>
                    <a:pt x="2524" y="3177"/>
                  </a:lnTo>
                  <a:lnTo>
                    <a:pt x="2216" y="3522"/>
                  </a:lnTo>
                  <a:lnTo>
                    <a:pt x="1935" y="3894"/>
                  </a:lnTo>
                  <a:lnTo>
                    <a:pt x="1666" y="4265"/>
                  </a:lnTo>
                  <a:lnTo>
                    <a:pt x="1410" y="4662"/>
                  </a:lnTo>
                  <a:lnTo>
                    <a:pt x="1179" y="5072"/>
                  </a:lnTo>
                  <a:lnTo>
                    <a:pt x="961" y="5482"/>
                  </a:lnTo>
                  <a:lnTo>
                    <a:pt x="769" y="5917"/>
                  </a:lnTo>
                  <a:lnTo>
                    <a:pt x="590" y="6353"/>
                  </a:lnTo>
                  <a:lnTo>
                    <a:pt x="436" y="6801"/>
                  </a:lnTo>
                  <a:lnTo>
                    <a:pt x="308" y="7262"/>
                  </a:lnTo>
                  <a:lnTo>
                    <a:pt x="206" y="7736"/>
                  </a:lnTo>
                  <a:lnTo>
                    <a:pt x="116" y="8210"/>
                  </a:lnTo>
                  <a:lnTo>
                    <a:pt x="52" y="8697"/>
                  </a:lnTo>
                  <a:lnTo>
                    <a:pt x="14" y="9183"/>
                  </a:lnTo>
                  <a:lnTo>
                    <a:pt x="1" y="9683"/>
                  </a:lnTo>
                  <a:lnTo>
                    <a:pt x="14" y="10182"/>
                  </a:lnTo>
                  <a:lnTo>
                    <a:pt x="52" y="10669"/>
                  </a:lnTo>
                  <a:lnTo>
                    <a:pt x="116" y="11156"/>
                  </a:lnTo>
                  <a:lnTo>
                    <a:pt x="206" y="11630"/>
                  </a:lnTo>
                  <a:lnTo>
                    <a:pt x="308" y="12104"/>
                  </a:lnTo>
                  <a:lnTo>
                    <a:pt x="436" y="12565"/>
                  </a:lnTo>
                  <a:lnTo>
                    <a:pt x="590" y="13013"/>
                  </a:lnTo>
                  <a:lnTo>
                    <a:pt x="769" y="13448"/>
                  </a:lnTo>
                  <a:lnTo>
                    <a:pt x="961" y="13884"/>
                  </a:lnTo>
                  <a:lnTo>
                    <a:pt x="1179" y="14307"/>
                  </a:lnTo>
                  <a:lnTo>
                    <a:pt x="1410" y="14704"/>
                  </a:lnTo>
                  <a:lnTo>
                    <a:pt x="1666" y="15101"/>
                  </a:lnTo>
                  <a:lnTo>
                    <a:pt x="1935" y="15485"/>
                  </a:lnTo>
                  <a:lnTo>
                    <a:pt x="2216" y="15844"/>
                  </a:lnTo>
                  <a:lnTo>
                    <a:pt x="2524" y="16202"/>
                  </a:lnTo>
                  <a:lnTo>
                    <a:pt x="2844" y="16535"/>
                  </a:lnTo>
                  <a:lnTo>
                    <a:pt x="3177" y="16855"/>
                  </a:lnTo>
                  <a:lnTo>
                    <a:pt x="3536" y="17163"/>
                  </a:lnTo>
                  <a:lnTo>
                    <a:pt x="3894" y="17445"/>
                  </a:lnTo>
                  <a:lnTo>
                    <a:pt x="4279" y="17714"/>
                  </a:lnTo>
                  <a:lnTo>
                    <a:pt x="4676" y="17970"/>
                  </a:lnTo>
                  <a:lnTo>
                    <a:pt x="5073" y="18200"/>
                  </a:lnTo>
                  <a:lnTo>
                    <a:pt x="5495" y="18418"/>
                  </a:lnTo>
                  <a:lnTo>
                    <a:pt x="5918" y="18610"/>
                  </a:lnTo>
                  <a:lnTo>
                    <a:pt x="6366" y="18777"/>
                  </a:lnTo>
                  <a:lnTo>
                    <a:pt x="6814" y="18930"/>
                  </a:lnTo>
                  <a:lnTo>
                    <a:pt x="7276" y="19058"/>
                  </a:lnTo>
                  <a:lnTo>
                    <a:pt x="7737" y="19174"/>
                  </a:lnTo>
                  <a:lnTo>
                    <a:pt x="8211" y="19263"/>
                  </a:lnTo>
                  <a:lnTo>
                    <a:pt x="8697" y="19314"/>
                  </a:lnTo>
                  <a:lnTo>
                    <a:pt x="9197" y="19353"/>
                  </a:lnTo>
                  <a:lnTo>
                    <a:pt x="9696" y="19366"/>
                  </a:lnTo>
                  <a:lnTo>
                    <a:pt x="10196" y="19353"/>
                  </a:lnTo>
                  <a:lnTo>
                    <a:pt x="10682" y="19314"/>
                  </a:lnTo>
                  <a:lnTo>
                    <a:pt x="11169" y="19263"/>
                  </a:lnTo>
                  <a:lnTo>
                    <a:pt x="11643" y="19174"/>
                  </a:lnTo>
                  <a:lnTo>
                    <a:pt x="12117" y="19058"/>
                  </a:lnTo>
                  <a:lnTo>
                    <a:pt x="12565" y="18930"/>
                  </a:lnTo>
                  <a:lnTo>
                    <a:pt x="13026" y="18777"/>
                  </a:lnTo>
                  <a:lnTo>
                    <a:pt x="13462" y="18610"/>
                  </a:lnTo>
                  <a:lnTo>
                    <a:pt x="13884" y="18418"/>
                  </a:lnTo>
                  <a:lnTo>
                    <a:pt x="14307" y="18200"/>
                  </a:lnTo>
                  <a:lnTo>
                    <a:pt x="14717" y="17970"/>
                  </a:lnTo>
                  <a:lnTo>
                    <a:pt x="15101" y="17714"/>
                  </a:lnTo>
                  <a:lnTo>
                    <a:pt x="15485" y="17445"/>
                  </a:lnTo>
                  <a:lnTo>
                    <a:pt x="15857" y="17163"/>
                  </a:lnTo>
                  <a:lnTo>
                    <a:pt x="16203" y="16855"/>
                  </a:lnTo>
                  <a:lnTo>
                    <a:pt x="16536" y="16535"/>
                  </a:lnTo>
                  <a:lnTo>
                    <a:pt x="16856" y="16202"/>
                  </a:lnTo>
                  <a:lnTo>
                    <a:pt x="17163" y="15844"/>
                  </a:lnTo>
                  <a:lnTo>
                    <a:pt x="17458" y="15485"/>
                  </a:lnTo>
                  <a:lnTo>
                    <a:pt x="17727" y="15101"/>
                  </a:lnTo>
                  <a:lnTo>
                    <a:pt x="17970" y="14704"/>
                  </a:lnTo>
                  <a:lnTo>
                    <a:pt x="18201" y="14307"/>
                  </a:lnTo>
                  <a:lnTo>
                    <a:pt x="18418" y="13884"/>
                  </a:lnTo>
                  <a:lnTo>
                    <a:pt x="18611" y="13448"/>
                  </a:lnTo>
                  <a:lnTo>
                    <a:pt x="18790" y="13013"/>
                  </a:lnTo>
                  <a:lnTo>
                    <a:pt x="18944" y="12565"/>
                  </a:lnTo>
                  <a:lnTo>
                    <a:pt x="19072" y="12104"/>
                  </a:lnTo>
                  <a:lnTo>
                    <a:pt x="19174" y="11630"/>
                  </a:lnTo>
                  <a:lnTo>
                    <a:pt x="19264" y="11156"/>
                  </a:lnTo>
                  <a:lnTo>
                    <a:pt x="19328" y="10669"/>
                  </a:lnTo>
                  <a:lnTo>
                    <a:pt x="19366" y="10182"/>
                  </a:lnTo>
                  <a:lnTo>
                    <a:pt x="19379" y="9683"/>
                  </a:lnTo>
                  <a:lnTo>
                    <a:pt x="19366" y="9183"/>
                  </a:lnTo>
                  <a:lnTo>
                    <a:pt x="19328" y="8697"/>
                  </a:lnTo>
                  <a:lnTo>
                    <a:pt x="19264" y="8210"/>
                  </a:lnTo>
                  <a:lnTo>
                    <a:pt x="19174" y="7736"/>
                  </a:lnTo>
                  <a:lnTo>
                    <a:pt x="19072" y="7262"/>
                  </a:lnTo>
                  <a:lnTo>
                    <a:pt x="18944" y="6801"/>
                  </a:lnTo>
                  <a:lnTo>
                    <a:pt x="18790" y="6353"/>
                  </a:lnTo>
                  <a:lnTo>
                    <a:pt x="18611" y="5917"/>
                  </a:lnTo>
                  <a:lnTo>
                    <a:pt x="18418" y="5482"/>
                  </a:lnTo>
                  <a:lnTo>
                    <a:pt x="18201" y="5072"/>
                  </a:lnTo>
                  <a:lnTo>
                    <a:pt x="17970" y="4662"/>
                  </a:lnTo>
                  <a:lnTo>
                    <a:pt x="17727" y="4265"/>
                  </a:lnTo>
                  <a:lnTo>
                    <a:pt x="17458" y="3894"/>
                  </a:lnTo>
                  <a:lnTo>
                    <a:pt x="17163" y="3522"/>
                  </a:lnTo>
                  <a:lnTo>
                    <a:pt x="16856" y="3177"/>
                  </a:lnTo>
                  <a:lnTo>
                    <a:pt x="16536" y="2831"/>
                  </a:lnTo>
                  <a:lnTo>
                    <a:pt x="16203" y="2511"/>
                  </a:lnTo>
                  <a:lnTo>
                    <a:pt x="15857" y="2216"/>
                  </a:lnTo>
                  <a:lnTo>
                    <a:pt x="15485" y="1921"/>
                  </a:lnTo>
                  <a:lnTo>
                    <a:pt x="15101" y="1652"/>
                  </a:lnTo>
                  <a:lnTo>
                    <a:pt x="14717" y="1396"/>
                  </a:lnTo>
                  <a:lnTo>
                    <a:pt x="14307" y="1166"/>
                  </a:lnTo>
                  <a:lnTo>
                    <a:pt x="13884" y="948"/>
                  </a:lnTo>
                  <a:lnTo>
                    <a:pt x="13462" y="756"/>
                  </a:lnTo>
                  <a:lnTo>
                    <a:pt x="13026" y="589"/>
                  </a:lnTo>
                  <a:lnTo>
                    <a:pt x="12565" y="436"/>
                  </a:lnTo>
                  <a:lnTo>
                    <a:pt x="12117" y="308"/>
                  </a:lnTo>
                  <a:lnTo>
                    <a:pt x="11643" y="192"/>
                  </a:lnTo>
                  <a:lnTo>
                    <a:pt x="11169" y="115"/>
                  </a:lnTo>
                  <a:lnTo>
                    <a:pt x="10682" y="51"/>
                  </a:lnTo>
                  <a:lnTo>
                    <a:pt x="10196" y="13"/>
                  </a:lnTo>
                  <a:lnTo>
                    <a:pt x="96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75;p46">
              <a:extLst>
                <a:ext uri="{FF2B5EF4-FFF2-40B4-BE49-F238E27FC236}">
                  <a16:creationId xmlns:a16="http://schemas.microsoft.com/office/drawing/2014/main" id="{F75D08B7-E617-F840-A3E9-21067D1E4C57}"/>
                </a:ext>
              </a:extLst>
            </p:cNvPr>
            <p:cNvSpPr/>
            <p:nvPr/>
          </p:nvSpPr>
          <p:spPr>
            <a:xfrm>
              <a:off x="1612150" y="1515775"/>
              <a:ext cx="418525" cy="418850"/>
            </a:xfrm>
            <a:custGeom>
              <a:avLst/>
              <a:gdLst/>
              <a:ahLst/>
              <a:cxnLst/>
              <a:rect l="l" t="t" r="r" b="b"/>
              <a:pathLst>
                <a:path w="16741" h="16754" extrusionOk="0">
                  <a:moveTo>
                    <a:pt x="8377" y="1"/>
                  </a:moveTo>
                  <a:lnTo>
                    <a:pt x="7942" y="13"/>
                  </a:lnTo>
                  <a:lnTo>
                    <a:pt x="7519" y="52"/>
                  </a:lnTo>
                  <a:lnTo>
                    <a:pt x="7096" y="103"/>
                  </a:lnTo>
                  <a:lnTo>
                    <a:pt x="6687" y="180"/>
                  </a:lnTo>
                  <a:lnTo>
                    <a:pt x="6277" y="270"/>
                  </a:lnTo>
                  <a:lnTo>
                    <a:pt x="5880" y="385"/>
                  </a:lnTo>
                  <a:lnTo>
                    <a:pt x="5495" y="513"/>
                  </a:lnTo>
                  <a:lnTo>
                    <a:pt x="5111" y="667"/>
                  </a:lnTo>
                  <a:lnTo>
                    <a:pt x="4740" y="833"/>
                  </a:lnTo>
                  <a:lnTo>
                    <a:pt x="4381" y="1012"/>
                  </a:lnTo>
                  <a:lnTo>
                    <a:pt x="4035" y="1217"/>
                  </a:lnTo>
                  <a:lnTo>
                    <a:pt x="3690" y="1435"/>
                  </a:lnTo>
                  <a:lnTo>
                    <a:pt x="3357" y="1666"/>
                  </a:lnTo>
                  <a:lnTo>
                    <a:pt x="3049" y="1922"/>
                  </a:lnTo>
                  <a:lnTo>
                    <a:pt x="2742" y="2178"/>
                  </a:lnTo>
                  <a:lnTo>
                    <a:pt x="2447" y="2460"/>
                  </a:lnTo>
                  <a:lnTo>
                    <a:pt x="2178" y="2754"/>
                  </a:lnTo>
                  <a:lnTo>
                    <a:pt x="1909" y="3049"/>
                  </a:lnTo>
                  <a:lnTo>
                    <a:pt x="1666" y="3369"/>
                  </a:lnTo>
                  <a:lnTo>
                    <a:pt x="1423" y="3702"/>
                  </a:lnTo>
                  <a:lnTo>
                    <a:pt x="1205" y="4035"/>
                  </a:lnTo>
                  <a:lnTo>
                    <a:pt x="1013" y="4381"/>
                  </a:lnTo>
                  <a:lnTo>
                    <a:pt x="821" y="4752"/>
                  </a:lnTo>
                  <a:lnTo>
                    <a:pt x="654" y="5124"/>
                  </a:lnTo>
                  <a:lnTo>
                    <a:pt x="513" y="5495"/>
                  </a:lnTo>
                  <a:lnTo>
                    <a:pt x="372" y="5892"/>
                  </a:lnTo>
                  <a:lnTo>
                    <a:pt x="257" y="6289"/>
                  </a:lnTo>
                  <a:lnTo>
                    <a:pt x="167" y="6686"/>
                  </a:lnTo>
                  <a:lnTo>
                    <a:pt x="91" y="7109"/>
                  </a:lnTo>
                  <a:lnTo>
                    <a:pt x="39" y="7519"/>
                  </a:lnTo>
                  <a:lnTo>
                    <a:pt x="14" y="7941"/>
                  </a:lnTo>
                  <a:lnTo>
                    <a:pt x="1" y="8377"/>
                  </a:lnTo>
                  <a:lnTo>
                    <a:pt x="14" y="8812"/>
                  </a:lnTo>
                  <a:lnTo>
                    <a:pt x="39" y="9235"/>
                  </a:lnTo>
                  <a:lnTo>
                    <a:pt x="91" y="9658"/>
                  </a:lnTo>
                  <a:lnTo>
                    <a:pt x="167" y="10068"/>
                  </a:lnTo>
                  <a:lnTo>
                    <a:pt x="257" y="10465"/>
                  </a:lnTo>
                  <a:lnTo>
                    <a:pt x="372" y="10862"/>
                  </a:lnTo>
                  <a:lnTo>
                    <a:pt x="513" y="11259"/>
                  </a:lnTo>
                  <a:lnTo>
                    <a:pt x="654" y="11643"/>
                  </a:lnTo>
                  <a:lnTo>
                    <a:pt x="821" y="12014"/>
                  </a:lnTo>
                  <a:lnTo>
                    <a:pt x="1013" y="12373"/>
                  </a:lnTo>
                  <a:lnTo>
                    <a:pt x="1205" y="12719"/>
                  </a:lnTo>
                  <a:lnTo>
                    <a:pt x="1423" y="13065"/>
                  </a:lnTo>
                  <a:lnTo>
                    <a:pt x="1666" y="13385"/>
                  </a:lnTo>
                  <a:lnTo>
                    <a:pt x="1909" y="13705"/>
                  </a:lnTo>
                  <a:lnTo>
                    <a:pt x="2178" y="14012"/>
                  </a:lnTo>
                  <a:lnTo>
                    <a:pt x="2447" y="14294"/>
                  </a:lnTo>
                  <a:lnTo>
                    <a:pt x="2742" y="14576"/>
                  </a:lnTo>
                  <a:lnTo>
                    <a:pt x="3049" y="14845"/>
                  </a:lnTo>
                  <a:lnTo>
                    <a:pt x="3357" y="15088"/>
                  </a:lnTo>
                  <a:lnTo>
                    <a:pt x="3690" y="15319"/>
                  </a:lnTo>
                  <a:lnTo>
                    <a:pt x="4035" y="15537"/>
                  </a:lnTo>
                  <a:lnTo>
                    <a:pt x="4381" y="15741"/>
                  </a:lnTo>
                  <a:lnTo>
                    <a:pt x="4740" y="15921"/>
                  </a:lnTo>
                  <a:lnTo>
                    <a:pt x="5111" y="16087"/>
                  </a:lnTo>
                  <a:lnTo>
                    <a:pt x="5495" y="16241"/>
                  </a:lnTo>
                  <a:lnTo>
                    <a:pt x="5880" y="16369"/>
                  </a:lnTo>
                  <a:lnTo>
                    <a:pt x="6277" y="16484"/>
                  </a:lnTo>
                  <a:lnTo>
                    <a:pt x="6687" y="16587"/>
                  </a:lnTo>
                  <a:lnTo>
                    <a:pt x="7096" y="16651"/>
                  </a:lnTo>
                  <a:lnTo>
                    <a:pt x="7519" y="16702"/>
                  </a:lnTo>
                  <a:lnTo>
                    <a:pt x="7942" y="16741"/>
                  </a:lnTo>
                  <a:lnTo>
                    <a:pt x="8377" y="16753"/>
                  </a:lnTo>
                  <a:lnTo>
                    <a:pt x="8800" y="16741"/>
                  </a:lnTo>
                  <a:lnTo>
                    <a:pt x="9223" y="16702"/>
                  </a:lnTo>
                  <a:lnTo>
                    <a:pt x="9645" y="16651"/>
                  </a:lnTo>
                  <a:lnTo>
                    <a:pt x="10055" y="16587"/>
                  </a:lnTo>
                  <a:lnTo>
                    <a:pt x="10465" y="16484"/>
                  </a:lnTo>
                  <a:lnTo>
                    <a:pt x="10862" y="16369"/>
                  </a:lnTo>
                  <a:lnTo>
                    <a:pt x="11246" y="16241"/>
                  </a:lnTo>
                  <a:lnTo>
                    <a:pt x="11630" y="16087"/>
                  </a:lnTo>
                  <a:lnTo>
                    <a:pt x="12002" y="15921"/>
                  </a:lnTo>
                  <a:lnTo>
                    <a:pt x="12360" y="15741"/>
                  </a:lnTo>
                  <a:lnTo>
                    <a:pt x="12719" y="15537"/>
                  </a:lnTo>
                  <a:lnTo>
                    <a:pt x="13052" y="15319"/>
                  </a:lnTo>
                  <a:lnTo>
                    <a:pt x="13385" y="15088"/>
                  </a:lnTo>
                  <a:lnTo>
                    <a:pt x="13693" y="14845"/>
                  </a:lnTo>
                  <a:lnTo>
                    <a:pt x="14000" y="14576"/>
                  </a:lnTo>
                  <a:lnTo>
                    <a:pt x="14294" y="14294"/>
                  </a:lnTo>
                  <a:lnTo>
                    <a:pt x="14576" y="14012"/>
                  </a:lnTo>
                  <a:lnTo>
                    <a:pt x="14832" y="13705"/>
                  </a:lnTo>
                  <a:lnTo>
                    <a:pt x="15076" y="13385"/>
                  </a:lnTo>
                  <a:lnTo>
                    <a:pt x="15319" y="13065"/>
                  </a:lnTo>
                  <a:lnTo>
                    <a:pt x="15537" y="12719"/>
                  </a:lnTo>
                  <a:lnTo>
                    <a:pt x="15729" y="12373"/>
                  </a:lnTo>
                  <a:lnTo>
                    <a:pt x="15921" y="12014"/>
                  </a:lnTo>
                  <a:lnTo>
                    <a:pt x="16088" y="11643"/>
                  </a:lnTo>
                  <a:lnTo>
                    <a:pt x="16241" y="11259"/>
                  </a:lnTo>
                  <a:lnTo>
                    <a:pt x="16369" y="10862"/>
                  </a:lnTo>
                  <a:lnTo>
                    <a:pt x="16485" y="10465"/>
                  </a:lnTo>
                  <a:lnTo>
                    <a:pt x="16574" y="10068"/>
                  </a:lnTo>
                  <a:lnTo>
                    <a:pt x="16651" y="9658"/>
                  </a:lnTo>
                  <a:lnTo>
                    <a:pt x="16702" y="9235"/>
                  </a:lnTo>
                  <a:lnTo>
                    <a:pt x="16741" y="8812"/>
                  </a:lnTo>
                  <a:lnTo>
                    <a:pt x="16741" y="8377"/>
                  </a:lnTo>
                  <a:lnTo>
                    <a:pt x="16741" y="7941"/>
                  </a:lnTo>
                  <a:lnTo>
                    <a:pt x="16702" y="7519"/>
                  </a:lnTo>
                  <a:lnTo>
                    <a:pt x="16651" y="7109"/>
                  </a:lnTo>
                  <a:lnTo>
                    <a:pt x="16574" y="6686"/>
                  </a:lnTo>
                  <a:lnTo>
                    <a:pt x="16485" y="6289"/>
                  </a:lnTo>
                  <a:lnTo>
                    <a:pt x="16369" y="5892"/>
                  </a:lnTo>
                  <a:lnTo>
                    <a:pt x="16241" y="5495"/>
                  </a:lnTo>
                  <a:lnTo>
                    <a:pt x="16088" y="5124"/>
                  </a:lnTo>
                  <a:lnTo>
                    <a:pt x="15921" y="4752"/>
                  </a:lnTo>
                  <a:lnTo>
                    <a:pt x="15729" y="4381"/>
                  </a:lnTo>
                  <a:lnTo>
                    <a:pt x="15537" y="4035"/>
                  </a:lnTo>
                  <a:lnTo>
                    <a:pt x="15319" y="3702"/>
                  </a:lnTo>
                  <a:lnTo>
                    <a:pt x="15076" y="3369"/>
                  </a:lnTo>
                  <a:lnTo>
                    <a:pt x="14832" y="3049"/>
                  </a:lnTo>
                  <a:lnTo>
                    <a:pt x="14576" y="2754"/>
                  </a:lnTo>
                  <a:lnTo>
                    <a:pt x="14294" y="2460"/>
                  </a:lnTo>
                  <a:lnTo>
                    <a:pt x="14000" y="2178"/>
                  </a:lnTo>
                  <a:lnTo>
                    <a:pt x="13693" y="1922"/>
                  </a:lnTo>
                  <a:lnTo>
                    <a:pt x="13385" y="1666"/>
                  </a:lnTo>
                  <a:lnTo>
                    <a:pt x="13052" y="1435"/>
                  </a:lnTo>
                  <a:lnTo>
                    <a:pt x="12719" y="1217"/>
                  </a:lnTo>
                  <a:lnTo>
                    <a:pt x="12360" y="1012"/>
                  </a:lnTo>
                  <a:lnTo>
                    <a:pt x="12002" y="833"/>
                  </a:lnTo>
                  <a:lnTo>
                    <a:pt x="11630" y="667"/>
                  </a:lnTo>
                  <a:lnTo>
                    <a:pt x="11246" y="513"/>
                  </a:lnTo>
                  <a:lnTo>
                    <a:pt x="10862" y="385"/>
                  </a:lnTo>
                  <a:lnTo>
                    <a:pt x="10465" y="270"/>
                  </a:lnTo>
                  <a:lnTo>
                    <a:pt x="10055" y="180"/>
                  </a:lnTo>
                  <a:lnTo>
                    <a:pt x="9645" y="103"/>
                  </a:lnTo>
                  <a:lnTo>
                    <a:pt x="9223" y="52"/>
                  </a:lnTo>
                  <a:lnTo>
                    <a:pt x="8800" y="13"/>
                  </a:lnTo>
                  <a:lnTo>
                    <a:pt x="83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476;p46">
              <a:extLst>
                <a:ext uri="{FF2B5EF4-FFF2-40B4-BE49-F238E27FC236}">
                  <a16:creationId xmlns:a16="http://schemas.microsoft.com/office/drawing/2014/main" id="{7B957525-9735-787F-D582-1232FA854657}"/>
                </a:ext>
              </a:extLst>
            </p:cNvPr>
            <p:cNvSpPr/>
            <p:nvPr/>
          </p:nvSpPr>
          <p:spPr>
            <a:xfrm>
              <a:off x="1690600" y="1594550"/>
              <a:ext cx="261625" cy="261300"/>
            </a:xfrm>
            <a:custGeom>
              <a:avLst/>
              <a:gdLst/>
              <a:ahLst/>
              <a:cxnLst/>
              <a:rect l="l" t="t" r="r" b="b"/>
              <a:pathLst>
                <a:path w="10465" h="10452" extrusionOk="0">
                  <a:moveTo>
                    <a:pt x="4970" y="0"/>
                  </a:moveTo>
                  <a:lnTo>
                    <a:pt x="4701" y="26"/>
                  </a:lnTo>
                  <a:lnTo>
                    <a:pt x="4432" y="52"/>
                  </a:lnTo>
                  <a:lnTo>
                    <a:pt x="4176" y="103"/>
                  </a:lnTo>
                  <a:lnTo>
                    <a:pt x="3933" y="167"/>
                  </a:lnTo>
                  <a:lnTo>
                    <a:pt x="3677" y="231"/>
                  </a:lnTo>
                  <a:lnTo>
                    <a:pt x="3433" y="321"/>
                  </a:lnTo>
                  <a:lnTo>
                    <a:pt x="3203" y="410"/>
                  </a:lnTo>
                  <a:lnTo>
                    <a:pt x="2972" y="513"/>
                  </a:lnTo>
                  <a:lnTo>
                    <a:pt x="2742" y="628"/>
                  </a:lnTo>
                  <a:lnTo>
                    <a:pt x="2524" y="756"/>
                  </a:lnTo>
                  <a:lnTo>
                    <a:pt x="2306" y="884"/>
                  </a:lnTo>
                  <a:lnTo>
                    <a:pt x="2101" y="1038"/>
                  </a:lnTo>
                  <a:lnTo>
                    <a:pt x="1909" y="1191"/>
                  </a:lnTo>
                  <a:lnTo>
                    <a:pt x="1717" y="1358"/>
                  </a:lnTo>
                  <a:lnTo>
                    <a:pt x="1538" y="1524"/>
                  </a:lnTo>
                  <a:lnTo>
                    <a:pt x="1358" y="1717"/>
                  </a:lnTo>
                  <a:lnTo>
                    <a:pt x="1205" y="1896"/>
                  </a:lnTo>
                  <a:lnTo>
                    <a:pt x="1038" y="2101"/>
                  </a:lnTo>
                  <a:lnTo>
                    <a:pt x="897" y="2306"/>
                  </a:lnTo>
                  <a:lnTo>
                    <a:pt x="756" y="2511"/>
                  </a:lnTo>
                  <a:lnTo>
                    <a:pt x="641" y="2728"/>
                  </a:lnTo>
                  <a:lnTo>
                    <a:pt x="526" y="2959"/>
                  </a:lnTo>
                  <a:lnTo>
                    <a:pt x="411" y="3189"/>
                  </a:lnTo>
                  <a:lnTo>
                    <a:pt x="321" y="3433"/>
                  </a:lnTo>
                  <a:lnTo>
                    <a:pt x="244" y="3676"/>
                  </a:lnTo>
                  <a:lnTo>
                    <a:pt x="167" y="3920"/>
                  </a:lnTo>
                  <a:lnTo>
                    <a:pt x="116" y="4176"/>
                  </a:lnTo>
                  <a:lnTo>
                    <a:pt x="65" y="4432"/>
                  </a:lnTo>
                  <a:lnTo>
                    <a:pt x="26" y="4688"/>
                  </a:lnTo>
                  <a:lnTo>
                    <a:pt x="14" y="4957"/>
                  </a:lnTo>
                  <a:lnTo>
                    <a:pt x="1" y="5226"/>
                  </a:lnTo>
                  <a:lnTo>
                    <a:pt x="14" y="5495"/>
                  </a:lnTo>
                  <a:lnTo>
                    <a:pt x="26" y="5764"/>
                  </a:lnTo>
                  <a:lnTo>
                    <a:pt x="65" y="6020"/>
                  </a:lnTo>
                  <a:lnTo>
                    <a:pt x="116" y="6276"/>
                  </a:lnTo>
                  <a:lnTo>
                    <a:pt x="167" y="6532"/>
                  </a:lnTo>
                  <a:lnTo>
                    <a:pt x="244" y="6789"/>
                  </a:lnTo>
                  <a:lnTo>
                    <a:pt x="321" y="7019"/>
                  </a:lnTo>
                  <a:lnTo>
                    <a:pt x="411" y="7262"/>
                  </a:lnTo>
                  <a:lnTo>
                    <a:pt x="526" y="7493"/>
                  </a:lnTo>
                  <a:lnTo>
                    <a:pt x="641" y="7723"/>
                  </a:lnTo>
                  <a:lnTo>
                    <a:pt x="756" y="7941"/>
                  </a:lnTo>
                  <a:lnTo>
                    <a:pt x="897" y="8146"/>
                  </a:lnTo>
                  <a:lnTo>
                    <a:pt x="1038" y="8351"/>
                  </a:lnTo>
                  <a:lnTo>
                    <a:pt x="1205" y="8556"/>
                  </a:lnTo>
                  <a:lnTo>
                    <a:pt x="1358" y="8748"/>
                  </a:lnTo>
                  <a:lnTo>
                    <a:pt x="1538" y="8927"/>
                  </a:lnTo>
                  <a:lnTo>
                    <a:pt x="1717" y="9094"/>
                  </a:lnTo>
                  <a:lnTo>
                    <a:pt x="1909" y="9260"/>
                  </a:lnTo>
                  <a:lnTo>
                    <a:pt x="2101" y="9414"/>
                  </a:lnTo>
                  <a:lnTo>
                    <a:pt x="2306" y="9568"/>
                  </a:lnTo>
                  <a:lnTo>
                    <a:pt x="2524" y="9696"/>
                  </a:lnTo>
                  <a:lnTo>
                    <a:pt x="2742" y="9824"/>
                  </a:lnTo>
                  <a:lnTo>
                    <a:pt x="2972" y="9939"/>
                  </a:lnTo>
                  <a:lnTo>
                    <a:pt x="3203" y="10042"/>
                  </a:lnTo>
                  <a:lnTo>
                    <a:pt x="3433" y="10144"/>
                  </a:lnTo>
                  <a:lnTo>
                    <a:pt x="3677" y="10221"/>
                  </a:lnTo>
                  <a:lnTo>
                    <a:pt x="3933" y="10298"/>
                  </a:lnTo>
                  <a:lnTo>
                    <a:pt x="4176" y="10349"/>
                  </a:lnTo>
                  <a:lnTo>
                    <a:pt x="4432" y="10400"/>
                  </a:lnTo>
                  <a:lnTo>
                    <a:pt x="4701" y="10426"/>
                  </a:lnTo>
                  <a:lnTo>
                    <a:pt x="4970" y="10452"/>
                  </a:lnTo>
                  <a:lnTo>
                    <a:pt x="5508" y="10452"/>
                  </a:lnTo>
                  <a:lnTo>
                    <a:pt x="5764" y="10426"/>
                  </a:lnTo>
                  <a:lnTo>
                    <a:pt x="6033" y="10400"/>
                  </a:lnTo>
                  <a:lnTo>
                    <a:pt x="6289" y="10349"/>
                  </a:lnTo>
                  <a:lnTo>
                    <a:pt x="6546" y="10298"/>
                  </a:lnTo>
                  <a:lnTo>
                    <a:pt x="6789" y="10221"/>
                  </a:lnTo>
                  <a:lnTo>
                    <a:pt x="7032" y="10144"/>
                  </a:lnTo>
                  <a:lnTo>
                    <a:pt x="7276" y="10042"/>
                  </a:lnTo>
                  <a:lnTo>
                    <a:pt x="7506" y="9939"/>
                  </a:lnTo>
                  <a:lnTo>
                    <a:pt x="7724" y="9824"/>
                  </a:lnTo>
                  <a:lnTo>
                    <a:pt x="7942" y="9696"/>
                  </a:lnTo>
                  <a:lnTo>
                    <a:pt x="8159" y="9568"/>
                  </a:lnTo>
                  <a:lnTo>
                    <a:pt x="8364" y="9414"/>
                  </a:lnTo>
                  <a:lnTo>
                    <a:pt x="8556" y="9260"/>
                  </a:lnTo>
                  <a:lnTo>
                    <a:pt x="8749" y="9094"/>
                  </a:lnTo>
                  <a:lnTo>
                    <a:pt x="8928" y="8927"/>
                  </a:lnTo>
                  <a:lnTo>
                    <a:pt x="9107" y="8748"/>
                  </a:lnTo>
                  <a:lnTo>
                    <a:pt x="9274" y="8556"/>
                  </a:lnTo>
                  <a:lnTo>
                    <a:pt x="9427" y="8351"/>
                  </a:lnTo>
                  <a:lnTo>
                    <a:pt x="9568" y="8146"/>
                  </a:lnTo>
                  <a:lnTo>
                    <a:pt x="9709" y="7941"/>
                  </a:lnTo>
                  <a:lnTo>
                    <a:pt x="9837" y="7723"/>
                  </a:lnTo>
                  <a:lnTo>
                    <a:pt x="9953" y="7493"/>
                  </a:lnTo>
                  <a:lnTo>
                    <a:pt x="10055" y="7262"/>
                  </a:lnTo>
                  <a:lnTo>
                    <a:pt x="10145" y="7019"/>
                  </a:lnTo>
                  <a:lnTo>
                    <a:pt x="10234" y="6789"/>
                  </a:lnTo>
                  <a:lnTo>
                    <a:pt x="10298" y="6532"/>
                  </a:lnTo>
                  <a:lnTo>
                    <a:pt x="10362" y="6276"/>
                  </a:lnTo>
                  <a:lnTo>
                    <a:pt x="10401" y="6020"/>
                  </a:lnTo>
                  <a:lnTo>
                    <a:pt x="10439" y="5764"/>
                  </a:lnTo>
                  <a:lnTo>
                    <a:pt x="10452" y="5495"/>
                  </a:lnTo>
                  <a:lnTo>
                    <a:pt x="10465" y="5226"/>
                  </a:lnTo>
                  <a:lnTo>
                    <a:pt x="10452" y="4957"/>
                  </a:lnTo>
                  <a:lnTo>
                    <a:pt x="10439" y="4688"/>
                  </a:lnTo>
                  <a:lnTo>
                    <a:pt x="10401" y="4432"/>
                  </a:lnTo>
                  <a:lnTo>
                    <a:pt x="10362" y="4176"/>
                  </a:lnTo>
                  <a:lnTo>
                    <a:pt x="10298" y="3920"/>
                  </a:lnTo>
                  <a:lnTo>
                    <a:pt x="10234" y="3676"/>
                  </a:lnTo>
                  <a:lnTo>
                    <a:pt x="10145" y="3433"/>
                  </a:lnTo>
                  <a:lnTo>
                    <a:pt x="10055" y="3189"/>
                  </a:lnTo>
                  <a:lnTo>
                    <a:pt x="9953" y="2959"/>
                  </a:lnTo>
                  <a:lnTo>
                    <a:pt x="9837" y="2728"/>
                  </a:lnTo>
                  <a:lnTo>
                    <a:pt x="9709" y="2511"/>
                  </a:lnTo>
                  <a:lnTo>
                    <a:pt x="9568" y="2306"/>
                  </a:lnTo>
                  <a:lnTo>
                    <a:pt x="9427" y="2101"/>
                  </a:lnTo>
                  <a:lnTo>
                    <a:pt x="9274" y="1896"/>
                  </a:lnTo>
                  <a:lnTo>
                    <a:pt x="9107" y="1717"/>
                  </a:lnTo>
                  <a:lnTo>
                    <a:pt x="8928" y="1524"/>
                  </a:lnTo>
                  <a:lnTo>
                    <a:pt x="8749" y="1358"/>
                  </a:lnTo>
                  <a:lnTo>
                    <a:pt x="8556" y="1191"/>
                  </a:lnTo>
                  <a:lnTo>
                    <a:pt x="8364" y="1038"/>
                  </a:lnTo>
                  <a:lnTo>
                    <a:pt x="8159" y="884"/>
                  </a:lnTo>
                  <a:lnTo>
                    <a:pt x="7942" y="756"/>
                  </a:lnTo>
                  <a:lnTo>
                    <a:pt x="7724" y="628"/>
                  </a:lnTo>
                  <a:lnTo>
                    <a:pt x="7506" y="513"/>
                  </a:lnTo>
                  <a:lnTo>
                    <a:pt x="7276" y="410"/>
                  </a:lnTo>
                  <a:lnTo>
                    <a:pt x="7032" y="321"/>
                  </a:lnTo>
                  <a:lnTo>
                    <a:pt x="6789" y="231"/>
                  </a:lnTo>
                  <a:lnTo>
                    <a:pt x="6546" y="167"/>
                  </a:lnTo>
                  <a:lnTo>
                    <a:pt x="6289" y="103"/>
                  </a:lnTo>
                  <a:lnTo>
                    <a:pt x="6033" y="52"/>
                  </a:lnTo>
                  <a:lnTo>
                    <a:pt x="5764" y="26"/>
                  </a:lnTo>
                  <a:lnTo>
                    <a:pt x="5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77;p46">
              <a:extLst>
                <a:ext uri="{FF2B5EF4-FFF2-40B4-BE49-F238E27FC236}">
                  <a16:creationId xmlns:a16="http://schemas.microsoft.com/office/drawing/2014/main" id="{7E4CFEB3-181B-CE0A-7C73-FA25B68B23AD}"/>
                </a:ext>
              </a:extLst>
            </p:cNvPr>
            <p:cNvSpPr/>
            <p:nvPr/>
          </p:nvSpPr>
          <p:spPr>
            <a:xfrm>
              <a:off x="1721025" y="1624650"/>
              <a:ext cx="200800" cy="201100"/>
            </a:xfrm>
            <a:custGeom>
              <a:avLst/>
              <a:gdLst/>
              <a:ahLst/>
              <a:cxnLst/>
              <a:rect l="l" t="t" r="r" b="b"/>
              <a:pathLst>
                <a:path w="8032" h="8044" extrusionOk="0">
                  <a:moveTo>
                    <a:pt x="4022" y="0"/>
                  </a:moveTo>
                  <a:lnTo>
                    <a:pt x="3805" y="13"/>
                  </a:lnTo>
                  <a:lnTo>
                    <a:pt x="3612" y="26"/>
                  </a:lnTo>
                  <a:lnTo>
                    <a:pt x="3407" y="52"/>
                  </a:lnTo>
                  <a:lnTo>
                    <a:pt x="3203" y="90"/>
                  </a:lnTo>
                  <a:lnTo>
                    <a:pt x="3010" y="128"/>
                  </a:lnTo>
                  <a:lnTo>
                    <a:pt x="2818" y="180"/>
                  </a:lnTo>
                  <a:lnTo>
                    <a:pt x="2639" y="244"/>
                  </a:lnTo>
                  <a:lnTo>
                    <a:pt x="2447" y="320"/>
                  </a:lnTo>
                  <a:lnTo>
                    <a:pt x="2280" y="397"/>
                  </a:lnTo>
                  <a:lnTo>
                    <a:pt x="2101" y="487"/>
                  </a:lnTo>
                  <a:lnTo>
                    <a:pt x="1935" y="589"/>
                  </a:lnTo>
                  <a:lnTo>
                    <a:pt x="1768" y="692"/>
                  </a:lnTo>
                  <a:lnTo>
                    <a:pt x="1614" y="807"/>
                  </a:lnTo>
                  <a:lnTo>
                    <a:pt x="1461" y="922"/>
                  </a:lnTo>
                  <a:lnTo>
                    <a:pt x="1320" y="1051"/>
                  </a:lnTo>
                  <a:lnTo>
                    <a:pt x="1179" y="1179"/>
                  </a:lnTo>
                  <a:lnTo>
                    <a:pt x="1038" y="1319"/>
                  </a:lnTo>
                  <a:lnTo>
                    <a:pt x="910" y="1460"/>
                  </a:lnTo>
                  <a:lnTo>
                    <a:pt x="795" y="1614"/>
                  </a:lnTo>
                  <a:lnTo>
                    <a:pt x="679" y="1781"/>
                  </a:lnTo>
                  <a:lnTo>
                    <a:pt x="577" y="1934"/>
                  </a:lnTo>
                  <a:lnTo>
                    <a:pt x="487" y="2101"/>
                  </a:lnTo>
                  <a:lnTo>
                    <a:pt x="398" y="2280"/>
                  </a:lnTo>
                  <a:lnTo>
                    <a:pt x="308" y="2459"/>
                  </a:lnTo>
                  <a:lnTo>
                    <a:pt x="244" y="2639"/>
                  </a:lnTo>
                  <a:lnTo>
                    <a:pt x="180" y="2831"/>
                  </a:lnTo>
                  <a:lnTo>
                    <a:pt x="129" y="3023"/>
                  </a:lnTo>
                  <a:lnTo>
                    <a:pt x="77" y="3215"/>
                  </a:lnTo>
                  <a:lnTo>
                    <a:pt x="39" y="3407"/>
                  </a:lnTo>
                  <a:lnTo>
                    <a:pt x="13" y="3612"/>
                  </a:lnTo>
                  <a:lnTo>
                    <a:pt x="1" y="3817"/>
                  </a:lnTo>
                  <a:lnTo>
                    <a:pt x="1" y="4022"/>
                  </a:lnTo>
                  <a:lnTo>
                    <a:pt x="1" y="4227"/>
                  </a:lnTo>
                  <a:lnTo>
                    <a:pt x="13" y="4432"/>
                  </a:lnTo>
                  <a:lnTo>
                    <a:pt x="39" y="4637"/>
                  </a:lnTo>
                  <a:lnTo>
                    <a:pt x="77" y="4829"/>
                  </a:lnTo>
                  <a:lnTo>
                    <a:pt x="129" y="5034"/>
                  </a:lnTo>
                  <a:lnTo>
                    <a:pt x="180" y="5213"/>
                  </a:lnTo>
                  <a:lnTo>
                    <a:pt x="244" y="5405"/>
                  </a:lnTo>
                  <a:lnTo>
                    <a:pt x="308" y="5585"/>
                  </a:lnTo>
                  <a:lnTo>
                    <a:pt x="398" y="5764"/>
                  </a:lnTo>
                  <a:lnTo>
                    <a:pt x="487" y="5943"/>
                  </a:lnTo>
                  <a:lnTo>
                    <a:pt x="577" y="6110"/>
                  </a:lnTo>
                  <a:lnTo>
                    <a:pt x="679" y="6276"/>
                  </a:lnTo>
                  <a:lnTo>
                    <a:pt x="795" y="6430"/>
                  </a:lnTo>
                  <a:lnTo>
                    <a:pt x="910" y="6584"/>
                  </a:lnTo>
                  <a:lnTo>
                    <a:pt x="1038" y="6724"/>
                  </a:lnTo>
                  <a:lnTo>
                    <a:pt x="1179" y="6865"/>
                  </a:lnTo>
                  <a:lnTo>
                    <a:pt x="1320" y="6993"/>
                  </a:lnTo>
                  <a:lnTo>
                    <a:pt x="1461" y="7121"/>
                  </a:lnTo>
                  <a:lnTo>
                    <a:pt x="1614" y="7250"/>
                  </a:lnTo>
                  <a:lnTo>
                    <a:pt x="1768" y="7352"/>
                  </a:lnTo>
                  <a:lnTo>
                    <a:pt x="1935" y="7467"/>
                  </a:lnTo>
                  <a:lnTo>
                    <a:pt x="2101" y="7557"/>
                  </a:lnTo>
                  <a:lnTo>
                    <a:pt x="2280" y="7647"/>
                  </a:lnTo>
                  <a:lnTo>
                    <a:pt x="2447" y="7723"/>
                  </a:lnTo>
                  <a:lnTo>
                    <a:pt x="2639" y="7800"/>
                  </a:lnTo>
                  <a:lnTo>
                    <a:pt x="2818" y="7864"/>
                  </a:lnTo>
                  <a:lnTo>
                    <a:pt x="3010" y="7916"/>
                  </a:lnTo>
                  <a:lnTo>
                    <a:pt x="3203" y="7967"/>
                  </a:lnTo>
                  <a:lnTo>
                    <a:pt x="3407" y="7992"/>
                  </a:lnTo>
                  <a:lnTo>
                    <a:pt x="3612" y="8018"/>
                  </a:lnTo>
                  <a:lnTo>
                    <a:pt x="3805" y="8044"/>
                  </a:lnTo>
                  <a:lnTo>
                    <a:pt x="4227" y="8044"/>
                  </a:lnTo>
                  <a:lnTo>
                    <a:pt x="4432" y="8018"/>
                  </a:lnTo>
                  <a:lnTo>
                    <a:pt x="4624" y="7992"/>
                  </a:lnTo>
                  <a:lnTo>
                    <a:pt x="4829" y="7967"/>
                  </a:lnTo>
                  <a:lnTo>
                    <a:pt x="5021" y="7916"/>
                  </a:lnTo>
                  <a:lnTo>
                    <a:pt x="5213" y="7864"/>
                  </a:lnTo>
                  <a:lnTo>
                    <a:pt x="5405" y="7800"/>
                  </a:lnTo>
                  <a:lnTo>
                    <a:pt x="5585" y="7723"/>
                  </a:lnTo>
                  <a:lnTo>
                    <a:pt x="5764" y="7647"/>
                  </a:lnTo>
                  <a:lnTo>
                    <a:pt x="5931" y="7557"/>
                  </a:lnTo>
                  <a:lnTo>
                    <a:pt x="6097" y="7467"/>
                  </a:lnTo>
                  <a:lnTo>
                    <a:pt x="6264" y="7352"/>
                  </a:lnTo>
                  <a:lnTo>
                    <a:pt x="6417" y="7250"/>
                  </a:lnTo>
                  <a:lnTo>
                    <a:pt x="6571" y="7121"/>
                  </a:lnTo>
                  <a:lnTo>
                    <a:pt x="6725" y="6993"/>
                  </a:lnTo>
                  <a:lnTo>
                    <a:pt x="6866" y="6865"/>
                  </a:lnTo>
                  <a:lnTo>
                    <a:pt x="6994" y="6724"/>
                  </a:lnTo>
                  <a:lnTo>
                    <a:pt x="7122" y="6584"/>
                  </a:lnTo>
                  <a:lnTo>
                    <a:pt x="7237" y="6430"/>
                  </a:lnTo>
                  <a:lnTo>
                    <a:pt x="7352" y="6276"/>
                  </a:lnTo>
                  <a:lnTo>
                    <a:pt x="7455" y="6110"/>
                  </a:lnTo>
                  <a:lnTo>
                    <a:pt x="7557" y="5943"/>
                  </a:lnTo>
                  <a:lnTo>
                    <a:pt x="7647" y="5764"/>
                  </a:lnTo>
                  <a:lnTo>
                    <a:pt x="7724" y="5585"/>
                  </a:lnTo>
                  <a:lnTo>
                    <a:pt x="7788" y="5405"/>
                  </a:lnTo>
                  <a:lnTo>
                    <a:pt x="7852" y="5213"/>
                  </a:lnTo>
                  <a:lnTo>
                    <a:pt x="7916" y="5034"/>
                  </a:lnTo>
                  <a:lnTo>
                    <a:pt x="7954" y="4829"/>
                  </a:lnTo>
                  <a:lnTo>
                    <a:pt x="7993" y="4637"/>
                  </a:lnTo>
                  <a:lnTo>
                    <a:pt x="8018" y="4432"/>
                  </a:lnTo>
                  <a:lnTo>
                    <a:pt x="8031" y="4227"/>
                  </a:lnTo>
                  <a:lnTo>
                    <a:pt x="8031" y="4022"/>
                  </a:lnTo>
                  <a:lnTo>
                    <a:pt x="8031" y="3817"/>
                  </a:lnTo>
                  <a:lnTo>
                    <a:pt x="8018" y="3612"/>
                  </a:lnTo>
                  <a:lnTo>
                    <a:pt x="7993" y="3407"/>
                  </a:lnTo>
                  <a:lnTo>
                    <a:pt x="7954" y="3215"/>
                  </a:lnTo>
                  <a:lnTo>
                    <a:pt x="7916" y="3023"/>
                  </a:lnTo>
                  <a:lnTo>
                    <a:pt x="7852" y="2831"/>
                  </a:lnTo>
                  <a:lnTo>
                    <a:pt x="7788" y="2639"/>
                  </a:lnTo>
                  <a:lnTo>
                    <a:pt x="7724" y="2459"/>
                  </a:lnTo>
                  <a:lnTo>
                    <a:pt x="7647" y="2280"/>
                  </a:lnTo>
                  <a:lnTo>
                    <a:pt x="7557" y="2101"/>
                  </a:lnTo>
                  <a:lnTo>
                    <a:pt x="7455" y="1934"/>
                  </a:lnTo>
                  <a:lnTo>
                    <a:pt x="7352" y="1781"/>
                  </a:lnTo>
                  <a:lnTo>
                    <a:pt x="7237" y="1614"/>
                  </a:lnTo>
                  <a:lnTo>
                    <a:pt x="7122" y="1460"/>
                  </a:lnTo>
                  <a:lnTo>
                    <a:pt x="6994" y="1319"/>
                  </a:lnTo>
                  <a:lnTo>
                    <a:pt x="6866" y="1179"/>
                  </a:lnTo>
                  <a:lnTo>
                    <a:pt x="6725" y="1051"/>
                  </a:lnTo>
                  <a:lnTo>
                    <a:pt x="6571" y="922"/>
                  </a:lnTo>
                  <a:lnTo>
                    <a:pt x="6417" y="807"/>
                  </a:lnTo>
                  <a:lnTo>
                    <a:pt x="6264" y="692"/>
                  </a:lnTo>
                  <a:lnTo>
                    <a:pt x="6097" y="589"/>
                  </a:lnTo>
                  <a:lnTo>
                    <a:pt x="5931" y="487"/>
                  </a:lnTo>
                  <a:lnTo>
                    <a:pt x="5764" y="397"/>
                  </a:lnTo>
                  <a:lnTo>
                    <a:pt x="5585" y="320"/>
                  </a:lnTo>
                  <a:lnTo>
                    <a:pt x="5405" y="244"/>
                  </a:lnTo>
                  <a:lnTo>
                    <a:pt x="5213" y="180"/>
                  </a:lnTo>
                  <a:lnTo>
                    <a:pt x="5021" y="128"/>
                  </a:lnTo>
                  <a:lnTo>
                    <a:pt x="4829" y="90"/>
                  </a:lnTo>
                  <a:lnTo>
                    <a:pt x="4624" y="52"/>
                  </a:lnTo>
                  <a:lnTo>
                    <a:pt x="4432" y="26"/>
                  </a:lnTo>
                  <a:lnTo>
                    <a:pt x="4227" y="13"/>
                  </a:lnTo>
                  <a:lnTo>
                    <a:pt x="40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78;p46">
              <a:extLst>
                <a:ext uri="{FF2B5EF4-FFF2-40B4-BE49-F238E27FC236}">
                  <a16:creationId xmlns:a16="http://schemas.microsoft.com/office/drawing/2014/main" id="{E32FF8C7-6F94-565B-C3C4-960866EB3FA2}"/>
                </a:ext>
              </a:extLst>
            </p:cNvPr>
            <p:cNvSpPr/>
            <p:nvPr/>
          </p:nvSpPr>
          <p:spPr>
            <a:xfrm>
              <a:off x="1788900" y="1120025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166" y="0"/>
                  </a:moveTo>
                  <a:lnTo>
                    <a:pt x="1038" y="26"/>
                  </a:lnTo>
                  <a:lnTo>
                    <a:pt x="910" y="51"/>
                  </a:lnTo>
                  <a:lnTo>
                    <a:pt x="795" y="102"/>
                  </a:lnTo>
                  <a:lnTo>
                    <a:pt x="680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84"/>
                  </a:lnTo>
                  <a:lnTo>
                    <a:pt x="295" y="474"/>
                  </a:lnTo>
                  <a:lnTo>
                    <a:pt x="219" y="576"/>
                  </a:lnTo>
                  <a:lnTo>
                    <a:pt x="155" y="679"/>
                  </a:lnTo>
                  <a:lnTo>
                    <a:pt x="103" y="794"/>
                  </a:lnTo>
                  <a:lnTo>
                    <a:pt x="65" y="909"/>
                  </a:lnTo>
                  <a:lnTo>
                    <a:pt x="26" y="1037"/>
                  </a:lnTo>
                  <a:lnTo>
                    <a:pt x="14" y="1166"/>
                  </a:lnTo>
                  <a:lnTo>
                    <a:pt x="1" y="1294"/>
                  </a:lnTo>
                  <a:lnTo>
                    <a:pt x="14" y="1435"/>
                  </a:lnTo>
                  <a:lnTo>
                    <a:pt x="26" y="1563"/>
                  </a:lnTo>
                  <a:lnTo>
                    <a:pt x="65" y="1691"/>
                  </a:lnTo>
                  <a:lnTo>
                    <a:pt x="103" y="1806"/>
                  </a:lnTo>
                  <a:lnTo>
                    <a:pt x="155" y="1921"/>
                  </a:lnTo>
                  <a:lnTo>
                    <a:pt x="219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5"/>
                  </a:lnTo>
                  <a:lnTo>
                    <a:pt x="577" y="2382"/>
                  </a:lnTo>
                  <a:lnTo>
                    <a:pt x="680" y="2446"/>
                  </a:lnTo>
                  <a:lnTo>
                    <a:pt x="795" y="2498"/>
                  </a:lnTo>
                  <a:lnTo>
                    <a:pt x="910" y="2536"/>
                  </a:lnTo>
                  <a:lnTo>
                    <a:pt x="1038" y="2574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4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5"/>
                  </a:lnTo>
                  <a:lnTo>
                    <a:pt x="2217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50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7"/>
                  </a:lnTo>
                  <a:lnTo>
                    <a:pt x="2550" y="909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6"/>
                  </a:lnTo>
                  <a:lnTo>
                    <a:pt x="2306" y="474"/>
                  </a:lnTo>
                  <a:lnTo>
                    <a:pt x="2217" y="384"/>
                  </a:lnTo>
                  <a:lnTo>
                    <a:pt x="2127" y="295"/>
                  </a:lnTo>
                  <a:lnTo>
                    <a:pt x="2024" y="218"/>
                  </a:lnTo>
                  <a:lnTo>
                    <a:pt x="1922" y="154"/>
                  </a:lnTo>
                  <a:lnTo>
                    <a:pt x="1807" y="102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79;p46">
              <a:extLst>
                <a:ext uri="{FF2B5EF4-FFF2-40B4-BE49-F238E27FC236}">
                  <a16:creationId xmlns:a16="http://schemas.microsoft.com/office/drawing/2014/main" id="{10D13A1A-2F15-4683-F87C-ACD4E0BF05AF}"/>
                </a:ext>
              </a:extLst>
            </p:cNvPr>
            <p:cNvSpPr/>
            <p:nvPr/>
          </p:nvSpPr>
          <p:spPr>
            <a:xfrm>
              <a:off x="2186600" y="1203900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294" y="1"/>
                  </a:moveTo>
                  <a:lnTo>
                    <a:pt x="1166" y="14"/>
                  </a:lnTo>
                  <a:lnTo>
                    <a:pt x="1038" y="26"/>
                  </a:lnTo>
                  <a:lnTo>
                    <a:pt x="910" y="65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77" y="231"/>
                  </a:lnTo>
                  <a:lnTo>
                    <a:pt x="474" y="295"/>
                  </a:lnTo>
                  <a:lnTo>
                    <a:pt x="384" y="385"/>
                  </a:lnTo>
                  <a:lnTo>
                    <a:pt x="295" y="475"/>
                  </a:lnTo>
                  <a:lnTo>
                    <a:pt x="218" y="577"/>
                  </a:lnTo>
                  <a:lnTo>
                    <a:pt x="154" y="680"/>
                  </a:lnTo>
                  <a:lnTo>
                    <a:pt x="103" y="795"/>
                  </a:lnTo>
                  <a:lnTo>
                    <a:pt x="51" y="923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91"/>
                  </a:lnTo>
                  <a:lnTo>
                    <a:pt x="103" y="1807"/>
                  </a:lnTo>
                  <a:lnTo>
                    <a:pt x="154" y="1922"/>
                  </a:lnTo>
                  <a:lnTo>
                    <a:pt x="218" y="2037"/>
                  </a:lnTo>
                  <a:lnTo>
                    <a:pt x="295" y="2127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7" y="2383"/>
                  </a:lnTo>
                  <a:lnTo>
                    <a:pt x="679" y="2447"/>
                  </a:lnTo>
                  <a:lnTo>
                    <a:pt x="794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1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24" y="2383"/>
                  </a:lnTo>
                  <a:lnTo>
                    <a:pt x="2126" y="2306"/>
                  </a:lnTo>
                  <a:lnTo>
                    <a:pt x="2216" y="2229"/>
                  </a:lnTo>
                  <a:lnTo>
                    <a:pt x="2306" y="2127"/>
                  </a:lnTo>
                  <a:lnTo>
                    <a:pt x="2382" y="2037"/>
                  </a:lnTo>
                  <a:lnTo>
                    <a:pt x="2446" y="1922"/>
                  </a:lnTo>
                  <a:lnTo>
                    <a:pt x="2498" y="1807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7" y="1435"/>
                  </a:lnTo>
                  <a:lnTo>
                    <a:pt x="2600" y="1307"/>
                  </a:lnTo>
                  <a:lnTo>
                    <a:pt x="2587" y="1166"/>
                  </a:lnTo>
                  <a:lnTo>
                    <a:pt x="2575" y="1038"/>
                  </a:lnTo>
                  <a:lnTo>
                    <a:pt x="2536" y="923"/>
                  </a:lnTo>
                  <a:lnTo>
                    <a:pt x="2498" y="795"/>
                  </a:lnTo>
                  <a:lnTo>
                    <a:pt x="2446" y="680"/>
                  </a:lnTo>
                  <a:lnTo>
                    <a:pt x="2382" y="577"/>
                  </a:lnTo>
                  <a:lnTo>
                    <a:pt x="2306" y="475"/>
                  </a:lnTo>
                  <a:lnTo>
                    <a:pt x="2216" y="385"/>
                  </a:lnTo>
                  <a:lnTo>
                    <a:pt x="2126" y="295"/>
                  </a:lnTo>
                  <a:lnTo>
                    <a:pt x="2024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91" y="65"/>
                  </a:lnTo>
                  <a:lnTo>
                    <a:pt x="1563" y="26"/>
                  </a:lnTo>
                  <a:lnTo>
                    <a:pt x="1435" y="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80;p46">
              <a:extLst>
                <a:ext uri="{FF2B5EF4-FFF2-40B4-BE49-F238E27FC236}">
                  <a16:creationId xmlns:a16="http://schemas.microsoft.com/office/drawing/2014/main" id="{AB7C91F9-4901-153E-F8B4-E5A526C621A5}"/>
                </a:ext>
              </a:extLst>
            </p:cNvPr>
            <p:cNvSpPr/>
            <p:nvPr/>
          </p:nvSpPr>
          <p:spPr>
            <a:xfrm>
              <a:off x="1267625" y="1686125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166" y="0"/>
                  </a:moveTo>
                  <a:lnTo>
                    <a:pt x="1038" y="26"/>
                  </a:lnTo>
                  <a:lnTo>
                    <a:pt x="923" y="52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85"/>
                  </a:lnTo>
                  <a:lnTo>
                    <a:pt x="295" y="474"/>
                  </a:lnTo>
                  <a:lnTo>
                    <a:pt x="231" y="577"/>
                  </a:lnTo>
                  <a:lnTo>
                    <a:pt x="167" y="679"/>
                  </a:lnTo>
                  <a:lnTo>
                    <a:pt x="103" y="794"/>
                  </a:lnTo>
                  <a:lnTo>
                    <a:pt x="65" y="910"/>
                  </a:lnTo>
                  <a:lnTo>
                    <a:pt x="26" y="1038"/>
                  </a:lnTo>
                  <a:lnTo>
                    <a:pt x="13" y="1166"/>
                  </a:lnTo>
                  <a:lnTo>
                    <a:pt x="1" y="1294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5" y="1691"/>
                  </a:lnTo>
                  <a:lnTo>
                    <a:pt x="103" y="1806"/>
                  </a:lnTo>
                  <a:lnTo>
                    <a:pt x="167" y="1922"/>
                  </a:lnTo>
                  <a:lnTo>
                    <a:pt x="231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6"/>
                  </a:lnTo>
                  <a:lnTo>
                    <a:pt x="577" y="2383"/>
                  </a:lnTo>
                  <a:lnTo>
                    <a:pt x="679" y="2447"/>
                  </a:lnTo>
                  <a:lnTo>
                    <a:pt x="795" y="2498"/>
                  </a:lnTo>
                  <a:lnTo>
                    <a:pt x="923" y="2536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7"/>
                  </a:lnTo>
                  <a:lnTo>
                    <a:pt x="2037" y="2383"/>
                  </a:lnTo>
                  <a:lnTo>
                    <a:pt x="2127" y="2306"/>
                  </a:lnTo>
                  <a:lnTo>
                    <a:pt x="2229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2"/>
                  </a:lnTo>
                  <a:lnTo>
                    <a:pt x="2498" y="1806"/>
                  </a:lnTo>
                  <a:lnTo>
                    <a:pt x="2549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49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29" y="385"/>
                  </a:lnTo>
                  <a:lnTo>
                    <a:pt x="2127" y="295"/>
                  </a:lnTo>
                  <a:lnTo>
                    <a:pt x="2037" y="218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52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81;p46">
              <a:extLst>
                <a:ext uri="{FF2B5EF4-FFF2-40B4-BE49-F238E27FC236}">
                  <a16:creationId xmlns:a16="http://schemas.microsoft.com/office/drawing/2014/main" id="{C3E73AA2-1284-8E01-8AF0-23B9FB719163}"/>
                </a:ext>
              </a:extLst>
            </p:cNvPr>
            <p:cNvSpPr/>
            <p:nvPr/>
          </p:nvSpPr>
          <p:spPr>
            <a:xfrm>
              <a:off x="1183750" y="2118075"/>
              <a:ext cx="65000" cy="65025"/>
            </a:xfrm>
            <a:custGeom>
              <a:avLst/>
              <a:gdLst/>
              <a:ahLst/>
              <a:cxnLst/>
              <a:rect l="l" t="t" r="r" b="b"/>
              <a:pathLst>
                <a:path w="2600" h="2601" extrusionOk="0">
                  <a:moveTo>
                    <a:pt x="1166" y="0"/>
                  </a:moveTo>
                  <a:lnTo>
                    <a:pt x="1037" y="26"/>
                  </a:lnTo>
                  <a:lnTo>
                    <a:pt x="909" y="51"/>
                  </a:lnTo>
                  <a:lnTo>
                    <a:pt x="794" y="103"/>
                  </a:lnTo>
                  <a:lnTo>
                    <a:pt x="679" y="154"/>
                  </a:lnTo>
                  <a:lnTo>
                    <a:pt x="576" y="218"/>
                  </a:lnTo>
                  <a:lnTo>
                    <a:pt x="474" y="295"/>
                  </a:lnTo>
                  <a:lnTo>
                    <a:pt x="384" y="372"/>
                  </a:lnTo>
                  <a:lnTo>
                    <a:pt x="295" y="474"/>
                  </a:lnTo>
                  <a:lnTo>
                    <a:pt x="218" y="564"/>
                  </a:lnTo>
                  <a:lnTo>
                    <a:pt x="154" y="679"/>
                  </a:lnTo>
                  <a:lnTo>
                    <a:pt x="102" y="794"/>
                  </a:lnTo>
                  <a:lnTo>
                    <a:pt x="51" y="910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294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78"/>
                  </a:lnTo>
                  <a:lnTo>
                    <a:pt x="102" y="1806"/>
                  </a:lnTo>
                  <a:lnTo>
                    <a:pt x="154" y="1921"/>
                  </a:lnTo>
                  <a:lnTo>
                    <a:pt x="218" y="2024"/>
                  </a:lnTo>
                  <a:lnTo>
                    <a:pt x="295" y="2126"/>
                  </a:lnTo>
                  <a:lnTo>
                    <a:pt x="384" y="2216"/>
                  </a:lnTo>
                  <a:lnTo>
                    <a:pt x="474" y="2306"/>
                  </a:lnTo>
                  <a:lnTo>
                    <a:pt x="576" y="2370"/>
                  </a:lnTo>
                  <a:lnTo>
                    <a:pt x="679" y="2447"/>
                  </a:lnTo>
                  <a:lnTo>
                    <a:pt x="794" y="2498"/>
                  </a:lnTo>
                  <a:lnTo>
                    <a:pt x="909" y="2536"/>
                  </a:lnTo>
                  <a:lnTo>
                    <a:pt x="1037" y="2575"/>
                  </a:lnTo>
                  <a:lnTo>
                    <a:pt x="1166" y="2587"/>
                  </a:lnTo>
                  <a:lnTo>
                    <a:pt x="1306" y="2600"/>
                  </a:lnTo>
                  <a:lnTo>
                    <a:pt x="1434" y="2587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24" y="2370"/>
                  </a:lnTo>
                  <a:lnTo>
                    <a:pt x="2126" y="2306"/>
                  </a:lnTo>
                  <a:lnTo>
                    <a:pt x="2216" y="2216"/>
                  </a:lnTo>
                  <a:lnTo>
                    <a:pt x="2305" y="2126"/>
                  </a:lnTo>
                  <a:lnTo>
                    <a:pt x="2382" y="2024"/>
                  </a:lnTo>
                  <a:lnTo>
                    <a:pt x="2446" y="1921"/>
                  </a:lnTo>
                  <a:lnTo>
                    <a:pt x="2498" y="1806"/>
                  </a:lnTo>
                  <a:lnTo>
                    <a:pt x="2549" y="1678"/>
                  </a:lnTo>
                  <a:lnTo>
                    <a:pt x="2574" y="1563"/>
                  </a:lnTo>
                  <a:lnTo>
                    <a:pt x="2600" y="1435"/>
                  </a:lnTo>
                  <a:lnTo>
                    <a:pt x="2600" y="1294"/>
                  </a:lnTo>
                  <a:lnTo>
                    <a:pt x="2600" y="1166"/>
                  </a:lnTo>
                  <a:lnTo>
                    <a:pt x="2574" y="1038"/>
                  </a:lnTo>
                  <a:lnTo>
                    <a:pt x="2549" y="910"/>
                  </a:lnTo>
                  <a:lnTo>
                    <a:pt x="2498" y="794"/>
                  </a:lnTo>
                  <a:lnTo>
                    <a:pt x="2446" y="679"/>
                  </a:lnTo>
                  <a:lnTo>
                    <a:pt x="2382" y="564"/>
                  </a:lnTo>
                  <a:lnTo>
                    <a:pt x="2305" y="474"/>
                  </a:lnTo>
                  <a:lnTo>
                    <a:pt x="2216" y="372"/>
                  </a:lnTo>
                  <a:lnTo>
                    <a:pt x="2126" y="295"/>
                  </a:lnTo>
                  <a:lnTo>
                    <a:pt x="2024" y="218"/>
                  </a:lnTo>
                  <a:lnTo>
                    <a:pt x="1921" y="154"/>
                  </a:lnTo>
                  <a:lnTo>
                    <a:pt x="1806" y="103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82;p46">
              <a:extLst>
                <a:ext uri="{FF2B5EF4-FFF2-40B4-BE49-F238E27FC236}">
                  <a16:creationId xmlns:a16="http://schemas.microsoft.com/office/drawing/2014/main" id="{0D80884C-A8A6-D5A7-32A4-5F9CCBAE2968}"/>
                </a:ext>
              </a:extLst>
            </p:cNvPr>
            <p:cNvSpPr/>
            <p:nvPr/>
          </p:nvSpPr>
          <p:spPr>
            <a:xfrm>
              <a:off x="1544600" y="2156800"/>
              <a:ext cx="65025" cy="65350"/>
            </a:xfrm>
            <a:custGeom>
              <a:avLst/>
              <a:gdLst/>
              <a:ahLst/>
              <a:cxnLst/>
              <a:rect l="l" t="t" r="r" b="b"/>
              <a:pathLst>
                <a:path w="2601" h="2614" extrusionOk="0">
                  <a:moveTo>
                    <a:pt x="1294" y="1"/>
                  </a:moveTo>
                  <a:lnTo>
                    <a:pt x="1166" y="14"/>
                  </a:lnTo>
                  <a:lnTo>
                    <a:pt x="1038" y="27"/>
                  </a:lnTo>
                  <a:lnTo>
                    <a:pt x="910" y="65"/>
                  </a:lnTo>
                  <a:lnTo>
                    <a:pt x="795" y="103"/>
                  </a:lnTo>
                  <a:lnTo>
                    <a:pt x="679" y="167"/>
                  </a:lnTo>
                  <a:lnTo>
                    <a:pt x="564" y="232"/>
                  </a:lnTo>
                  <a:lnTo>
                    <a:pt x="474" y="308"/>
                  </a:lnTo>
                  <a:lnTo>
                    <a:pt x="372" y="385"/>
                  </a:lnTo>
                  <a:lnTo>
                    <a:pt x="295" y="475"/>
                  </a:lnTo>
                  <a:lnTo>
                    <a:pt x="218" y="577"/>
                  </a:lnTo>
                  <a:lnTo>
                    <a:pt x="154" y="693"/>
                  </a:lnTo>
                  <a:lnTo>
                    <a:pt x="103" y="795"/>
                  </a:lnTo>
                  <a:lnTo>
                    <a:pt x="52" y="923"/>
                  </a:lnTo>
                  <a:lnTo>
                    <a:pt x="26" y="1038"/>
                  </a:lnTo>
                  <a:lnTo>
                    <a:pt x="0" y="1179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4"/>
                  </a:lnTo>
                  <a:lnTo>
                    <a:pt x="52" y="1692"/>
                  </a:lnTo>
                  <a:lnTo>
                    <a:pt x="103" y="1807"/>
                  </a:lnTo>
                  <a:lnTo>
                    <a:pt x="154" y="1922"/>
                  </a:lnTo>
                  <a:lnTo>
                    <a:pt x="218" y="2037"/>
                  </a:lnTo>
                  <a:lnTo>
                    <a:pt x="295" y="2140"/>
                  </a:lnTo>
                  <a:lnTo>
                    <a:pt x="372" y="2230"/>
                  </a:lnTo>
                  <a:lnTo>
                    <a:pt x="474" y="2306"/>
                  </a:lnTo>
                  <a:lnTo>
                    <a:pt x="564" y="2383"/>
                  </a:lnTo>
                  <a:lnTo>
                    <a:pt x="679" y="2447"/>
                  </a:lnTo>
                  <a:lnTo>
                    <a:pt x="795" y="2511"/>
                  </a:lnTo>
                  <a:lnTo>
                    <a:pt x="910" y="2550"/>
                  </a:lnTo>
                  <a:lnTo>
                    <a:pt x="1038" y="2575"/>
                  </a:lnTo>
                  <a:lnTo>
                    <a:pt x="1166" y="2601"/>
                  </a:lnTo>
                  <a:lnTo>
                    <a:pt x="1294" y="2614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78" y="2550"/>
                  </a:lnTo>
                  <a:lnTo>
                    <a:pt x="1806" y="2511"/>
                  </a:lnTo>
                  <a:lnTo>
                    <a:pt x="1922" y="2447"/>
                  </a:lnTo>
                  <a:lnTo>
                    <a:pt x="2024" y="2383"/>
                  </a:lnTo>
                  <a:lnTo>
                    <a:pt x="2127" y="2306"/>
                  </a:lnTo>
                  <a:lnTo>
                    <a:pt x="2216" y="2230"/>
                  </a:lnTo>
                  <a:lnTo>
                    <a:pt x="2306" y="2140"/>
                  </a:lnTo>
                  <a:lnTo>
                    <a:pt x="2370" y="2037"/>
                  </a:lnTo>
                  <a:lnTo>
                    <a:pt x="2447" y="1922"/>
                  </a:lnTo>
                  <a:lnTo>
                    <a:pt x="2498" y="1807"/>
                  </a:lnTo>
                  <a:lnTo>
                    <a:pt x="2536" y="1692"/>
                  </a:lnTo>
                  <a:lnTo>
                    <a:pt x="2575" y="1564"/>
                  </a:lnTo>
                  <a:lnTo>
                    <a:pt x="2588" y="1435"/>
                  </a:lnTo>
                  <a:lnTo>
                    <a:pt x="2600" y="1307"/>
                  </a:lnTo>
                  <a:lnTo>
                    <a:pt x="2588" y="1179"/>
                  </a:lnTo>
                  <a:lnTo>
                    <a:pt x="2575" y="1038"/>
                  </a:lnTo>
                  <a:lnTo>
                    <a:pt x="2536" y="923"/>
                  </a:lnTo>
                  <a:lnTo>
                    <a:pt x="2498" y="795"/>
                  </a:lnTo>
                  <a:lnTo>
                    <a:pt x="2447" y="693"/>
                  </a:lnTo>
                  <a:lnTo>
                    <a:pt x="2370" y="577"/>
                  </a:lnTo>
                  <a:lnTo>
                    <a:pt x="2306" y="475"/>
                  </a:lnTo>
                  <a:lnTo>
                    <a:pt x="2216" y="385"/>
                  </a:lnTo>
                  <a:lnTo>
                    <a:pt x="2127" y="308"/>
                  </a:lnTo>
                  <a:lnTo>
                    <a:pt x="2024" y="232"/>
                  </a:lnTo>
                  <a:lnTo>
                    <a:pt x="1922" y="167"/>
                  </a:lnTo>
                  <a:lnTo>
                    <a:pt x="1806" y="103"/>
                  </a:lnTo>
                  <a:lnTo>
                    <a:pt x="1678" y="65"/>
                  </a:lnTo>
                  <a:lnTo>
                    <a:pt x="1563" y="27"/>
                  </a:lnTo>
                  <a:lnTo>
                    <a:pt x="1435" y="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83;p46">
              <a:extLst>
                <a:ext uri="{FF2B5EF4-FFF2-40B4-BE49-F238E27FC236}">
                  <a16:creationId xmlns:a16="http://schemas.microsoft.com/office/drawing/2014/main" id="{873BE951-08AE-C6D1-DF72-528224860409}"/>
                </a:ext>
              </a:extLst>
            </p:cNvPr>
            <p:cNvSpPr/>
            <p:nvPr/>
          </p:nvSpPr>
          <p:spPr>
            <a:xfrm>
              <a:off x="1735125" y="2356300"/>
              <a:ext cx="65025" cy="65350"/>
            </a:xfrm>
            <a:custGeom>
              <a:avLst/>
              <a:gdLst/>
              <a:ahLst/>
              <a:cxnLst/>
              <a:rect l="l" t="t" r="r" b="b"/>
              <a:pathLst>
                <a:path w="2601" h="2614" extrusionOk="0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09" y="64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64" y="231"/>
                  </a:lnTo>
                  <a:lnTo>
                    <a:pt x="474" y="308"/>
                  </a:lnTo>
                  <a:lnTo>
                    <a:pt x="372" y="385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92"/>
                  </a:lnTo>
                  <a:lnTo>
                    <a:pt x="103" y="794"/>
                  </a:lnTo>
                  <a:lnTo>
                    <a:pt x="51" y="922"/>
                  </a:lnTo>
                  <a:lnTo>
                    <a:pt x="26" y="1051"/>
                  </a:lnTo>
                  <a:lnTo>
                    <a:pt x="0" y="1179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91"/>
                  </a:lnTo>
                  <a:lnTo>
                    <a:pt x="103" y="1819"/>
                  </a:lnTo>
                  <a:lnTo>
                    <a:pt x="154" y="1921"/>
                  </a:lnTo>
                  <a:lnTo>
                    <a:pt x="218" y="2037"/>
                  </a:lnTo>
                  <a:lnTo>
                    <a:pt x="295" y="2139"/>
                  </a:lnTo>
                  <a:lnTo>
                    <a:pt x="372" y="2229"/>
                  </a:lnTo>
                  <a:lnTo>
                    <a:pt x="474" y="2306"/>
                  </a:lnTo>
                  <a:lnTo>
                    <a:pt x="564" y="2383"/>
                  </a:lnTo>
                  <a:lnTo>
                    <a:pt x="679" y="2447"/>
                  </a:lnTo>
                  <a:lnTo>
                    <a:pt x="794" y="2511"/>
                  </a:lnTo>
                  <a:lnTo>
                    <a:pt x="909" y="2549"/>
                  </a:lnTo>
                  <a:lnTo>
                    <a:pt x="1038" y="2588"/>
                  </a:lnTo>
                  <a:lnTo>
                    <a:pt x="1166" y="2600"/>
                  </a:lnTo>
                  <a:lnTo>
                    <a:pt x="1294" y="2613"/>
                  </a:lnTo>
                  <a:lnTo>
                    <a:pt x="1435" y="2600"/>
                  </a:lnTo>
                  <a:lnTo>
                    <a:pt x="1563" y="2588"/>
                  </a:lnTo>
                  <a:lnTo>
                    <a:pt x="1678" y="2549"/>
                  </a:lnTo>
                  <a:lnTo>
                    <a:pt x="1806" y="2511"/>
                  </a:lnTo>
                  <a:lnTo>
                    <a:pt x="1921" y="2447"/>
                  </a:lnTo>
                  <a:lnTo>
                    <a:pt x="2024" y="2383"/>
                  </a:lnTo>
                  <a:lnTo>
                    <a:pt x="2126" y="2306"/>
                  </a:lnTo>
                  <a:lnTo>
                    <a:pt x="2216" y="2229"/>
                  </a:lnTo>
                  <a:lnTo>
                    <a:pt x="2306" y="2139"/>
                  </a:lnTo>
                  <a:lnTo>
                    <a:pt x="2370" y="2037"/>
                  </a:lnTo>
                  <a:lnTo>
                    <a:pt x="2446" y="1921"/>
                  </a:lnTo>
                  <a:lnTo>
                    <a:pt x="2498" y="1819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7" y="1435"/>
                  </a:lnTo>
                  <a:lnTo>
                    <a:pt x="2600" y="1307"/>
                  </a:lnTo>
                  <a:lnTo>
                    <a:pt x="2587" y="1179"/>
                  </a:lnTo>
                  <a:lnTo>
                    <a:pt x="2575" y="1051"/>
                  </a:lnTo>
                  <a:lnTo>
                    <a:pt x="2536" y="922"/>
                  </a:lnTo>
                  <a:lnTo>
                    <a:pt x="2498" y="794"/>
                  </a:lnTo>
                  <a:lnTo>
                    <a:pt x="2446" y="692"/>
                  </a:lnTo>
                  <a:lnTo>
                    <a:pt x="2370" y="577"/>
                  </a:lnTo>
                  <a:lnTo>
                    <a:pt x="2306" y="474"/>
                  </a:lnTo>
                  <a:lnTo>
                    <a:pt x="2216" y="385"/>
                  </a:lnTo>
                  <a:lnTo>
                    <a:pt x="2126" y="308"/>
                  </a:lnTo>
                  <a:lnTo>
                    <a:pt x="2024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78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84;p46">
              <a:extLst>
                <a:ext uri="{FF2B5EF4-FFF2-40B4-BE49-F238E27FC236}">
                  <a16:creationId xmlns:a16="http://schemas.microsoft.com/office/drawing/2014/main" id="{122ADBB3-5A7F-F7A2-614D-E9E4F0B3BDD2}"/>
                </a:ext>
              </a:extLst>
            </p:cNvPr>
            <p:cNvSpPr/>
            <p:nvPr/>
          </p:nvSpPr>
          <p:spPr>
            <a:xfrm>
              <a:off x="2095025" y="2180500"/>
              <a:ext cx="65325" cy="65025"/>
            </a:xfrm>
            <a:custGeom>
              <a:avLst/>
              <a:gdLst/>
              <a:ahLst/>
              <a:cxnLst/>
              <a:rect l="l" t="t" r="r" b="b"/>
              <a:pathLst>
                <a:path w="2613" h="2601" extrusionOk="0">
                  <a:moveTo>
                    <a:pt x="1307" y="1"/>
                  </a:moveTo>
                  <a:lnTo>
                    <a:pt x="1178" y="14"/>
                  </a:lnTo>
                  <a:lnTo>
                    <a:pt x="1038" y="26"/>
                  </a:lnTo>
                  <a:lnTo>
                    <a:pt x="922" y="65"/>
                  </a:lnTo>
                  <a:lnTo>
                    <a:pt x="794" y="103"/>
                  </a:lnTo>
                  <a:lnTo>
                    <a:pt x="692" y="154"/>
                  </a:lnTo>
                  <a:lnTo>
                    <a:pt x="577" y="219"/>
                  </a:lnTo>
                  <a:lnTo>
                    <a:pt x="474" y="295"/>
                  </a:lnTo>
                  <a:lnTo>
                    <a:pt x="384" y="385"/>
                  </a:lnTo>
                  <a:lnTo>
                    <a:pt x="308" y="475"/>
                  </a:lnTo>
                  <a:lnTo>
                    <a:pt x="231" y="577"/>
                  </a:lnTo>
                  <a:lnTo>
                    <a:pt x="167" y="680"/>
                  </a:lnTo>
                  <a:lnTo>
                    <a:pt x="103" y="795"/>
                  </a:lnTo>
                  <a:lnTo>
                    <a:pt x="64" y="923"/>
                  </a:lnTo>
                  <a:lnTo>
                    <a:pt x="26" y="1038"/>
                  </a:lnTo>
                  <a:lnTo>
                    <a:pt x="13" y="1166"/>
                  </a:lnTo>
                  <a:lnTo>
                    <a:pt x="0" y="1307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4" y="1691"/>
                  </a:lnTo>
                  <a:lnTo>
                    <a:pt x="103" y="1807"/>
                  </a:lnTo>
                  <a:lnTo>
                    <a:pt x="167" y="1922"/>
                  </a:lnTo>
                  <a:lnTo>
                    <a:pt x="231" y="2037"/>
                  </a:lnTo>
                  <a:lnTo>
                    <a:pt x="308" y="2127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7" y="2383"/>
                  </a:lnTo>
                  <a:lnTo>
                    <a:pt x="692" y="2447"/>
                  </a:lnTo>
                  <a:lnTo>
                    <a:pt x="794" y="2498"/>
                  </a:lnTo>
                  <a:lnTo>
                    <a:pt x="922" y="2550"/>
                  </a:lnTo>
                  <a:lnTo>
                    <a:pt x="1038" y="2575"/>
                  </a:lnTo>
                  <a:lnTo>
                    <a:pt x="1178" y="2601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91" y="2550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37" y="2383"/>
                  </a:lnTo>
                  <a:lnTo>
                    <a:pt x="2139" y="2306"/>
                  </a:lnTo>
                  <a:lnTo>
                    <a:pt x="2229" y="2229"/>
                  </a:lnTo>
                  <a:lnTo>
                    <a:pt x="2306" y="2127"/>
                  </a:lnTo>
                  <a:lnTo>
                    <a:pt x="2382" y="2037"/>
                  </a:lnTo>
                  <a:lnTo>
                    <a:pt x="2446" y="1922"/>
                  </a:lnTo>
                  <a:lnTo>
                    <a:pt x="2510" y="1807"/>
                  </a:lnTo>
                  <a:lnTo>
                    <a:pt x="2549" y="1691"/>
                  </a:lnTo>
                  <a:lnTo>
                    <a:pt x="2575" y="1563"/>
                  </a:lnTo>
                  <a:lnTo>
                    <a:pt x="2600" y="1435"/>
                  </a:lnTo>
                  <a:lnTo>
                    <a:pt x="2613" y="1307"/>
                  </a:lnTo>
                  <a:lnTo>
                    <a:pt x="2600" y="1166"/>
                  </a:lnTo>
                  <a:lnTo>
                    <a:pt x="2575" y="1038"/>
                  </a:lnTo>
                  <a:lnTo>
                    <a:pt x="2549" y="923"/>
                  </a:lnTo>
                  <a:lnTo>
                    <a:pt x="2510" y="795"/>
                  </a:lnTo>
                  <a:lnTo>
                    <a:pt x="2446" y="680"/>
                  </a:lnTo>
                  <a:lnTo>
                    <a:pt x="2382" y="577"/>
                  </a:lnTo>
                  <a:lnTo>
                    <a:pt x="2306" y="475"/>
                  </a:lnTo>
                  <a:lnTo>
                    <a:pt x="2229" y="385"/>
                  </a:lnTo>
                  <a:lnTo>
                    <a:pt x="2139" y="295"/>
                  </a:lnTo>
                  <a:lnTo>
                    <a:pt x="2037" y="219"/>
                  </a:lnTo>
                  <a:lnTo>
                    <a:pt x="1921" y="154"/>
                  </a:lnTo>
                  <a:lnTo>
                    <a:pt x="1806" y="103"/>
                  </a:lnTo>
                  <a:lnTo>
                    <a:pt x="1691" y="65"/>
                  </a:lnTo>
                  <a:lnTo>
                    <a:pt x="1563" y="26"/>
                  </a:lnTo>
                  <a:lnTo>
                    <a:pt x="1435" y="14"/>
                  </a:lnTo>
                  <a:lnTo>
                    <a:pt x="13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485;p46">
              <a:extLst>
                <a:ext uri="{FF2B5EF4-FFF2-40B4-BE49-F238E27FC236}">
                  <a16:creationId xmlns:a16="http://schemas.microsoft.com/office/drawing/2014/main" id="{C7EE04CA-BE7D-2BCE-C90D-2732A369F40E}"/>
                </a:ext>
              </a:extLst>
            </p:cNvPr>
            <p:cNvSpPr/>
            <p:nvPr/>
          </p:nvSpPr>
          <p:spPr>
            <a:xfrm>
              <a:off x="2270475" y="2041550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166" y="0"/>
                  </a:moveTo>
                  <a:lnTo>
                    <a:pt x="1038" y="26"/>
                  </a:lnTo>
                  <a:lnTo>
                    <a:pt x="923" y="51"/>
                  </a:lnTo>
                  <a:lnTo>
                    <a:pt x="795" y="103"/>
                  </a:lnTo>
                  <a:lnTo>
                    <a:pt x="680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72"/>
                  </a:lnTo>
                  <a:lnTo>
                    <a:pt x="295" y="474"/>
                  </a:lnTo>
                  <a:lnTo>
                    <a:pt x="219" y="564"/>
                  </a:lnTo>
                  <a:lnTo>
                    <a:pt x="155" y="679"/>
                  </a:lnTo>
                  <a:lnTo>
                    <a:pt x="103" y="794"/>
                  </a:lnTo>
                  <a:lnTo>
                    <a:pt x="65" y="910"/>
                  </a:lnTo>
                  <a:lnTo>
                    <a:pt x="26" y="1038"/>
                  </a:lnTo>
                  <a:lnTo>
                    <a:pt x="14" y="1166"/>
                  </a:lnTo>
                  <a:lnTo>
                    <a:pt x="1" y="1294"/>
                  </a:lnTo>
                  <a:lnTo>
                    <a:pt x="14" y="1435"/>
                  </a:lnTo>
                  <a:lnTo>
                    <a:pt x="26" y="1563"/>
                  </a:lnTo>
                  <a:lnTo>
                    <a:pt x="65" y="1678"/>
                  </a:lnTo>
                  <a:lnTo>
                    <a:pt x="103" y="1806"/>
                  </a:lnTo>
                  <a:lnTo>
                    <a:pt x="155" y="1921"/>
                  </a:lnTo>
                  <a:lnTo>
                    <a:pt x="219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6"/>
                  </a:lnTo>
                  <a:lnTo>
                    <a:pt x="577" y="2370"/>
                  </a:lnTo>
                  <a:lnTo>
                    <a:pt x="680" y="2446"/>
                  </a:lnTo>
                  <a:lnTo>
                    <a:pt x="795" y="2498"/>
                  </a:lnTo>
                  <a:lnTo>
                    <a:pt x="923" y="2536"/>
                  </a:lnTo>
                  <a:lnTo>
                    <a:pt x="1038" y="2575"/>
                  </a:lnTo>
                  <a:lnTo>
                    <a:pt x="1166" y="2587"/>
                  </a:lnTo>
                  <a:lnTo>
                    <a:pt x="1307" y="2600"/>
                  </a:lnTo>
                  <a:lnTo>
                    <a:pt x="1435" y="2587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37" y="2370"/>
                  </a:lnTo>
                  <a:lnTo>
                    <a:pt x="2127" y="2306"/>
                  </a:lnTo>
                  <a:lnTo>
                    <a:pt x="2229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50" y="1678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50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64"/>
                  </a:lnTo>
                  <a:lnTo>
                    <a:pt x="2306" y="474"/>
                  </a:lnTo>
                  <a:lnTo>
                    <a:pt x="2229" y="372"/>
                  </a:lnTo>
                  <a:lnTo>
                    <a:pt x="2127" y="295"/>
                  </a:lnTo>
                  <a:lnTo>
                    <a:pt x="2037" y="218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486;p46">
              <a:extLst>
                <a:ext uri="{FF2B5EF4-FFF2-40B4-BE49-F238E27FC236}">
                  <a16:creationId xmlns:a16="http://schemas.microsoft.com/office/drawing/2014/main" id="{484EEEB5-B7F8-14FC-9000-4D03174E2B52}"/>
                </a:ext>
              </a:extLst>
            </p:cNvPr>
            <p:cNvSpPr/>
            <p:nvPr/>
          </p:nvSpPr>
          <p:spPr>
            <a:xfrm>
              <a:off x="2317875" y="1676525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10" y="64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18"/>
                  </a:lnTo>
                  <a:lnTo>
                    <a:pt x="474" y="295"/>
                  </a:lnTo>
                  <a:lnTo>
                    <a:pt x="372" y="384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79"/>
                  </a:lnTo>
                  <a:lnTo>
                    <a:pt x="103" y="794"/>
                  </a:lnTo>
                  <a:lnTo>
                    <a:pt x="52" y="910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2" y="1691"/>
                  </a:lnTo>
                  <a:lnTo>
                    <a:pt x="103" y="1806"/>
                  </a:lnTo>
                  <a:lnTo>
                    <a:pt x="154" y="1921"/>
                  </a:lnTo>
                  <a:lnTo>
                    <a:pt x="218" y="2024"/>
                  </a:lnTo>
                  <a:lnTo>
                    <a:pt x="295" y="2126"/>
                  </a:lnTo>
                  <a:lnTo>
                    <a:pt x="372" y="2216"/>
                  </a:lnTo>
                  <a:lnTo>
                    <a:pt x="474" y="2306"/>
                  </a:lnTo>
                  <a:lnTo>
                    <a:pt x="577" y="2382"/>
                  </a:lnTo>
                  <a:lnTo>
                    <a:pt x="679" y="2446"/>
                  </a:lnTo>
                  <a:lnTo>
                    <a:pt x="795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6"/>
                  </a:lnTo>
                  <a:lnTo>
                    <a:pt x="2216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8" y="1435"/>
                  </a:lnTo>
                  <a:lnTo>
                    <a:pt x="2600" y="1307"/>
                  </a:lnTo>
                  <a:lnTo>
                    <a:pt x="2588" y="1166"/>
                  </a:lnTo>
                  <a:lnTo>
                    <a:pt x="2575" y="1038"/>
                  </a:lnTo>
                  <a:lnTo>
                    <a:pt x="2536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16" y="384"/>
                  </a:lnTo>
                  <a:lnTo>
                    <a:pt x="2127" y="295"/>
                  </a:lnTo>
                  <a:lnTo>
                    <a:pt x="2024" y="218"/>
                  </a:lnTo>
                  <a:lnTo>
                    <a:pt x="1922" y="154"/>
                  </a:lnTo>
                  <a:lnTo>
                    <a:pt x="1806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487;p46">
              <a:extLst>
                <a:ext uri="{FF2B5EF4-FFF2-40B4-BE49-F238E27FC236}">
                  <a16:creationId xmlns:a16="http://schemas.microsoft.com/office/drawing/2014/main" id="{9E2AFC82-BB9B-4B04-41DB-4C2243F28D8D}"/>
                </a:ext>
              </a:extLst>
            </p:cNvPr>
            <p:cNvSpPr/>
            <p:nvPr/>
          </p:nvSpPr>
          <p:spPr>
            <a:xfrm>
              <a:off x="1586875" y="1311500"/>
              <a:ext cx="65025" cy="65325"/>
            </a:xfrm>
            <a:custGeom>
              <a:avLst/>
              <a:gdLst/>
              <a:ahLst/>
              <a:cxnLst/>
              <a:rect l="l" t="t" r="r" b="b"/>
              <a:pathLst>
                <a:path w="2601" h="2613" extrusionOk="0">
                  <a:moveTo>
                    <a:pt x="1306" y="0"/>
                  </a:moveTo>
                  <a:lnTo>
                    <a:pt x="1178" y="13"/>
                  </a:lnTo>
                  <a:lnTo>
                    <a:pt x="1038" y="26"/>
                  </a:lnTo>
                  <a:lnTo>
                    <a:pt x="922" y="64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76" y="231"/>
                  </a:lnTo>
                  <a:lnTo>
                    <a:pt x="474" y="308"/>
                  </a:lnTo>
                  <a:lnTo>
                    <a:pt x="384" y="384"/>
                  </a:lnTo>
                  <a:lnTo>
                    <a:pt x="307" y="474"/>
                  </a:lnTo>
                  <a:lnTo>
                    <a:pt x="231" y="577"/>
                  </a:lnTo>
                  <a:lnTo>
                    <a:pt x="167" y="692"/>
                  </a:lnTo>
                  <a:lnTo>
                    <a:pt x="103" y="794"/>
                  </a:lnTo>
                  <a:lnTo>
                    <a:pt x="64" y="922"/>
                  </a:lnTo>
                  <a:lnTo>
                    <a:pt x="26" y="1050"/>
                  </a:lnTo>
                  <a:lnTo>
                    <a:pt x="13" y="1178"/>
                  </a:lnTo>
                  <a:lnTo>
                    <a:pt x="0" y="1307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4" y="1691"/>
                  </a:lnTo>
                  <a:lnTo>
                    <a:pt x="103" y="1819"/>
                  </a:lnTo>
                  <a:lnTo>
                    <a:pt x="167" y="1921"/>
                  </a:lnTo>
                  <a:lnTo>
                    <a:pt x="231" y="2037"/>
                  </a:lnTo>
                  <a:lnTo>
                    <a:pt x="307" y="2139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6" y="2382"/>
                  </a:lnTo>
                  <a:lnTo>
                    <a:pt x="679" y="2446"/>
                  </a:lnTo>
                  <a:lnTo>
                    <a:pt x="794" y="2510"/>
                  </a:lnTo>
                  <a:lnTo>
                    <a:pt x="922" y="2549"/>
                  </a:lnTo>
                  <a:lnTo>
                    <a:pt x="1038" y="2575"/>
                  </a:lnTo>
                  <a:lnTo>
                    <a:pt x="1178" y="2600"/>
                  </a:lnTo>
                  <a:lnTo>
                    <a:pt x="1306" y="2613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510"/>
                  </a:lnTo>
                  <a:lnTo>
                    <a:pt x="1921" y="2446"/>
                  </a:lnTo>
                  <a:lnTo>
                    <a:pt x="2037" y="2382"/>
                  </a:lnTo>
                  <a:lnTo>
                    <a:pt x="2139" y="2306"/>
                  </a:lnTo>
                  <a:lnTo>
                    <a:pt x="2229" y="2229"/>
                  </a:lnTo>
                  <a:lnTo>
                    <a:pt x="2306" y="2139"/>
                  </a:lnTo>
                  <a:lnTo>
                    <a:pt x="2382" y="2037"/>
                  </a:lnTo>
                  <a:lnTo>
                    <a:pt x="2446" y="1921"/>
                  </a:lnTo>
                  <a:lnTo>
                    <a:pt x="2510" y="1819"/>
                  </a:lnTo>
                  <a:lnTo>
                    <a:pt x="2549" y="1691"/>
                  </a:lnTo>
                  <a:lnTo>
                    <a:pt x="2574" y="1563"/>
                  </a:lnTo>
                  <a:lnTo>
                    <a:pt x="2600" y="1435"/>
                  </a:lnTo>
                  <a:lnTo>
                    <a:pt x="2600" y="1307"/>
                  </a:lnTo>
                  <a:lnTo>
                    <a:pt x="2600" y="1178"/>
                  </a:lnTo>
                  <a:lnTo>
                    <a:pt x="2574" y="1050"/>
                  </a:lnTo>
                  <a:lnTo>
                    <a:pt x="2549" y="922"/>
                  </a:lnTo>
                  <a:lnTo>
                    <a:pt x="2510" y="794"/>
                  </a:lnTo>
                  <a:lnTo>
                    <a:pt x="2446" y="692"/>
                  </a:lnTo>
                  <a:lnTo>
                    <a:pt x="2382" y="577"/>
                  </a:lnTo>
                  <a:lnTo>
                    <a:pt x="2306" y="474"/>
                  </a:lnTo>
                  <a:lnTo>
                    <a:pt x="2229" y="384"/>
                  </a:lnTo>
                  <a:lnTo>
                    <a:pt x="2139" y="308"/>
                  </a:lnTo>
                  <a:lnTo>
                    <a:pt x="2037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488;p46">
              <a:extLst>
                <a:ext uri="{FF2B5EF4-FFF2-40B4-BE49-F238E27FC236}">
                  <a16:creationId xmlns:a16="http://schemas.microsoft.com/office/drawing/2014/main" id="{35B83E29-64F7-11F0-39BB-CBFE3C81D9D8}"/>
                </a:ext>
              </a:extLst>
            </p:cNvPr>
            <p:cNvSpPr/>
            <p:nvPr/>
          </p:nvSpPr>
          <p:spPr>
            <a:xfrm>
              <a:off x="1249375" y="1361450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10" y="64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31"/>
                  </a:lnTo>
                  <a:lnTo>
                    <a:pt x="475" y="295"/>
                  </a:lnTo>
                  <a:lnTo>
                    <a:pt x="385" y="384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79"/>
                  </a:lnTo>
                  <a:lnTo>
                    <a:pt x="103" y="794"/>
                  </a:lnTo>
                  <a:lnTo>
                    <a:pt x="52" y="922"/>
                  </a:lnTo>
                  <a:lnTo>
                    <a:pt x="26" y="1038"/>
                  </a:lnTo>
                  <a:lnTo>
                    <a:pt x="1" y="1166"/>
                  </a:lnTo>
                  <a:lnTo>
                    <a:pt x="1" y="1307"/>
                  </a:lnTo>
                  <a:lnTo>
                    <a:pt x="1" y="1435"/>
                  </a:lnTo>
                  <a:lnTo>
                    <a:pt x="26" y="1563"/>
                  </a:lnTo>
                  <a:lnTo>
                    <a:pt x="52" y="1691"/>
                  </a:lnTo>
                  <a:lnTo>
                    <a:pt x="103" y="1806"/>
                  </a:lnTo>
                  <a:lnTo>
                    <a:pt x="154" y="1921"/>
                  </a:lnTo>
                  <a:lnTo>
                    <a:pt x="218" y="2037"/>
                  </a:lnTo>
                  <a:lnTo>
                    <a:pt x="295" y="2126"/>
                  </a:lnTo>
                  <a:lnTo>
                    <a:pt x="385" y="2229"/>
                  </a:lnTo>
                  <a:lnTo>
                    <a:pt x="475" y="2306"/>
                  </a:lnTo>
                  <a:lnTo>
                    <a:pt x="577" y="2382"/>
                  </a:lnTo>
                  <a:lnTo>
                    <a:pt x="679" y="2446"/>
                  </a:lnTo>
                  <a:lnTo>
                    <a:pt x="795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6"/>
                  </a:lnTo>
                  <a:lnTo>
                    <a:pt x="2216" y="2229"/>
                  </a:lnTo>
                  <a:lnTo>
                    <a:pt x="2306" y="2126"/>
                  </a:lnTo>
                  <a:lnTo>
                    <a:pt x="2383" y="2037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37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307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37" y="922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16" y="384"/>
                  </a:lnTo>
                  <a:lnTo>
                    <a:pt x="2127" y="295"/>
                  </a:lnTo>
                  <a:lnTo>
                    <a:pt x="2024" y="231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7303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05A010A1AB9D45B39A19815C9B203C" ma:contentTypeVersion="11" ma:contentTypeDescription="Create a new document." ma:contentTypeScope="" ma:versionID="a3488468d582a9ec20a0c34e3d0a22e5">
  <xsd:schema xmlns:xsd="http://www.w3.org/2001/XMLSchema" xmlns:xs="http://www.w3.org/2001/XMLSchema" xmlns:p="http://schemas.microsoft.com/office/2006/metadata/properties" xmlns:ns2="74c683fb-56d1-45ab-bd1f-67e948a7e2f7" xmlns:ns3="6b9cd0e1-4d47-4b8a-8a16-33f3bf32edfb" targetNamespace="http://schemas.microsoft.com/office/2006/metadata/properties" ma:root="true" ma:fieldsID="2aa1886f8b1fa6adc8e6760817bfaa8a" ns2:_="" ns3:_="">
    <xsd:import namespace="74c683fb-56d1-45ab-bd1f-67e948a7e2f7"/>
    <xsd:import namespace="6b9cd0e1-4d47-4b8a-8a16-33f3bf32ed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c683fb-56d1-45ab-bd1f-67e948a7e2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bd2e69d-a885-47d9-a849-8bc90acf94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9cd0e1-4d47-4b8a-8a16-33f3bf32edf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494d2b-b69e-4c22-a7e9-7e61d60bf216}" ma:internalName="TaxCatchAll" ma:showField="CatchAllData" ma:web="6b9cd0e1-4d47-4b8a-8a16-33f3bf32ed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4c683fb-56d1-45ab-bd1f-67e948a7e2f7">
      <Terms xmlns="http://schemas.microsoft.com/office/infopath/2007/PartnerControls"/>
    </lcf76f155ced4ddcb4097134ff3c332f>
    <TaxCatchAll xmlns="6b9cd0e1-4d47-4b8a-8a16-33f3bf32edfb" xsi:nil="true"/>
  </documentManagement>
</p:properties>
</file>

<file path=customXml/itemProps1.xml><?xml version="1.0" encoding="utf-8"?>
<ds:datastoreItem xmlns:ds="http://schemas.openxmlformats.org/officeDocument/2006/customXml" ds:itemID="{80BE8953-6765-4149-B464-28E013B58E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0335E8-9F6F-4B64-84DE-9794FEB801FE}">
  <ds:schemaRefs>
    <ds:schemaRef ds:uri="6b9cd0e1-4d47-4b8a-8a16-33f3bf32edfb"/>
    <ds:schemaRef ds:uri="74c683fb-56d1-45ab-bd1f-67e948a7e2f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90D9F75-87C7-4D68-A8F6-9FCE6FA152D2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terms/"/>
    <ds:schemaRef ds:uri="6b9cd0e1-4d47-4b8a-8a16-33f3bf32edfb"/>
    <ds:schemaRef ds:uri="74c683fb-56d1-45ab-bd1f-67e948a7e2f7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915</Words>
  <Application>Microsoft Office PowerPoint</Application>
  <PresentationFormat>Widescreen</PresentationFormat>
  <Paragraphs>239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DengXian</vt:lpstr>
      <vt:lpstr>Fira Sans Extra Condensed SemiBold</vt:lpstr>
      <vt:lpstr>Arial</vt:lpstr>
      <vt:lpstr>Calibri</vt:lpstr>
      <vt:lpstr>Calibri Light</vt:lpstr>
      <vt:lpstr>Fira Sans Extra Condensed</vt:lpstr>
      <vt:lpstr>IBM Plex Sans</vt:lpstr>
      <vt:lpstr>Roboto</vt:lpstr>
      <vt:lpstr>Machine Learning Infographics by Slidesgo</vt:lpstr>
      <vt:lpstr>Custom Design</vt:lpstr>
      <vt:lpstr>1_Machine Learning Infographics by Slidesgo</vt:lpstr>
      <vt:lpstr>2_Machine Learning Infographics by Slidesgo</vt:lpstr>
      <vt:lpstr>MMA 869 Machine Learning &amp; AI</vt:lpstr>
      <vt:lpstr>Fraud Detection in Electricity and Gas Consumption</vt:lpstr>
      <vt:lpstr>Machine Learning Models used</vt:lpstr>
      <vt:lpstr>Reasons for not using other Models</vt:lpstr>
      <vt:lpstr>Data Cleaning &amp; Preprocessing</vt:lpstr>
      <vt:lpstr>Feature Engineering</vt:lpstr>
      <vt:lpstr>Data Cleaning &amp; Preprocessing – Did not work</vt:lpstr>
      <vt:lpstr>PowerPoint Presentation</vt:lpstr>
      <vt:lpstr>Hyperparameter Tuning</vt:lpstr>
      <vt:lpstr>Best Model in Detail</vt:lpstr>
      <vt:lpstr>Feature Importance</vt:lpstr>
      <vt:lpstr>Eureka! Moments</vt:lpstr>
      <vt:lpstr>Sample Predictions</vt:lpstr>
      <vt:lpstr>Next Steps</vt:lpstr>
      <vt:lpstr>Lessons Learned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MMA 869 Machine Learning &amp; AI</dc:title>
  <dc:creator>Mohan Kamma</dc:creator>
  <cp:lastModifiedBy>Klaire Zhou</cp:lastModifiedBy>
  <cp:revision>22</cp:revision>
  <dcterms:created xsi:type="dcterms:W3CDTF">2023-07-27T19:21:16Z</dcterms:created>
  <dcterms:modified xsi:type="dcterms:W3CDTF">2023-10-11T01:18:38Z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0x010100AB947E423B38F446A35092BDFBA1ED81</vt:lpwstr>
  </property>
  <property fmtid="{D5CDD505-2E9C-101B-9397-08002B2CF9AE}" pid="3" name="MediaServiceImageTags">
    <vt:lpwstr/>
  </property>
</Properties>
</file>