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20"/>
  </p:notesMasterIdLst>
  <p:sldIdLst>
    <p:sldId id="256" r:id="rId4"/>
    <p:sldId id="272" r:id="rId5"/>
    <p:sldId id="266" r:id="rId6"/>
    <p:sldId id="258" r:id="rId7"/>
    <p:sldId id="259" r:id="rId8"/>
    <p:sldId id="260" r:id="rId9"/>
    <p:sldId id="257" r:id="rId10"/>
    <p:sldId id="269" r:id="rId11"/>
    <p:sldId id="265" r:id="rId12"/>
    <p:sldId id="270" r:id="rId13"/>
    <p:sldId id="262" r:id="rId14"/>
    <p:sldId id="271" r:id="rId15"/>
    <p:sldId id="261" r:id="rId16"/>
    <p:sldId id="268" r:id="rId17"/>
    <p:sldId id="264" r:id="rId18"/>
    <p:sldId id="27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2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B2765-9A30-41E5-8430-AD656FE02BE5}" v="13" dt="2023-05-27T02:54:37.608"/>
    <p1510:client id="{54AB5165-C1B1-FE8A-5AFA-98DC3E6DBB74}" v="2" dt="2023-05-27T02:48:52.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9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aire Zhou" userId="0bab2ddfcbc3f522" providerId="LiveId" clId="{E8CD3B33-4390-486C-85BC-D2D3A2A2BC78}"/>
    <pc:docChg chg="undo custSel modSld">
      <pc:chgData name="Klaire Zhou" userId="0bab2ddfcbc3f522" providerId="LiveId" clId="{E8CD3B33-4390-486C-85BC-D2D3A2A2BC78}" dt="2023-05-27T16:00:55.421" v="48" actId="5793"/>
      <pc:docMkLst>
        <pc:docMk/>
      </pc:docMkLst>
      <pc:sldChg chg="modSp mod">
        <pc:chgData name="Klaire Zhou" userId="0bab2ddfcbc3f522" providerId="LiveId" clId="{E8CD3B33-4390-486C-85BC-D2D3A2A2BC78}" dt="2023-05-27T14:43:47.400" v="1" actId="1076"/>
        <pc:sldMkLst>
          <pc:docMk/>
          <pc:sldMk cId="1228248117" sldId="261"/>
        </pc:sldMkLst>
        <pc:picChg chg="mod">
          <ac:chgData name="Klaire Zhou" userId="0bab2ddfcbc3f522" providerId="LiveId" clId="{E8CD3B33-4390-486C-85BC-D2D3A2A2BC78}" dt="2023-05-27T14:43:47.400" v="1" actId="1076"/>
          <ac:picMkLst>
            <pc:docMk/>
            <pc:sldMk cId="1228248117" sldId="261"/>
            <ac:picMk id="9" creationId="{0937590C-4BAA-C224-F272-5E81BEB45330}"/>
          </ac:picMkLst>
        </pc:picChg>
      </pc:sldChg>
      <pc:sldChg chg="addSp modSp mod addAnim delAnim modAnim">
        <pc:chgData name="Klaire Zhou" userId="0bab2ddfcbc3f522" providerId="LiveId" clId="{E8CD3B33-4390-486C-85BC-D2D3A2A2BC78}" dt="2023-05-27T16:00:55.421" v="48" actId="5793"/>
        <pc:sldMkLst>
          <pc:docMk/>
          <pc:sldMk cId="1635142623" sldId="271"/>
        </pc:sldMkLst>
        <pc:spChg chg="mod">
          <ac:chgData name="Klaire Zhou" userId="0bab2ddfcbc3f522" providerId="LiveId" clId="{E8CD3B33-4390-486C-85BC-D2D3A2A2BC78}" dt="2023-05-27T15:58:25.072" v="3" actId="21"/>
          <ac:spMkLst>
            <pc:docMk/>
            <pc:sldMk cId="1635142623" sldId="271"/>
            <ac:spMk id="5" creationId="{AA261EC8-8D21-F9D7-A8EC-A37EF830A990}"/>
          </ac:spMkLst>
        </pc:spChg>
        <pc:spChg chg="add mod">
          <ac:chgData name="Klaire Zhou" userId="0bab2ddfcbc3f522" providerId="LiveId" clId="{E8CD3B33-4390-486C-85BC-D2D3A2A2BC78}" dt="2023-05-27T16:00:55.421" v="48" actId="5793"/>
          <ac:spMkLst>
            <pc:docMk/>
            <pc:sldMk cId="1635142623" sldId="271"/>
            <ac:spMk id="7" creationId="{633E077B-2E14-054F-3DEB-BD425A234D9B}"/>
          </ac:spMkLst>
        </pc:spChg>
      </pc:sldChg>
    </pc:docChg>
  </pc:docChgLst>
  <pc:docChgLst>
    <pc:chgData name="Mohan Kamma" userId="38a6ffeb-35a6-46c0-9ed9-8c5341e2b5e6" providerId="ADAL" clId="{289B2765-9A30-41E5-8430-AD656FE02BE5}"/>
    <pc:docChg chg="undo custSel modSld sldOrd">
      <pc:chgData name="Mohan Kamma" userId="38a6ffeb-35a6-46c0-9ed9-8c5341e2b5e6" providerId="ADAL" clId="{289B2765-9A30-41E5-8430-AD656FE02BE5}" dt="2023-05-27T02:54:37.609" v="12" actId="1035"/>
      <pc:docMkLst>
        <pc:docMk/>
      </pc:docMkLst>
      <pc:sldChg chg="ord">
        <pc:chgData name="Mohan Kamma" userId="38a6ffeb-35a6-46c0-9ed9-8c5341e2b5e6" providerId="ADAL" clId="{289B2765-9A30-41E5-8430-AD656FE02BE5}" dt="2023-05-27T02:48:18.253" v="1"/>
        <pc:sldMkLst>
          <pc:docMk/>
          <pc:sldMk cId="1228248117" sldId="261"/>
        </pc:sldMkLst>
      </pc:sldChg>
      <pc:sldChg chg="ord">
        <pc:chgData name="Mohan Kamma" userId="38a6ffeb-35a6-46c0-9ed9-8c5341e2b5e6" providerId="ADAL" clId="{289B2765-9A30-41E5-8430-AD656FE02BE5}" dt="2023-05-27T02:50:44.050" v="3"/>
        <pc:sldMkLst>
          <pc:docMk/>
          <pc:sldMk cId="1635142623" sldId="271"/>
        </pc:sldMkLst>
      </pc:sldChg>
      <pc:sldChg chg="modSp mod">
        <pc:chgData name="Mohan Kamma" userId="38a6ffeb-35a6-46c0-9ed9-8c5341e2b5e6" providerId="ADAL" clId="{289B2765-9A30-41E5-8430-AD656FE02BE5}" dt="2023-05-27T02:54:37.609" v="12" actId="1035"/>
        <pc:sldMkLst>
          <pc:docMk/>
          <pc:sldMk cId="1250836313" sldId="272"/>
        </pc:sldMkLst>
        <pc:picChg chg="mod">
          <ac:chgData name="Mohan Kamma" userId="38a6ffeb-35a6-46c0-9ed9-8c5341e2b5e6" providerId="ADAL" clId="{289B2765-9A30-41E5-8430-AD656FE02BE5}" dt="2023-05-27T02:54:37.609" v="12" actId="1035"/>
          <ac:picMkLst>
            <pc:docMk/>
            <pc:sldMk cId="1250836313" sldId="272"/>
            <ac:picMk id="5" creationId="{4FBF393B-13C4-2222-19BD-1D2036C32C20}"/>
          </ac:picMkLst>
        </pc:picChg>
      </pc:sldChg>
      <pc:sldChg chg="addSp delSp modSp mod">
        <pc:chgData name="Mohan Kamma" userId="38a6ffeb-35a6-46c0-9ed9-8c5341e2b5e6" providerId="ADAL" clId="{289B2765-9A30-41E5-8430-AD656FE02BE5}" dt="2023-05-27T02:53:32.538" v="11" actId="1076"/>
        <pc:sldMkLst>
          <pc:docMk/>
          <pc:sldMk cId="3209543183" sldId="274"/>
        </pc:sldMkLst>
        <pc:spChg chg="add del mod">
          <ac:chgData name="Mohan Kamma" userId="38a6ffeb-35a6-46c0-9ed9-8c5341e2b5e6" providerId="ADAL" clId="{289B2765-9A30-41E5-8430-AD656FE02BE5}" dt="2023-05-27T02:52:00.218" v="7" actId="21"/>
          <ac:spMkLst>
            <pc:docMk/>
            <pc:sldMk cId="3209543183" sldId="274"/>
            <ac:spMk id="2" creationId="{176426D0-38F3-444E-89A7-957C528004D2}"/>
          </ac:spMkLst>
        </pc:spChg>
        <pc:spChg chg="add del mod">
          <ac:chgData name="Mohan Kamma" userId="38a6ffeb-35a6-46c0-9ed9-8c5341e2b5e6" providerId="ADAL" clId="{289B2765-9A30-41E5-8430-AD656FE02BE5}" dt="2023-05-27T02:52:00.218" v="7" actId="21"/>
          <ac:spMkLst>
            <pc:docMk/>
            <pc:sldMk cId="3209543183" sldId="274"/>
            <ac:spMk id="6" creationId="{EDDC3EF1-40F5-BB36-A7D1-9D37322658CB}"/>
          </ac:spMkLst>
        </pc:spChg>
        <pc:picChg chg="mod">
          <ac:chgData name="Mohan Kamma" userId="38a6ffeb-35a6-46c0-9ed9-8c5341e2b5e6" providerId="ADAL" clId="{289B2765-9A30-41E5-8430-AD656FE02BE5}" dt="2023-05-27T02:53:32.538" v="11" actId="1076"/>
          <ac:picMkLst>
            <pc:docMk/>
            <pc:sldMk cId="3209543183" sldId="274"/>
            <ac:picMk id="5" creationId="{88B8C155-14B2-FDD8-A06F-B8D7B3B57E47}"/>
          </ac:picMkLst>
        </pc:picChg>
      </pc:sldChg>
    </pc:docChg>
  </pc:docChgLst>
  <pc:docChgLst>
    <pc:chgData name="Hanyu Zhou" userId="S::22yp10@queensu.ca::a75faeb1-df9d-4a8d-9d3b-c9abee239810" providerId="AD" clId="Web-{54AB5165-C1B1-FE8A-5AFA-98DC3E6DBB74}"/>
    <pc:docChg chg="sldOrd">
      <pc:chgData name="Hanyu Zhou" userId="S::22yp10@queensu.ca::a75faeb1-df9d-4a8d-9d3b-c9abee239810" providerId="AD" clId="Web-{54AB5165-C1B1-FE8A-5AFA-98DC3E6DBB74}" dt="2023-05-27T02:48:52.871" v="1"/>
      <pc:docMkLst>
        <pc:docMk/>
      </pc:docMkLst>
      <pc:sldChg chg="ord">
        <pc:chgData name="Hanyu Zhou" userId="S::22yp10@queensu.ca::a75faeb1-df9d-4a8d-9d3b-c9abee239810" providerId="AD" clId="Web-{54AB5165-C1B1-FE8A-5AFA-98DC3E6DBB74}" dt="2023-05-27T02:48:52.871" v="1"/>
        <pc:sldMkLst>
          <pc:docMk/>
          <pc:sldMk cId="2751462891" sldId="262"/>
        </pc:sldMkLst>
      </pc:sldChg>
    </pc:docChg>
  </pc:docChgLst>
  <pc:docChgLst>
    <pc:chgData name="Klaire Zhou" userId="0bab2ddfcbc3f522" providerId="LiveId" clId="{D113F542-9A15-4F3B-A30D-F6FB2011B64E}"/>
    <pc:docChg chg="undo custSel addSld delSld modSld sldOrd">
      <pc:chgData name="Klaire Zhou" userId="0bab2ddfcbc3f522" providerId="LiveId" clId="{D113F542-9A15-4F3B-A30D-F6FB2011B64E}" dt="2023-05-22T01:07:33.920" v="1028" actId="12"/>
      <pc:docMkLst>
        <pc:docMk/>
      </pc:docMkLst>
      <pc:sldChg chg="modSp mod">
        <pc:chgData name="Klaire Zhou" userId="0bab2ddfcbc3f522" providerId="LiveId" clId="{D113F542-9A15-4F3B-A30D-F6FB2011B64E}" dt="2023-05-22T01:07:20.274" v="1026" actId="1076"/>
        <pc:sldMkLst>
          <pc:docMk/>
          <pc:sldMk cId="3202046071" sldId="256"/>
        </pc:sldMkLst>
        <pc:spChg chg="mod">
          <ac:chgData name="Klaire Zhou" userId="0bab2ddfcbc3f522" providerId="LiveId" clId="{D113F542-9A15-4F3B-A30D-F6FB2011B64E}" dt="2023-05-22T01:07:09.759" v="1025" actId="20577"/>
          <ac:spMkLst>
            <pc:docMk/>
            <pc:sldMk cId="3202046071" sldId="256"/>
            <ac:spMk id="3" creationId="{4CD240E0-4390-4329-911B-20627F2E0055}"/>
          </ac:spMkLst>
        </pc:spChg>
        <pc:spChg chg="mod">
          <ac:chgData name="Klaire Zhou" userId="0bab2ddfcbc3f522" providerId="LiveId" clId="{D113F542-9A15-4F3B-A30D-F6FB2011B64E}" dt="2023-05-22T01:07:20.274" v="1026" actId="1076"/>
          <ac:spMkLst>
            <pc:docMk/>
            <pc:sldMk cId="3202046071" sldId="256"/>
            <ac:spMk id="6" creationId="{22D6612B-7855-4B0A-A39E-2AC0CB426260}"/>
          </ac:spMkLst>
        </pc:spChg>
      </pc:sldChg>
      <pc:sldChg chg="addSp delSp modSp mod">
        <pc:chgData name="Klaire Zhou" userId="0bab2ddfcbc3f522" providerId="LiveId" clId="{D113F542-9A15-4F3B-A30D-F6FB2011B64E}" dt="2023-05-22T00:45:04.470" v="81" actId="478"/>
        <pc:sldMkLst>
          <pc:docMk/>
          <pc:sldMk cId="3781427754" sldId="257"/>
        </pc:sldMkLst>
        <pc:spChg chg="mod">
          <ac:chgData name="Klaire Zhou" userId="0bab2ddfcbc3f522" providerId="LiveId" clId="{D113F542-9A15-4F3B-A30D-F6FB2011B64E}" dt="2023-05-22T00:43:45.766" v="69" actId="20577"/>
          <ac:spMkLst>
            <pc:docMk/>
            <pc:sldMk cId="3781427754" sldId="257"/>
            <ac:spMk id="2" creationId="{5935AD9F-A2FA-4534-9010-54D2113491BD}"/>
          </ac:spMkLst>
        </pc:spChg>
        <pc:spChg chg="del">
          <ac:chgData name="Klaire Zhou" userId="0bab2ddfcbc3f522" providerId="LiveId" clId="{D113F542-9A15-4F3B-A30D-F6FB2011B64E}" dt="2023-05-22T00:44:00.262" v="70" actId="478"/>
          <ac:spMkLst>
            <pc:docMk/>
            <pc:sldMk cId="3781427754" sldId="257"/>
            <ac:spMk id="3" creationId="{D8017863-B042-4463-9932-76D614040BF7}"/>
          </ac:spMkLst>
        </pc:spChg>
        <pc:spChg chg="add del mod">
          <ac:chgData name="Klaire Zhou" userId="0bab2ddfcbc3f522" providerId="LiveId" clId="{D113F542-9A15-4F3B-A30D-F6FB2011B64E}" dt="2023-05-22T00:44:02.180" v="71" actId="478"/>
          <ac:spMkLst>
            <pc:docMk/>
            <pc:sldMk cId="3781427754" sldId="257"/>
            <ac:spMk id="5" creationId="{1131864C-64C0-288A-E0B5-EDC276E98A2F}"/>
          </ac:spMkLst>
        </pc:spChg>
        <pc:picChg chg="add mod">
          <ac:chgData name="Klaire Zhou" userId="0bab2ddfcbc3f522" providerId="LiveId" clId="{D113F542-9A15-4F3B-A30D-F6FB2011B64E}" dt="2023-05-22T00:44:10.131" v="73" actId="1076"/>
          <ac:picMkLst>
            <pc:docMk/>
            <pc:sldMk cId="3781427754" sldId="257"/>
            <ac:picMk id="6" creationId="{2B413B43-1DCD-3AF3-CE3B-45B24822B02C}"/>
          </ac:picMkLst>
        </pc:picChg>
        <pc:picChg chg="add mod">
          <ac:chgData name="Klaire Zhou" userId="0bab2ddfcbc3f522" providerId="LiveId" clId="{D113F542-9A15-4F3B-A30D-F6FB2011B64E}" dt="2023-05-22T00:44:42.856" v="76" actId="1076"/>
          <ac:picMkLst>
            <pc:docMk/>
            <pc:sldMk cId="3781427754" sldId="257"/>
            <ac:picMk id="7" creationId="{F944E742-8378-D1CE-7B17-58624FCDA3F0}"/>
          </ac:picMkLst>
        </pc:picChg>
        <pc:picChg chg="add mod">
          <ac:chgData name="Klaire Zhou" userId="0bab2ddfcbc3f522" providerId="LiveId" clId="{D113F542-9A15-4F3B-A30D-F6FB2011B64E}" dt="2023-05-22T00:44:49.124" v="78" actId="1076"/>
          <ac:picMkLst>
            <pc:docMk/>
            <pc:sldMk cId="3781427754" sldId="257"/>
            <ac:picMk id="8" creationId="{7602E859-9671-196F-94F3-ED4310E9E881}"/>
          </ac:picMkLst>
        </pc:picChg>
        <pc:picChg chg="add del mod">
          <ac:chgData name="Klaire Zhou" userId="0bab2ddfcbc3f522" providerId="LiveId" clId="{D113F542-9A15-4F3B-A30D-F6FB2011B64E}" dt="2023-05-22T00:45:04.470" v="81" actId="478"/>
          <ac:picMkLst>
            <pc:docMk/>
            <pc:sldMk cId="3781427754" sldId="257"/>
            <ac:picMk id="9" creationId="{A125492B-E926-6A42-84E7-08925806C62F}"/>
          </ac:picMkLst>
        </pc:picChg>
      </pc:sldChg>
      <pc:sldChg chg="modSp mod">
        <pc:chgData name="Klaire Zhou" userId="0bab2ddfcbc3f522" providerId="LiveId" clId="{D113F542-9A15-4F3B-A30D-F6FB2011B64E}" dt="2023-05-22T01:07:33.920" v="1028" actId="12"/>
        <pc:sldMkLst>
          <pc:docMk/>
          <pc:sldMk cId="1904016527" sldId="258"/>
        </pc:sldMkLst>
        <pc:spChg chg="mod">
          <ac:chgData name="Klaire Zhou" userId="0bab2ddfcbc3f522" providerId="LiveId" clId="{D113F542-9A15-4F3B-A30D-F6FB2011B64E}" dt="2023-05-22T01:07:33.920" v="1028" actId="12"/>
          <ac:spMkLst>
            <pc:docMk/>
            <pc:sldMk cId="1904016527" sldId="258"/>
            <ac:spMk id="6" creationId="{BB965BA0-D7B7-4E59-AD30-B39F5243917C}"/>
          </ac:spMkLst>
        </pc:spChg>
      </pc:sldChg>
      <pc:sldChg chg="modSp mod">
        <pc:chgData name="Klaire Zhou" userId="0bab2ddfcbc3f522" providerId="LiveId" clId="{D113F542-9A15-4F3B-A30D-F6FB2011B64E}" dt="2023-05-22T01:04:14.871" v="964" actId="113"/>
        <pc:sldMkLst>
          <pc:docMk/>
          <pc:sldMk cId="3131156627" sldId="259"/>
        </pc:sldMkLst>
        <pc:spChg chg="mod">
          <ac:chgData name="Klaire Zhou" userId="0bab2ddfcbc3f522" providerId="LiveId" clId="{D113F542-9A15-4F3B-A30D-F6FB2011B64E}" dt="2023-05-22T00:43:15.087" v="35" actId="20577"/>
          <ac:spMkLst>
            <pc:docMk/>
            <pc:sldMk cId="3131156627" sldId="259"/>
            <ac:spMk id="11" creationId="{66AF8873-A08C-417E-8683-966BCB36E8DB}"/>
          </ac:spMkLst>
        </pc:spChg>
        <pc:spChg chg="mod">
          <ac:chgData name="Klaire Zhou" userId="0bab2ddfcbc3f522" providerId="LiveId" clId="{D113F542-9A15-4F3B-A30D-F6FB2011B64E}" dt="2023-05-22T01:04:10.246" v="963" actId="1076"/>
          <ac:spMkLst>
            <pc:docMk/>
            <pc:sldMk cId="3131156627" sldId="259"/>
            <ac:spMk id="15" creationId="{31C92471-CD9D-4666-B875-7709363C7D51}"/>
          </ac:spMkLst>
        </pc:spChg>
        <pc:spChg chg="mod">
          <ac:chgData name="Klaire Zhou" userId="0bab2ddfcbc3f522" providerId="LiveId" clId="{D113F542-9A15-4F3B-A30D-F6FB2011B64E}" dt="2023-05-22T01:04:14.871" v="964" actId="113"/>
          <ac:spMkLst>
            <pc:docMk/>
            <pc:sldMk cId="3131156627" sldId="259"/>
            <ac:spMk id="16" creationId="{4DFB799B-1D07-4A1E-A299-4E51627E2702}"/>
          </ac:spMkLst>
        </pc:spChg>
      </pc:sldChg>
      <pc:sldChg chg="addSp delSp modSp mod modNotesTx">
        <pc:chgData name="Klaire Zhou" userId="0bab2ddfcbc3f522" providerId="LiveId" clId="{D113F542-9A15-4F3B-A30D-F6FB2011B64E}" dt="2023-05-22T00:55:17.244" v="497" actId="1076"/>
        <pc:sldMkLst>
          <pc:docMk/>
          <pc:sldMk cId="1228248117" sldId="261"/>
        </pc:sldMkLst>
        <pc:spChg chg="add del mod">
          <ac:chgData name="Klaire Zhou" userId="0bab2ddfcbc3f522" providerId="LiveId" clId="{D113F542-9A15-4F3B-A30D-F6FB2011B64E}" dt="2023-05-22T00:46:29.400" v="98" actId="478"/>
          <ac:spMkLst>
            <pc:docMk/>
            <pc:sldMk cId="1228248117" sldId="261"/>
            <ac:spMk id="3" creationId="{9DC918E8-1C84-842F-06B5-030D4469BDBC}"/>
          </ac:spMkLst>
        </pc:spChg>
        <pc:spChg chg="add del mod">
          <ac:chgData name="Klaire Zhou" userId="0bab2ddfcbc3f522" providerId="LiveId" clId="{D113F542-9A15-4F3B-A30D-F6FB2011B64E}" dt="2023-05-22T00:53:56.983" v="487" actId="478"/>
          <ac:spMkLst>
            <pc:docMk/>
            <pc:sldMk cId="1228248117" sldId="261"/>
            <ac:spMk id="6" creationId="{A2649613-0AFB-3C9F-9951-3F10318E0717}"/>
          </ac:spMkLst>
        </pc:spChg>
        <pc:spChg chg="mod">
          <ac:chgData name="Klaire Zhou" userId="0bab2ddfcbc3f522" providerId="LiveId" clId="{D113F542-9A15-4F3B-A30D-F6FB2011B64E}" dt="2023-05-22T00:52:21.939" v="447" actId="20577"/>
          <ac:spMkLst>
            <pc:docMk/>
            <pc:sldMk cId="1228248117" sldId="261"/>
            <ac:spMk id="8" creationId="{FCFC86D1-1A1F-4C29-9A9E-3CA6ACD62CED}"/>
          </ac:spMkLst>
        </pc:spChg>
        <pc:spChg chg="mod">
          <ac:chgData name="Klaire Zhou" userId="0bab2ddfcbc3f522" providerId="LiveId" clId="{D113F542-9A15-4F3B-A30D-F6FB2011B64E}" dt="2023-05-22T00:53:00.348" v="449" actId="27636"/>
          <ac:spMkLst>
            <pc:docMk/>
            <pc:sldMk cId="1228248117" sldId="261"/>
            <ac:spMk id="14" creationId="{7A2DA7B6-3A06-48F3-BE4C-2D74EF814B72}"/>
          </ac:spMkLst>
        </pc:spChg>
        <pc:spChg chg="del mod">
          <ac:chgData name="Klaire Zhou" userId="0bab2ddfcbc3f522" providerId="LiveId" clId="{D113F542-9A15-4F3B-A30D-F6FB2011B64E}" dt="2023-05-22T00:53:55.829" v="486" actId="478"/>
          <ac:spMkLst>
            <pc:docMk/>
            <pc:sldMk cId="1228248117" sldId="261"/>
            <ac:spMk id="16" creationId="{A7832011-2A4A-46D8-BBD9-7A7D3AA3AD26}"/>
          </ac:spMkLst>
        </pc:spChg>
        <pc:spChg chg="mod">
          <ac:chgData name="Klaire Zhou" userId="0bab2ddfcbc3f522" providerId="LiveId" clId="{D113F542-9A15-4F3B-A30D-F6FB2011B64E}" dt="2023-05-22T00:53:23.942" v="472" actId="20577"/>
          <ac:spMkLst>
            <pc:docMk/>
            <pc:sldMk cId="1228248117" sldId="261"/>
            <ac:spMk id="17" creationId="{4D3E78AB-EC0C-403F-AAC3-97E0420408DD}"/>
          </ac:spMkLst>
        </pc:spChg>
        <pc:picChg chg="add mod">
          <ac:chgData name="Klaire Zhou" userId="0bab2ddfcbc3f522" providerId="LiveId" clId="{D113F542-9A15-4F3B-A30D-F6FB2011B64E}" dt="2023-05-22T00:53:36.857" v="474" actId="1076"/>
          <ac:picMkLst>
            <pc:docMk/>
            <pc:sldMk cId="1228248117" sldId="261"/>
            <ac:picMk id="4" creationId="{D1D09778-DBB3-E244-169A-4D5C72751F2E}"/>
          </ac:picMkLst>
        </pc:picChg>
        <pc:picChg chg="add mod">
          <ac:chgData name="Klaire Zhou" userId="0bab2ddfcbc3f522" providerId="LiveId" clId="{D113F542-9A15-4F3B-A30D-F6FB2011B64E}" dt="2023-05-22T00:55:17.244" v="497" actId="1076"/>
          <ac:picMkLst>
            <pc:docMk/>
            <pc:sldMk cId="1228248117" sldId="261"/>
            <ac:picMk id="7" creationId="{6E566197-69A3-D949-FB51-154166E23B96}"/>
          </ac:picMkLst>
        </pc:picChg>
        <pc:picChg chg="add mod">
          <ac:chgData name="Klaire Zhou" userId="0bab2ddfcbc3f522" providerId="LiveId" clId="{D113F542-9A15-4F3B-A30D-F6FB2011B64E}" dt="2023-05-22T00:55:12.981" v="496" actId="1076"/>
          <ac:picMkLst>
            <pc:docMk/>
            <pc:sldMk cId="1228248117" sldId="261"/>
            <ac:picMk id="9" creationId="{0937590C-4BAA-C224-F272-5E81BEB45330}"/>
          </ac:picMkLst>
        </pc:picChg>
        <pc:picChg chg="del">
          <ac:chgData name="Klaire Zhou" userId="0bab2ddfcbc3f522" providerId="LiveId" clId="{D113F542-9A15-4F3B-A30D-F6FB2011B64E}" dt="2023-05-22T00:46:26.992" v="97" actId="478"/>
          <ac:picMkLst>
            <pc:docMk/>
            <pc:sldMk cId="1228248117" sldId="261"/>
            <ac:picMk id="19" creationId="{41006ED3-9B3E-44E1-BEE0-81692EDC3E50}"/>
          </ac:picMkLst>
        </pc:picChg>
      </pc:sldChg>
      <pc:sldChg chg="modSp mod ord">
        <pc:chgData name="Klaire Zhou" userId="0bab2ddfcbc3f522" providerId="LiveId" clId="{D113F542-9A15-4F3B-A30D-F6FB2011B64E}" dt="2023-05-22T00:51:54.497" v="422" actId="1076"/>
        <pc:sldMkLst>
          <pc:docMk/>
          <pc:sldMk cId="2751462891" sldId="262"/>
        </pc:sldMkLst>
        <pc:spChg chg="mod">
          <ac:chgData name="Klaire Zhou" userId="0bab2ddfcbc3f522" providerId="LiveId" clId="{D113F542-9A15-4F3B-A30D-F6FB2011B64E}" dt="2023-05-22T00:47:01.635" v="133" actId="20577"/>
          <ac:spMkLst>
            <pc:docMk/>
            <pc:sldMk cId="2751462891" sldId="262"/>
            <ac:spMk id="8" creationId="{990AFCFE-EA4C-4777-89FB-2965845DB2DA}"/>
          </ac:spMkLst>
        </pc:spChg>
        <pc:spChg chg="mod">
          <ac:chgData name="Klaire Zhou" userId="0bab2ddfcbc3f522" providerId="LiveId" clId="{D113F542-9A15-4F3B-A30D-F6FB2011B64E}" dt="2023-05-22T00:51:45.957" v="421" actId="20577"/>
          <ac:spMkLst>
            <pc:docMk/>
            <pc:sldMk cId="2751462891" sldId="262"/>
            <ac:spMk id="10" creationId="{8A1586BB-FD6F-4DC9-9CCB-76DCE9AD9A0F}"/>
          </ac:spMkLst>
        </pc:spChg>
        <pc:spChg chg="mod">
          <ac:chgData name="Klaire Zhou" userId="0bab2ddfcbc3f522" providerId="LiveId" clId="{D113F542-9A15-4F3B-A30D-F6FB2011B64E}" dt="2023-05-22T00:51:36.124" v="412" actId="14100"/>
          <ac:spMkLst>
            <pc:docMk/>
            <pc:sldMk cId="2751462891" sldId="262"/>
            <ac:spMk id="13" creationId="{850D496D-1828-4726-A342-D6758075BA23}"/>
          </ac:spMkLst>
        </pc:spChg>
        <pc:spChg chg="mod">
          <ac:chgData name="Klaire Zhou" userId="0bab2ddfcbc3f522" providerId="LiveId" clId="{D113F542-9A15-4F3B-A30D-F6FB2011B64E}" dt="2023-05-22T00:51:54.497" v="422" actId="1076"/>
          <ac:spMkLst>
            <pc:docMk/>
            <pc:sldMk cId="2751462891" sldId="262"/>
            <ac:spMk id="14" creationId="{3EFD9555-EF81-4DC5-9611-EE516C33A5B5}"/>
          </ac:spMkLst>
        </pc:spChg>
        <pc:spChg chg="mod">
          <ac:chgData name="Klaire Zhou" userId="0bab2ddfcbc3f522" providerId="LiveId" clId="{D113F542-9A15-4F3B-A30D-F6FB2011B64E}" dt="2023-05-22T00:51:42.891" v="419" actId="20577"/>
          <ac:spMkLst>
            <pc:docMk/>
            <pc:sldMk cId="2751462891" sldId="262"/>
            <ac:spMk id="15" creationId="{AE51DE52-B6AE-43D1-B8C7-DF19992A7654}"/>
          </ac:spMkLst>
        </pc:spChg>
        <pc:spChg chg="mod">
          <ac:chgData name="Klaire Zhou" userId="0bab2ddfcbc3f522" providerId="LiveId" clId="{D113F542-9A15-4F3B-A30D-F6FB2011B64E}" dt="2023-05-22T00:49:09.128" v="205" actId="1076"/>
          <ac:spMkLst>
            <pc:docMk/>
            <pc:sldMk cId="2751462891" sldId="262"/>
            <ac:spMk id="22" creationId="{A33D61DF-2CAC-4EFA-91D5-E534F93CCAF2}"/>
          </ac:spMkLst>
        </pc:spChg>
        <pc:picChg chg="mod">
          <ac:chgData name="Klaire Zhou" userId="0bab2ddfcbc3f522" providerId="LiveId" clId="{D113F542-9A15-4F3B-A30D-F6FB2011B64E}" dt="2023-05-22T00:48:32.997" v="198" actId="14100"/>
          <ac:picMkLst>
            <pc:docMk/>
            <pc:sldMk cId="2751462891" sldId="262"/>
            <ac:picMk id="17" creationId="{19E1F696-8A2D-4687-9006-1FF5133F79DC}"/>
          </ac:picMkLst>
        </pc:picChg>
        <pc:picChg chg="mod">
          <ac:chgData name="Klaire Zhou" userId="0bab2ddfcbc3f522" providerId="LiveId" clId="{D113F542-9A15-4F3B-A30D-F6FB2011B64E}" dt="2023-05-22T00:48:36.960" v="199" actId="14100"/>
          <ac:picMkLst>
            <pc:docMk/>
            <pc:sldMk cId="2751462891" sldId="262"/>
            <ac:picMk id="19" creationId="{614DA891-3784-4C56-82E8-AF58ECC72E33}"/>
          </ac:picMkLst>
        </pc:picChg>
        <pc:picChg chg="mod">
          <ac:chgData name="Klaire Zhou" userId="0bab2ddfcbc3f522" providerId="LiveId" clId="{D113F542-9A15-4F3B-A30D-F6FB2011B64E}" dt="2023-05-22T00:48:39.872" v="200" actId="14100"/>
          <ac:picMkLst>
            <pc:docMk/>
            <pc:sldMk cId="2751462891" sldId="262"/>
            <ac:picMk id="21" creationId="{1142AA42-4760-4470-BB1C-F8B2275942FA}"/>
          </ac:picMkLst>
        </pc:picChg>
      </pc:sldChg>
      <pc:sldChg chg="addSp delSp modSp mod">
        <pc:chgData name="Klaire Zhou" userId="0bab2ddfcbc3f522" providerId="LiveId" clId="{D113F542-9A15-4F3B-A30D-F6FB2011B64E}" dt="2023-05-22T01:03:46.643" v="959" actId="20577"/>
        <pc:sldMkLst>
          <pc:docMk/>
          <pc:sldMk cId="1388351207" sldId="263"/>
        </pc:sldMkLst>
        <pc:spChg chg="add mod">
          <ac:chgData name="Klaire Zhou" userId="0bab2ddfcbc3f522" providerId="LiveId" clId="{D113F542-9A15-4F3B-A30D-F6FB2011B64E}" dt="2023-05-22T01:00:39.721" v="773" actId="20577"/>
          <ac:spMkLst>
            <pc:docMk/>
            <pc:sldMk cId="1388351207" sldId="263"/>
            <ac:spMk id="4" creationId="{D55C50F9-E257-36A1-CA4A-979FB6178949}"/>
          </ac:spMkLst>
        </pc:spChg>
        <pc:spChg chg="mod">
          <ac:chgData name="Klaire Zhou" userId="0bab2ddfcbc3f522" providerId="LiveId" clId="{D113F542-9A15-4F3B-A30D-F6FB2011B64E}" dt="2023-05-22T01:03:40.670" v="956"/>
          <ac:spMkLst>
            <pc:docMk/>
            <pc:sldMk cId="1388351207" sldId="263"/>
            <ac:spMk id="7" creationId="{B908E6BC-4644-297A-BDE6-829A4B065EBF}"/>
          </ac:spMkLst>
        </pc:spChg>
        <pc:spChg chg="mod">
          <ac:chgData name="Klaire Zhou" userId="0bab2ddfcbc3f522" providerId="LiveId" clId="{D113F542-9A15-4F3B-A30D-F6FB2011B64E}" dt="2023-05-22T01:03:46.643" v="959" actId="20577"/>
          <ac:spMkLst>
            <pc:docMk/>
            <pc:sldMk cId="1388351207" sldId="263"/>
            <ac:spMk id="8" creationId="{C703E014-0145-44CB-D0EB-6078C30D30F4}"/>
          </ac:spMkLst>
        </pc:spChg>
        <pc:spChg chg="mod">
          <ac:chgData name="Klaire Zhou" userId="0bab2ddfcbc3f522" providerId="LiveId" clId="{D113F542-9A15-4F3B-A30D-F6FB2011B64E}" dt="2023-05-22T00:56:00.990" v="499" actId="164"/>
          <ac:spMkLst>
            <pc:docMk/>
            <pc:sldMk cId="1388351207" sldId="263"/>
            <ac:spMk id="17" creationId="{C2FE933F-873D-4A4A-B591-E8128155D47F}"/>
          </ac:spMkLst>
        </pc:spChg>
        <pc:spChg chg="mod">
          <ac:chgData name="Klaire Zhou" userId="0bab2ddfcbc3f522" providerId="LiveId" clId="{D113F542-9A15-4F3B-A30D-F6FB2011B64E}" dt="2023-05-22T00:59:00.226" v="690" actId="1076"/>
          <ac:spMkLst>
            <pc:docMk/>
            <pc:sldMk cId="1388351207" sldId="263"/>
            <ac:spMk id="21" creationId="{AB2CECA9-4243-4319-A2C2-5E33831286D0}"/>
          </ac:spMkLst>
        </pc:spChg>
        <pc:spChg chg="mod">
          <ac:chgData name="Klaire Zhou" userId="0bab2ddfcbc3f522" providerId="LiveId" clId="{D113F542-9A15-4F3B-A30D-F6FB2011B64E}" dt="2023-05-22T00:56:00.990" v="499" actId="164"/>
          <ac:spMkLst>
            <pc:docMk/>
            <pc:sldMk cId="1388351207" sldId="263"/>
            <ac:spMk id="22" creationId="{54AB17B3-B4CC-40CA-B0F7-6C9CEB958228}"/>
          </ac:spMkLst>
        </pc:spChg>
        <pc:spChg chg="mod">
          <ac:chgData name="Klaire Zhou" userId="0bab2ddfcbc3f522" providerId="LiveId" clId="{D113F542-9A15-4F3B-A30D-F6FB2011B64E}" dt="2023-05-22T00:57:20.922" v="597" actId="164"/>
          <ac:spMkLst>
            <pc:docMk/>
            <pc:sldMk cId="1388351207" sldId="263"/>
            <ac:spMk id="23" creationId="{ED95C875-93D4-4268-8339-76341A73CF48}"/>
          </ac:spMkLst>
        </pc:spChg>
        <pc:spChg chg="del mod">
          <ac:chgData name="Klaire Zhou" userId="0bab2ddfcbc3f522" providerId="LiveId" clId="{D113F542-9A15-4F3B-A30D-F6FB2011B64E}" dt="2023-05-22T00:58:53.843" v="688"/>
          <ac:spMkLst>
            <pc:docMk/>
            <pc:sldMk cId="1388351207" sldId="263"/>
            <ac:spMk id="24" creationId="{27DBE69F-3AF8-42F5-AC11-DEC8518B3FED}"/>
          </ac:spMkLst>
        </pc:spChg>
        <pc:spChg chg="mod">
          <ac:chgData name="Klaire Zhou" userId="0bab2ddfcbc3f522" providerId="LiveId" clId="{D113F542-9A15-4F3B-A30D-F6FB2011B64E}" dt="2023-05-22T00:57:20.922" v="597" actId="164"/>
          <ac:spMkLst>
            <pc:docMk/>
            <pc:sldMk cId="1388351207" sldId="263"/>
            <ac:spMk id="25" creationId="{8E5A8EFF-B539-4191-8C26-E7909E2CE080}"/>
          </ac:spMkLst>
        </pc:spChg>
        <pc:spChg chg="mod">
          <ac:chgData name="Klaire Zhou" userId="0bab2ddfcbc3f522" providerId="LiveId" clId="{D113F542-9A15-4F3B-A30D-F6FB2011B64E}" dt="2023-05-22T01:00:49.793" v="774" actId="164"/>
          <ac:spMkLst>
            <pc:docMk/>
            <pc:sldMk cId="1388351207" sldId="263"/>
            <ac:spMk id="26" creationId="{F3D33795-BBE7-43D5-9E92-5F75087B99D7}"/>
          </ac:spMkLst>
        </pc:spChg>
        <pc:spChg chg="mod">
          <ac:chgData name="Klaire Zhou" userId="0bab2ddfcbc3f522" providerId="LiveId" clId="{D113F542-9A15-4F3B-A30D-F6FB2011B64E}" dt="2023-05-22T01:03:31.060" v="955" actId="20577"/>
          <ac:spMkLst>
            <pc:docMk/>
            <pc:sldMk cId="1388351207" sldId="263"/>
            <ac:spMk id="27" creationId="{0DDC3FC4-793E-4FAE-95B3-38C66236FA9C}"/>
          </ac:spMkLst>
        </pc:spChg>
        <pc:spChg chg="mod">
          <ac:chgData name="Klaire Zhou" userId="0bab2ddfcbc3f522" providerId="LiveId" clId="{D113F542-9A15-4F3B-A30D-F6FB2011B64E}" dt="2023-05-22T01:00:49.793" v="774" actId="164"/>
          <ac:spMkLst>
            <pc:docMk/>
            <pc:sldMk cId="1388351207" sldId="263"/>
            <ac:spMk id="28" creationId="{2D374107-02DA-4704-8541-2128A96A3F82}"/>
          </ac:spMkLst>
        </pc:spChg>
        <pc:grpChg chg="add mod">
          <ac:chgData name="Klaire Zhou" userId="0bab2ddfcbc3f522" providerId="LiveId" clId="{D113F542-9A15-4F3B-A30D-F6FB2011B64E}" dt="2023-05-22T00:57:05.293" v="593" actId="1076"/>
          <ac:grpSpMkLst>
            <pc:docMk/>
            <pc:sldMk cId="1388351207" sldId="263"/>
            <ac:grpSpMk id="2" creationId="{2B481ABA-0790-C5AA-7F20-1D56F5E7130D}"/>
          </ac:grpSpMkLst>
        </pc:grpChg>
        <pc:grpChg chg="add mod">
          <ac:chgData name="Klaire Zhou" userId="0bab2ddfcbc3f522" providerId="LiveId" clId="{D113F542-9A15-4F3B-A30D-F6FB2011B64E}" dt="2023-05-22T00:57:25.798" v="598" actId="1076"/>
          <ac:grpSpMkLst>
            <pc:docMk/>
            <pc:sldMk cId="1388351207" sldId="263"/>
            <ac:grpSpMk id="3" creationId="{940C10AB-E366-BBBD-327F-3200BBBB3667}"/>
          </ac:grpSpMkLst>
        </pc:grpChg>
        <pc:grpChg chg="add mod">
          <ac:chgData name="Klaire Zhou" userId="0bab2ddfcbc3f522" providerId="LiveId" clId="{D113F542-9A15-4F3B-A30D-F6FB2011B64E}" dt="2023-05-22T01:00:57.159" v="775" actId="1076"/>
          <ac:grpSpMkLst>
            <pc:docMk/>
            <pc:sldMk cId="1388351207" sldId="263"/>
            <ac:grpSpMk id="5" creationId="{D86CD762-B1F5-4DAC-20D9-5C507D1216B6}"/>
          </ac:grpSpMkLst>
        </pc:grpChg>
        <pc:grpChg chg="add mod">
          <ac:chgData name="Klaire Zhou" userId="0bab2ddfcbc3f522" providerId="LiveId" clId="{D113F542-9A15-4F3B-A30D-F6FB2011B64E}" dt="2023-05-22T01:03:44.183" v="957" actId="1076"/>
          <ac:grpSpMkLst>
            <pc:docMk/>
            <pc:sldMk cId="1388351207" sldId="263"/>
            <ac:grpSpMk id="6" creationId="{9F1847CB-26E6-94E9-0773-62958E271401}"/>
          </ac:grpSpMkLst>
        </pc:grpChg>
      </pc:sldChg>
      <pc:sldChg chg="addSp delSp modSp new mod">
        <pc:chgData name="Klaire Zhou" userId="0bab2ddfcbc3f522" providerId="LiveId" clId="{D113F542-9A15-4F3B-A30D-F6FB2011B64E}" dt="2023-05-22T00:46:01.318" v="96" actId="1076"/>
        <pc:sldMkLst>
          <pc:docMk/>
          <pc:sldMk cId="2881761451" sldId="265"/>
        </pc:sldMkLst>
        <pc:spChg chg="mod">
          <ac:chgData name="Klaire Zhou" userId="0bab2ddfcbc3f522" providerId="LiveId" clId="{D113F542-9A15-4F3B-A30D-F6FB2011B64E}" dt="2023-05-22T00:45:26.627" v="84"/>
          <ac:spMkLst>
            <pc:docMk/>
            <pc:sldMk cId="2881761451" sldId="265"/>
            <ac:spMk id="2" creationId="{E4AC59F7-AEBC-2537-ED9E-84B7914AB52D}"/>
          </ac:spMkLst>
        </pc:spChg>
        <pc:spChg chg="del">
          <ac:chgData name="Klaire Zhou" userId="0bab2ddfcbc3f522" providerId="LiveId" clId="{D113F542-9A15-4F3B-A30D-F6FB2011B64E}" dt="2023-05-22T00:45:29.129" v="85" actId="478"/>
          <ac:spMkLst>
            <pc:docMk/>
            <pc:sldMk cId="2881761451" sldId="265"/>
            <ac:spMk id="3" creationId="{1436F7EE-3BD8-60DE-281C-A2DF69CFC7A3}"/>
          </ac:spMkLst>
        </pc:spChg>
        <pc:picChg chg="add mod">
          <ac:chgData name="Klaire Zhou" userId="0bab2ddfcbc3f522" providerId="LiveId" clId="{D113F542-9A15-4F3B-A30D-F6FB2011B64E}" dt="2023-05-22T00:45:58.255" v="94" actId="1076"/>
          <ac:picMkLst>
            <pc:docMk/>
            <pc:sldMk cId="2881761451" sldId="265"/>
            <ac:picMk id="4" creationId="{5271D82D-6386-60F9-0F83-9A48B83C21EF}"/>
          </ac:picMkLst>
        </pc:picChg>
        <pc:picChg chg="add mod">
          <ac:chgData name="Klaire Zhou" userId="0bab2ddfcbc3f522" providerId="LiveId" clId="{D113F542-9A15-4F3B-A30D-F6FB2011B64E}" dt="2023-05-22T00:45:59.594" v="95" actId="1076"/>
          <ac:picMkLst>
            <pc:docMk/>
            <pc:sldMk cId="2881761451" sldId="265"/>
            <ac:picMk id="5" creationId="{1F15490A-ECB2-2A93-34A8-C26258F67207}"/>
          </ac:picMkLst>
        </pc:picChg>
        <pc:picChg chg="add mod">
          <ac:chgData name="Klaire Zhou" userId="0bab2ddfcbc3f522" providerId="LiveId" clId="{D113F542-9A15-4F3B-A30D-F6FB2011B64E}" dt="2023-05-22T00:46:01.318" v="96" actId="1076"/>
          <ac:picMkLst>
            <pc:docMk/>
            <pc:sldMk cId="2881761451" sldId="265"/>
            <ac:picMk id="6" creationId="{6E737F85-3029-32F3-4ABC-4EAA4FD07A1F}"/>
          </ac:picMkLst>
        </pc:picChg>
      </pc:sldChg>
      <pc:sldChg chg="del">
        <pc:chgData name="Klaire Zhou" userId="0bab2ddfcbc3f522" providerId="LiveId" clId="{D113F542-9A15-4F3B-A30D-F6FB2011B64E}" dt="2023-05-22T00:45:17.735" v="82" actId="2696"/>
        <pc:sldMkLst>
          <pc:docMk/>
          <pc:sldMk cId="4226285968" sldId="265"/>
        </pc:sldMkLst>
      </pc:sldChg>
    </pc:docChg>
  </pc:docChgLst>
  <pc:docChgLst>
    <pc:chgData name="Hanyu Zhou" userId="S::22yp10@queensu.ca::a75faeb1-df9d-4a8d-9d3b-c9abee239810" providerId="AD" clId="Web-{934D1E3F-75BF-7441-F62B-4F5BA7F997A9}"/>
    <pc:docChg chg="modSld">
      <pc:chgData name="Hanyu Zhou" userId="S::22yp10@queensu.ca::a75faeb1-df9d-4a8d-9d3b-c9abee239810" providerId="AD" clId="Web-{934D1E3F-75BF-7441-F62B-4F5BA7F997A9}" dt="2023-05-22T21:54:00.780" v="7" actId="20577"/>
      <pc:docMkLst>
        <pc:docMk/>
      </pc:docMkLst>
      <pc:sldChg chg="modSp">
        <pc:chgData name="Hanyu Zhou" userId="S::22yp10@queensu.ca::a75faeb1-df9d-4a8d-9d3b-c9abee239810" providerId="AD" clId="Web-{934D1E3F-75BF-7441-F62B-4F5BA7F997A9}" dt="2023-05-22T21:54:00.780" v="7" actId="20577"/>
        <pc:sldMkLst>
          <pc:docMk/>
          <pc:sldMk cId="4152951687" sldId="260"/>
        </pc:sldMkLst>
        <pc:spChg chg="mod">
          <ac:chgData name="Hanyu Zhou" userId="S::22yp10@queensu.ca::a75faeb1-df9d-4a8d-9d3b-c9abee239810" providerId="AD" clId="Web-{934D1E3F-75BF-7441-F62B-4F5BA7F997A9}" dt="2023-05-22T21:54:00.780" v="7" actId="20577"/>
          <ac:spMkLst>
            <pc:docMk/>
            <pc:sldMk cId="4152951687" sldId="260"/>
            <ac:spMk id="11" creationId="{3EC677A1-E93F-43F8-BB91-4257C48C7483}"/>
          </ac:spMkLst>
        </pc:spChg>
      </pc:sldChg>
      <pc:sldChg chg="modSp">
        <pc:chgData name="Hanyu Zhou" userId="S::22yp10@queensu.ca::a75faeb1-df9d-4a8d-9d3b-c9abee239810" providerId="AD" clId="Web-{934D1E3F-75BF-7441-F62B-4F5BA7F997A9}" dt="2023-05-22T21:49:24.424" v="2" actId="20577"/>
        <pc:sldMkLst>
          <pc:docMk/>
          <pc:sldMk cId="3025991319" sldId="266"/>
        </pc:sldMkLst>
        <pc:spChg chg="mod">
          <ac:chgData name="Hanyu Zhou" userId="S::22yp10@queensu.ca::a75faeb1-df9d-4a8d-9d3b-c9abee239810" providerId="AD" clId="Web-{934D1E3F-75BF-7441-F62B-4F5BA7F997A9}" dt="2023-05-22T21:49:24.424" v="2" actId="20577"/>
          <ac:spMkLst>
            <pc:docMk/>
            <pc:sldMk cId="3025991319" sldId="266"/>
            <ac:spMk id="3" creationId="{8E08517B-3E20-2F5A-0FE7-C70C56EE9977}"/>
          </ac:spMkLst>
        </pc:spChg>
        <pc:spChg chg="mod">
          <ac:chgData name="Hanyu Zhou" userId="S::22yp10@queensu.ca::a75faeb1-df9d-4a8d-9d3b-c9abee239810" providerId="AD" clId="Web-{934D1E3F-75BF-7441-F62B-4F5BA7F997A9}" dt="2023-05-22T21:49:19.080" v="0" actId="20577"/>
          <ac:spMkLst>
            <pc:docMk/>
            <pc:sldMk cId="3025991319" sldId="266"/>
            <ac:spMk id="4" creationId="{55762D42-AFFF-8CD1-7446-629CC5B2D338}"/>
          </ac:spMkLst>
        </pc:spChg>
      </pc:sldChg>
    </pc:docChg>
  </pc:docChgLst>
  <pc:docChgLst>
    <pc:chgData name="Klaire Zhou" userId="0bab2ddfcbc3f522" providerId="LiveId" clId="{7F3C3C0E-1822-4DC1-807A-F7BC9D23B1E0}"/>
    <pc:docChg chg="undo custSel modSld">
      <pc:chgData name="Klaire Zhou" userId="0bab2ddfcbc3f522" providerId="LiveId" clId="{7F3C3C0E-1822-4DC1-807A-F7BC9D23B1E0}" dt="2023-05-24T22:08:21.292" v="961" actId="20577"/>
      <pc:docMkLst>
        <pc:docMk/>
      </pc:docMkLst>
      <pc:sldChg chg="addSp delSp modSp mod modNotesTx">
        <pc:chgData name="Klaire Zhou" userId="0bab2ddfcbc3f522" providerId="LiveId" clId="{7F3C3C0E-1822-4DC1-807A-F7BC9D23B1E0}" dt="2023-05-24T21:51:28.105" v="888" actId="20577"/>
        <pc:sldMkLst>
          <pc:docMk/>
          <pc:sldMk cId="3781427754" sldId="257"/>
        </pc:sldMkLst>
        <pc:picChg chg="mod">
          <ac:chgData name="Klaire Zhou" userId="0bab2ddfcbc3f522" providerId="LiveId" clId="{7F3C3C0E-1822-4DC1-807A-F7BC9D23B1E0}" dt="2023-05-24T19:35:50.018" v="370" actId="14100"/>
          <ac:picMkLst>
            <pc:docMk/>
            <pc:sldMk cId="3781427754" sldId="257"/>
            <ac:picMk id="4" creationId="{61804E64-5950-DD4D-7F95-76C37B86A25A}"/>
          </ac:picMkLst>
        </pc:picChg>
        <pc:picChg chg="mod">
          <ac:chgData name="Klaire Zhou" userId="0bab2ddfcbc3f522" providerId="LiveId" clId="{7F3C3C0E-1822-4DC1-807A-F7BC9D23B1E0}" dt="2023-05-24T19:36:04.727" v="373" actId="14100"/>
          <ac:picMkLst>
            <pc:docMk/>
            <pc:sldMk cId="3781427754" sldId="257"/>
            <ac:picMk id="7" creationId="{F944E742-8378-D1CE-7B17-58624FCDA3F0}"/>
          </ac:picMkLst>
        </pc:picChg>
        <pc:picChg chg="mod">
          <ac:chgData name="Klaire Zhou" userId="0bab2ddfcbc3f522" providerId="LiveId" clId="{7F3C3C0E-1822-4DC1-807A-F7BC9D23B1E0}" dt="2023-05-24T19:35:35.607" v="368" actId="14100"/>
          <ac:picMkLst>
            <pc:docMk/>
            <pc:sldMk cId="3781427754" sldId="257"/>
            <ac:picMk id="8" creationId="{7602E859-9671-196F-94F3-ED4310E9E881}"/>
          </ac:picMkLst>
        </pc:picChg>
        <pc:picChg chg="mod">
          <ac:chgData name="Klaire Zhou" userId="0bab2ddfcbc3f522" providerId="LiveId" clId="{7F3C3C0E-1822-4DC1-807A-F7BC9D23B1E0}" dt="2023-05-24T19:35:52.431" v="371" actId="1076"/>
          <ac:picMkLst>
            <pc:docMk/>
            <pc:sldMk cId="3781427754" sldId="257"/>
            <ac:picMk id="9" creationId="{221FB3B0-A9C2-D116-9994-B6A3D7B80BE7}"/>
          </ac:picMkLst>
        </pc:picChg>
        <pc:inkChg chg="add del">
          <ac:chgData name="Klaire Zhou" userId="0bab2ddfcbc3f522" providerId="LiveId" clId="{7F3C3C0E-1822-4DC1-807A-F7BC9D23B1E0}" dt="2023-05-24T19:51:35.715" v="424" actId="9405"/>
          <ac:inkMkLst>
            <pc:docMk/>
            <pc:sldMk cId="3781427754" sldId="257"/>
            <ac:inkMk id="3" creationId="{0FF00ED2-8E3D-68E6-42A1-F8C5CB628AC1}"/>
          </ac:inkMkLst>
        </pc:inkChg>
        <pc:inkChg chg="add del">
          <ac:chgData name="Klaire Zhou" userId="0bab2ddfcbc3f522" providerId="LiveId" clId="{7F3C3C0E-1822-4DC1-807A-F7BC9D23B1E0}" dt="2023-05-24T19:51:54.685" v="426" actId="9405"/>
          <ac:inkMkLst>
            <pc:docMk/>
            <pc:sldMk cId="3781427754" sldId="257"/>
            <ac:inkMk id="5" creationId="{A39E8332-AD6A-467F-A677-5DF53B65567E}"/>
          </ac:inkMkLst>
        </pc:inkChg>
        <pc:inkChg chg="add">
          <ac:chgData name="Klaire Zhou" userId="0bab2ddfcbc3f522" providerId="LiveId" clId="{7F3C3C0E-1822-4DC1-807A-F7BC9D23B1E0}" dt="2023-05-24T19:51:57.247" v="427" actId="9405"/>
          <ac:inkMkLst>
            <pc:docMk/>
            <pc:sldMk cId="3781427754" sldId="257"/>
            <ac:inkMk id="6" creationId="{EA6D9FBD-35E0-94A7-93AA-2CC9ECFF8C3D}"/>
          </ac:inkMkLst>
        </pc:inkChg>
        <pc:inkChg chg="add del">
          <ac:chgData name="Klaire Zhou" userId="0bab2ddfcbc3f522" providerId="LiveId" clId="{7F3C3C0E-1822-4DC1-807A-F7BC9D23B1E0}" dt="2023-05-24T19:52:03.240" v="429" actId="9405"/>
          <ac:inkMkLst>
            <pc:docMk/>
            <pc:sldMk cId="3781427754" sldId="257"/>
            <ac:inkMk id="10" creationId="{8DF4E668-D9CF-A5F6-693C-2D4B125A53E7}"/>
          </ac:inkMkLst>
        </pc:inkChg>
        <pc:inkChg chg="add">
          <ac:chgData name="Klaire Zhou" userId="0bab2ddfcbc3f522" providerId="LiveId" clId="{7F3C3C0E-1822-4DC1-807A-F7BC9D23B1E0}" dt="2023-05-24T19:52:06.774" v="430" actId="9405"/>
          <ac:inkMkLst>
            <pc:docMk/>
            <pc:sldMk cId="3781427754" sldId="257"/>
            <ac:inkMk id="11" creationId="{EEF02679-4829-9F89-FD81-75F6E2873EF7}"/>
          </ac:inkMkLst>
        </pc:inkChg>
        <pc:inkChg chg="add del">
          <ac:chgData name="Klaire Zhou" userId="0bab2ddfcbc3f522" providerId="LiveId" clId="{7F3C3C0E-1822-4DC1-807A-F7BC9D23B1E0}" dt="2023-05-24T19:52:20.134" v="432" actId="9405"/>
          <ac:inkMkLst>
            <pc:docMk/>
            <pc:sldMk cId="3781427754" sldId="257"/>
            <ac:inkMk id="12" creationId="{E64F4F90-51AF-B93B-22C6-0228A389B8D3}"/>
          </ac:inkMkLst>
        </pc:inkChg>
        <pc:inkChg chg="add">
          <ac:chgData name="Klaire Zhou" userId="0bab2ddfcbc3f522" providerId="LiveId" clId="{7F3C3C0E-1822-4DC1-807A-F7BC9D23B1E0}" dt="2023-05-24T19:52:23.627" v="433" actId="9405"/>
          <ac:inkMkLst>
            <pc:docMk/>
            <pc:sldMk cId="3781427754" sldId="257"/>
            <ac:inkMk id="13" creationId="{E13A372D-4A91-6B08-4A33-5BAC86B99542}"/>
          </ac:inkMkLst>
        </pc:inkChg>
        <pc:inkChg chg="add">
          <ac:chgData name="Klaire Zhou" userId="0bab2ddfcbc3f522" providerId="LiveId" clId="{7F3C3C0E-1822-4DC1-807A-F7BC9D23B1E0}" dt="2023-05-24T19:52:31.538" v="434" actId="9405"/>
          <ac:inkMkLst>
            <pc:docMk/>
            <pc:sldMk cId="3781427754" sldId="257"/>
            <ac:inkMk id="14" creationId="{83F2D620-758E-C586-B0A6-7A5C15ABA8C0}"/>
          </ac:inkMkLst>
        </pc:inkChg>
      </pc:sldChg>
      <pc:sldChg chg="modSp modAnim">
        <pc:chgData name="Klaire Zhou" userId="0bab2ddfcbc3f522" providerId="LiveId" clId="{7F3C3C0E-1822-4DC1-807A-F7BC9D23B1E0}" dt="2023-05-24T22:08:21.292" v="961" actId="20577"/>
        <pc:sldMkLst>
          <pc:docMk/>
          <pc:sldMk cId="4152951687" sldId="260"/>
        </pc:sldMkLst>
        <pc:spChg chg="mod">
          <ac:chgData name="Klaire Zhou" userId="0bab2ddfcbc3f522" providerId="LiveId" clId="{7F3C3C0E-1822-4DC1-807A-F7BC9D23B1E0}" dt="2023-05-24T22:08:21.292" v="961" actId="20577"/>
          <ac:spMkLst>
            <pc:docMk/>
            <pc:sldMk cId="4152951687" sldId="260"/>
            <ac:spMk id="11" creationId="{3EC677A1-E93F-43F8-BB91-4257C48C7483}"/>
          </ac:spMkLst>
        </pc:spChg>
      </pc:sldChg>
      <pc:sldChg chg="modSp mod modNotesTx">
        <pc:chgData name="Klaire Zhou" userId="0bab2ddfcbc3f522" providerId="LiveId" clId="{7F3C3C0E-1822-4DC1-807A-F7BC9D23B1E0}" dt="2023-05-24T21:59:11.486" v="935" actId="20577"/>
        <pc:sldMkLst>
          <pc:docMk/>
          <pc:sldMk cId="1228248117" sldId="261"/>
        </pc:sldMkLst>
        <pc:picChg chg="mod">
          <ac:chgData name="Klaire Zhou" userId="0bab2ddfcbc3f522" providerId="LiveId" clId="{7F3C3C0E-1822-4DC1-807A-F7BC9D23B1E0}" dt="2023-05-24T20:01:12.989" v="712" actId="14100"/>
          <ac:picMkLst>
            <pc:docMk/>
            <pc:sldMk cId="1228248117" sldId="261"/>
            <ac:picMk id="4" creationId="{D1D09778-DBB3-E244-169A-4D5C72751F2E}"/>
          </ac:picMkLst>
        </pc:picChg>
      </pc:sldChg>
      <pc:sldChg chg="addSp delSp modSp mod modNotesTx">
        <pc:chgData name="Klaire Zhou" userId="0bab2ddfcbc3f522" providerId="LiveId" clId="{7F3C3C0E-1822-4DC1-807A-F7BC9D23B1E0}" dt="2023-05-24T19:58:42.290" v="711" actId="20577"/>
        <pc:sldMkLst>
          <pc:docMk/>
          <pc:sldMk cId="2881761451" sldId="265"/>
        </pc:sldMkLst>
        <pc:picChg chg="mod">
          <ac:chgData name="Klaire Zhou" userId="0bab2ddfcbc3f522" providerId="LiveId" clId="{7F3C3C0E-1822-4DC1-807A-F7BC9D23B1E0}" dt="2023-05-24T19:53:56.332" v="435" actId="14100"/>
          <ac:picMkLst>
            <pc:docMk/>
            <pc:sldMk cId="2881761451" sldId="265"/>
            <ac:picMk id="4" creationId="{5271D82D-6386-60F9-0F83-9A48B83C21EF}"/>
          </ac:picMkLst>
        </pc:picChg>
        <pc:picChg chg="mod">
          <ac:chgData name="Klaire Zhou" userId="0bab2ddfcbc3f522" providerId="LiveId" clId="{7F3C3C0E-1822-4DC1-807A-F7BC9D23B1E0}" dt="2023-05-24T19:54:11.271" v="439" actId="1076"/>
          <ac:picMkLst>
            <pc:docMk/>
            <pc:sldMk cId="2881761451" sldId="265"/>
            <ac:picMk id="5" creationId="{1F15490A-ECB2-2A93-34A8-C26258F67207}"/>
          </ac:picMkLst>
        </pc:picChg>
        <pc:picChg chg="mod">
          <ac:chgData name="Klaire Zhou" userId="0bab2ddfcbc3f522" providerId="LiveId" clId="{7F3C3C0E-1822-4DC1-807A-F7BC9D23B1E0}" dt="2023-05-24T19:53:59.332" v="436" actId="14100"/>
          <ac:picMkLst>
            <pc:docMk/>
            <pc:sldMk cId="2881761451" sldId="265"/>
            <ac:picMk id="6" creationId="{6E737F85-3029-32F3-4ABC-4EAA4FD07A1F}"/>
          </ac:picMkLst>
        </pc:picChg>
        <pc:inkChg chg="add del">
          <ac:chgData name="Klaire Zhou" userId="0bab2ddfcbc3f522" providerId="LiveId" clId="{7F3C3C0E-1822-4DC1-807A-F7BC9D23B1E0}" dt="2023-05-24T19:56:12.262" v="544" actId="9405"/>
          <ac:inkMkLst>
            <pc:docMk/>
            <pc:sldMk cId="2881761451" sldId="265"/>
            <ac:inkMk id="3" creationId="{6C729725-6402-E13C-0981-6787D1CD7454}"/>
          </ac:inkMkLst>
        </pc:inkChg>
        <pc:inkChg chg="add">
          <ac:chgData name="Klaire Zhou" userId="0bab2ddfcbc3f522" providerId="LiveId" clId="{7F3C3C0E-1822-4DC1-807A-F7BC9D23B1E0}" dt="2023-05-24T19:56:15.298" v="545" actId="9405"/>
          <ac:inkMkLst>
            <pc:docMk/>
            <pc:sldMk cId="2881761451" sldId="265"/>
            <ac:inkMk id="7" creationId="{FAB3F6C8-EDC7-FFA7-9ACF-EE227DA91C42}"/>
          </ac:inkMkLst>
        </pc:inkChg>
      </pc:sldChg>
    </pc:docChg>
  </pc:docChgLst>
  <pc:docChgLst>
    <pc:chgData name="Hanyu Zhou" userId="S::22yp10@queensu.ca::a75faeb1-df9d-4a8d-9d3b-c9abee239810" providerId="AD" clId="Web-{E872B115-FD96-0EB1-B238-12616E83211D}"/>
    <pc:docChg chg="modSld">
      <pc:chgData name="Hanyu Zhou" userId="S::22yp10@queensu.ca::a75faeb1-df9d-4a8d-9d3b-c9abee239810" providerId="AD" clId="Web-{E872B115-FD96-0EB1-B238-12616E83211D}" dt="2023-05-22T22:00:24.856" v="3" actId="14100"/>
      <pc:docMkLst>
        <pc:docMk/>
      </pc:docMkLst>
      <pc:sldChg chg="modSp">
        <pc:chgData name="Hanyu Zhou" userId="S::22yp10@queensu.ca::a75faeb1-df9d-4a8d-9d3b-c9abee239810" providerId="AD" clId="Web-{E872B115-FD96-0EB1-B238-12616E83211D}" dt="2023-05-22T22:00:24.856" v="3" actId="14100"/>
        <pc:sldMkLst>
          <pc:docMk/>
          <pc:sldMk cId="3025991319" sldId="266"/>
        </pc:sldMkLst>
        <pc:spChg chg="mod">
          <ac:chgData name="Hanyu Zhou" userId="S::22yp10@queensu.ca::a75faeb1-df9d-4a8d-9d3b-c9abee239810" providerId="AD" clId="Web-{E872B115-FD96-0EB1-B238-12616E83211D}" dt="2023-05-22T22:00:24.856" v="3" actId="14100"/>
          <ac:spMkLst>
            <pc:docMk/>
            <pc:sldMk cId="3025991319" sldId="266"/>
            <ac:spMk id="4" creationId="{55762D42-AFFF-8CD1-7446-629CC5B2D33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4T19:51:57.2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1,'1129'0,"-1112"0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4T19:52:06.7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1,'1584'0,"-1552"0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4T19:52:23.6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1,'1638'0,"-1614"0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4T19:52:31.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1,'1587'0,"-1560"0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B4C27-00CF-4085-A742-EE59AA35D9CA}" type="datetimeFigureOut">
              <a:rPr lang="ru-RU" smtClean="0"/>
              <a:t>27.05.2023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EC211-B56B-424D-A191-6FBDA50C4105}" type="slidenum">
              <a:rPr lang="ru-RU" smtClean="0"/>
              <a:t>‹#›</a:t>
            </a:fld>
            <a:endParaRPr lang="ru-RU"/>
          </a:p>
        </p:txBody>
      </p:sp>
    </p:spTree>
    <p:extLst>
      <p:ext uri="{BB962C8B-B14F-4D97-AF65-F5344CB8AC3E}">
        <p14:creationId xmlns:p14="http://schemas.microsoft.com/office/powerpoint/2010/main" val="116427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2EC211-B56B-424D-A191-6FBDA50C4105}" type="slidenum">
              <a:rPr lang="ru-RU" smtClean="0"/>
              <a:t>2</a:t>
            </a:fld>
            <a:endParaRPr lang="ru-RU"/>
          </a:p>
        </p:txBody>
      </p:sp>
    </p:spTree>
    <p:extLst>
      <p:ext uri="{BB962C8B-B14F-4D97-AF65-F5344CB8AC3E}">
        <p14:creationId xmlns:p14="http://schemas.microsoft.com/office/powerpoint/2010/main" val="176376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3</a:t>
            </a:fld>
            <a:endParaRPr lang="ru-RU"/>
          </a:p>
        </p:txBody>
      </p:sp>
    </p:spTree>
    <p:extLst>
      <p:ext uri="{BB962C8B-B14F-4D97-AF65-F5344CB8AC3E}">
        <p14:creationId xmlns:p14="http://schemas.microsoft.com/office/powerpoint/2010/main" val="4080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6</a:t>
            </a:fld>
            <a:endParaRPr lang="ru-RU"/>
          </a:p>
        </p:txBody>
      </p:sp>
    </p:spTree>
    <p:extLst>
      <p:ext uri="{BB962C8B-B14F-4D97-AF65-F5344CB8AC3E}">
        <p14:creationId xmlns:p14="http://schemas.microsoft.com/office/powerpoint/2010/main" val="323199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Calibri" panose="020F0502020204030204" pitchFamily="34" charset="0"/>
                <a:ea typeface="DengXian" panose="02010600030101010101" pitchFamily="2" charset="-122"/>
                <a:cs typeface="Times New Roman" panose="02020603050405020304" pitchFamily="18" charset="0"/>
              </a:rPr>
              <a:t>We visualized data to determine whether each feature could potentially influence the cancellation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kern="10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Calibri" panose="020F0502020204030204" pitchFamily="34" charset="0"/>
                <a:ea typeface="DengXian" panose="02010600030101010101" pitchFamily="2" charset="-122"/>
                <a:cs typeface="Times New Roman" panose="02020603050405020304" pitchFamily="18" charset="0"/>
              </a:rPr>
              <a:t>Firstly, the pie chart illustrates that most visitors are from Europe, namely Portugal, UK and France. </a:t>
            </a:r>
          </a:p>
          <a:p>
            <a:r>
              <a:rPr lang="en-CA"/>
              <a:t>The second bar chart show the cancellation rate by market segments and hotels. </a:t>
            </a:r>
            <a:r>
              <a:rPr lang="en-CA" sz="1800">
                <a:effectLst/>
                <a:latin typeface="Calibri" panose="020F0502020204030204" pitchFamily="34" charset="0"/>
                <a:ea typeface="DengXian" panose="02010600030101010101" pitchFamily="2" charset="-122"/>
                <a:cs typeface="Times New Roman" panose="02020603050405020304" pitchFamily="18" charset="0"/>
              </a:rPr>
              <a:t>There are high rates of cancellations at both Resort and City hotels. Compared to the Resort Hotel, the City Hotel has a higher cancellation rate. </a:t>
            </a:r>
          </a:p>
          <a:p>
            <a:r>
              <a:rPr lang="en-CA" sz="1800">
                <a:effectLst/>
                <a:latin typeface="Calibri" panose="020F0502020204030204" pitchFamily="34" charset="0"/>
                <a:ea typeface="DengXian" panose="02010600030101010101" pitchFamily="2" charset="-122"/>
                <a:cs typeface="Times New Roman" panose="02020603050405020304" pitchFamily="18" charset="0"/>
              </a:rPr>
              <a:t>The bottom table presents the cancellation rate is lowest for the Complementary segment and reaches highest from the Groups segment at 61%. </a:t>
            </a:r>
          </a:p>
          <a:p>
            <a:r>
              <a:rPr lang="en-CA" sz="1200">
                <a:effectLst/>
                <a:latin typeface="Calibri" panose="020F0502020204030204" pitchFamily="34" charset="0"/>
                <a:ea typeface="DengXian" panose="02010600030101010101" pitchFamily="2" charset="-122"/>
                <a:cs typeface="Times New Roman" panose="02020603050405020304" pitchFamily="18" charset="0"/>
              </a:rPr>
              <a:t>the top market segment is the online travel agent(OTA) and the least is from the Aviation segment. </a:t>
            </a:r>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7</a:t>
            </a:fld>
            <a:endParaRPr lang="ru-RU"/>
          </a:p>
        </p:txBody>
      </p:sp>
    </p:spTree>
    <p:extLst>
      <p:ext uri="{BB962C8B-B14F-4D97-AF65-F5344CB8AC3E}">
        <p14:creationId xmlns:p14="http://schemas.microsoft.com/office/powerpoint/2010/main" val="86266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From the deposit type of cancelled booking bar chart, we can see </a:t>
            </a:r>
            <a:r>
              <a:rPr lang="en-CA" sz="1800" kern="100">
                <a:effectLst/>
                <a:latin typeface="Calibri" panose="020F0502020204030204" pitchFamily="34" charset="0"/>
                <a:ea typeface="DengXian" panose="02010600030101010101" pitchFamily="2" charset="-122"/>
                <a:cs typeface="Times New Roman" panose="02020603050405020304" pitchFamily="18" charset="0"/>
              </a:rPr>
              <a:t>the majority of the canceled reservations did not require a deposit.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Calibri" panose="020F0502020204030204" pitchFamily="34" charset="0"/>
                <a:ea typeface="DengXian" panose="02010600030101010101" pitchFamily="2" charset="-122"/>
                <a:cs typeface="Times New Roman" panose="02020603050405020304" pitchFamily="18" charset="0"/>
              </a:rPr>
              <a:t>The top right table shows cancellation rate by different customer types and transient customers account for the highest cancellation rate while the group guests have the lowest. </a:t>
            </a:r>
            <a:endParaRPr lang="en-CA" sz="1800" kern="10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t>Looking at the monthly cancellation rate</a:t>
            </a:r>
            <a:r>
              <a:rPr lang="en-CA" sz="1800" kern="100">
                <a:effectLst/>
                <a:latin typeface="Calibri" panose="020F0502020204030204" pitchFamily="34" charset="0"/>
                <a:ea typeface="DengXian" panose="02010600030101010101" pitchFamily="2" charset="-122"/>
                <a:cs typeface="Times New Roman" panose="02020603050405020304" pitchFamily="18" charset="0"/>
              </a:rPr>
              <a:t> line chart , it presents city hotels have more cancellation rates compared to resort hotels in all months. It is noted that the cancellation rate of city hotels is almost equal to other months even in winter. While the cancellation rate in winter months is low for resort hotels.</a:t>
            </a:r>
          </a:p>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9</a:t>
            </a:fld>
            <a:endParaRPr lang="ru-RU"/>
          </a:p>
        </p:txBody>
      </p:sp>
    </p:spTree>
    <p:extLst>
      <p:ext uri="{BB962C8B-B14F-4D97-AF65-F5344CB8AC3E}">
        <p14:creationId xmlns:p14="http://schemas.microsoft.com/office/powerpoint/2010/main" val="179409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11</a:t>
            </a:fld>
            <a:endParaRPr lang="ru-RU"/>
          </a:p>
        </p:txBody>
      </p:sp>
    </p:spTree>
    <p:extLst>
      <p:ext uri="{BB962C8B-B14F-4D97-AF65-F5344CB8AC3E}">
        <p14:creationId xmlns:p14="http://schemas.microsoft.com/office/powerpoint/2010/main" val="1570918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Calibri" panose="020F0502020204030204" pitchFamily="34" charset="0"/>
                <a:ea typeface="DengXian" panose="02010600030101010101" pitchFamily="2" charset="-122"/>
                <a:cs typeface="Times New Roman" panose="02020603050405020304" pitchFamily="18" charset="0"/>
              </a:rPr>
              <a:t>It is evident that the Random Forest model achieved the highest accuracy score( around 95%) and highest Precision, Recall and F1-Score.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Calibri" panose="020F0502020204030204" pitchFamily="34" charset="0"/>
                <a:ea typeface="DengXian" panose="02010600030101010101" pitchFamily="2" charset="-122"/>
                <a:cs typeface="Times New Roman" panose="02020603050405020304" pitchFamily="18" charset="0"/>
              </a:rPr>
              <a:t>On the other hand, the Logistic Regression had the lowest score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Calibri" panose="020F0502020204030204" pitchFamily="34" charset="0"/>
                <a:ea typeface="DengXian" panose="02010600030101010101" pitchFamily="2" charset="-122"/>
                <a:cs typeface="Times New Roman" panose="02020603050405020304" pitchFamily="18" charset="0"/>
              </a:rPr>
              <a:t>From the confusion matric of the best model, we can find: Out of the total observations, 1119 were wrongly classified as non-canceled when they were actually canceled, while 535 observations were incorrectly labeled as canceled when they were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Calibri" panose="020F0502020204030204" pitchFamily="34" charset="0"/>
                <a:ea typeface="DengXian" panose="02010600030101010101" pitchFamily="2" charset="-122"/>
                <a:cs typeface="Times New Roman" panose="02020603050405020304" pitchFamily="18" charset="0"/>
              </a:rPr>
              <a:t>The variables that had a significant impact on the model are: </a:t>
            </a:r>
            <a:r>
              <a:rPr lang="en-CA" sz="1800" err="1">
                <a:effectLst/>
                <a:latin typeface="Calibri" panose="020F0502020204030204" pitchFamily="34" charset="0"/>
                <a:ea typeface="DengXian" panose="02010600030101010101" pitchFamily="2" charset="-122"/>
                <a:cs typeface="Times New Roman" panose="02020603050405020304" pitchFamily="18" charset="0"/>
              </a:rPr>
              <a:t>deposit_type</a:t>
            </a:r>
            <a:r>
              <a:rPr lang="en-CA" sz="1800">
                <a:effectLst/>
                <a:latin typeface="Calibri" panose="020F0502020204030204" pitchFamily="34" charset="0"/>
                <a:ea typeface="DengXian" panose="02010600030101010101" pitchFamily="2" charset="-122"/>
                <a:cs typeface="Times New Roman" panose="02020603050405020304" pitchFamily="18" charset="0"/>
              </a:rPr>
              <a:t>, </a:t>
            </a:r>
            <a:r>
              <a:rPr lang="en-CA" sz="1800" err="1">
                <a:effectLst/>
                <a:latin typeface="Calibri" panose="020F0502020204030204" pitchFamily="34" charset="0"/>
                <a:ea typeface="DengXian" panose="02010600030101010101" pitchFamily="2" charset="-122"/>
                <a:cs typeface="Times New Roman" panose="02020603050405020304" pitchFamily="18" charset="0"/>
              </a:rPr>
              <a:t>arrival_date_week_number</a:t>
            </a:r>
            <a:r>
              <a:rPr lang="en-CA" sz="1800">
                <a:effectLst/>
                <a:latin typeface="Calibri" panose="020F0502020204030204" pitchFamily="34" charset="0"/>
                <a:ea typeface="DengXian" panose="02010600030101010101" pitchFamily="2" charset="-122"/>
                <a:cs typeface="Times New Roman" panose="02020603050405020304" pitchFamily="18" charset="0"/>
              </a:rPr>
              <a:t>, </a:t>
            </a:r>
            <a:r>
              <a:rPr lang="en-CA" sz="1800" err="1">
                <a:effectLst/>
                <a:latin typeface="Calibri" panose="020F0502020204030204" pitchFamily="34" charset="0"/>
                <a:ea typeface="DengXian" panose="02010600030101010101" pitchFamily="2" charset="-122"/>
                <a:cs typeface="Times New Roman" panose="02020603050405020304" pitchFamily="18" charset="0"/>
              </a:rPr>
              <a:t>lead_time</a:t>
            </a:r>
            <a:r>
              <a:rPr lang="en-CA" sz="1800">
                <a:effectLst/>
                <a:latin typeface="Calibri" panose="020F0502020204030204" pitchFamily="34" charset="0"/>
                <a:ea typeface="DengXian" panose="02010600030101010101" pitchFamily="2" charset="-122"/>
                <a:cs typeface="Times New Roman" panose="02020603050405020304" pitchFamily="18" charset="0"/>
              </a:rPr>
              <a:t>, month, </a:t>
            </a:r>
            <a:r>
              <a:rPr lang="en-CA" sz="1800" err="1">
                <a:effectLst/>
                <a:latin typeface="Calibri" panose="020F0502020204030204" pitchFamily="34" charset="0"/>
                <a:ea typeface="DengXian" panose="02010600030101010101" pitchFamily="2" charset="-122"/>
                <a:cs typeface="Times New Roman" panose="02020603050405020304" pitchFamily="18" charset="0"/>
              </a:rPr>
              <a:t>adr</a:t>
            </a:r>
            <a:r>
              <a:rPr lang="en-CA" sz="1800">
                <a:effectLst/>
                <a:latin typeface="Calibri" panose="020F0502020204030204" pitchFamily="34" charset="0"/>
                <a:ea typeface="DengXian" panose="02010600030101010101" pitchFamily="2" charset="-122"/>
                <a:cs typeface="Times New Roman" panose="02020603050405020304" pitchFamily="18" charset="0"/>
              </a:rPr>
              <a:t>, </a:t>
            </a:r>
            <a:r>
              <a:rPr lang="en-CA" sz="1800" err="1">
                <a:effectLst/>
                <a:latin typeface="Calibri" panose="020F0502020204030204" pitchFamily="34" charset="0"/>
                <a:ea typeface="DengXian" panose="02010600030101010101" pitchFamily="2" charset="-122"/>
                <a:cs typeface="Times New Roman" panose="02020603050405020304" pitchFamily="18" charset="0"/>
              </a:rPr>
              <a:t>total_of_special_requests</a:t>
            </a:r>
            <a:r>
              <a:rPr lang="en-CA" sz="1800">
                <a:effectLst/>
                <a:latin typeface="Calibri" panose="020F0502020204030204" pitchFamily="34" charset="0"/>
                <a:ea typeface="DengXian" panose="02010600030101010101" pitchFamily="2" charset="-122"/>
                <a:cs typeface="Times New Roman" panose="02020603050405020304" pitchFamily="18" charset="0"/>
              </a:rPr>
              <a:t>, etc. </a:t>
            </a:r>
            <a:endParaRPr lang="en-CA" sz="1800" kern="10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kern="100">
              <a:effectLst/>
              <a:latin typeface="Calibri" panose="020F0502020204030204" pitchFamily="34" charset="0"/>
              <a:ea typeface="DengXian" panose="02010600030101010101" pitchFamily="2" charset="-122"/>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13</a:t>
            </a:fld>
            <a:endParaRPr lang="ru-RU"/>
          </a:p>
        </p:txBody>
      </p:sp>
    </p:spTree>
    <p:extLst>
      <p:ext uri="{BB962C8B-B14F-4D97-AF65-F5344CB8AC3E}">
        <p14:creationId xmlns:p14="http://schemas.microsoft.com/office/powerpoint/2010/main" val="168558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CA" sz="1200">
                <a:solidFill>
                  <a:schemeClr val="bg1"/>
                </a:solidFill>
              </a:rPr>
              <a:t>Using Random Forest model for daily cancellation predictions, informing an optimal overbooking strategy considering capacity and booking regulations.</a:t>
            </a:r>
          </a:p>
          <a:p>
            <a:pPr marL="457200" indent="-457200">
              <a:buFont typeface="Arial" panose="020B0604020202020204" pitchFamily="34" charset="0"/>
              <a:buChar char="•"/>
            </a:pPr>
            <a:r>
              <a:rPr lang="en-CA" sz="1200">
                <a:solidFill>
                  <a:schemeClr val="bg1"/>
                </a:solidFill>
              </a:rPr>
              <a:t>Capitalize on the correlation between fewer cancellations and more special requests to enhance guest satisfaction and booking commitments.</a:t>
            </a:r>
          </a:p>
          <a:p>
            <a:pPr marL="457200" indent="-457200">
              <a:buFont typeface="Arial" panose="020B0604020202020204" pitchFamily="34" charset="0"/>
              <a:buChar char="•"/>
            </a:pPr>
            <a:r>
              <a:rPr lang="en-CA" sz="1200">
                <a:solidFill>
                  <a:schemeClr val="bg1"/>
                </a:solidFill>
              </a:rPr>
              <a:t>Consider a revised cancellation policy incorporating deposit requirements to reduce cancellations and implement a feedback mechanism to understand cancellation reasons.</a:t>
            </a:r>
          </a:p>
          <a:p>
            <a:pPr marL="457200" indent="-457200">
              <a:buFont typeface="Arial" panose="020B0604020202020204" pitchFamily="34" charset="0"/>
              <a:buChar char="•"/>
            </a:pPr>
            <a:r>
              <a:rPr lang="en-CA" sz="1200">
                <a:solidFill>
                  <a:schemeClr val="bg1"/>
                </a:solidFill>
              </a:rPr>
              <a:t>Leverage the potential of Online Travel Agents and Tour Operators' market segments through targeted promotions.</a:t>
            </a:r>
          </a:p>
          <a:p>
            <a:pPr marL="457200" indent="-457200">
              <a:buFont typeface="Arial" panose="020B0604020202020204" pitchFamily="34" charset="0"/>
              <a:buChar char="•"/>
            </a:pPr>
            <a:r>
              <a:rPr lang="en-CA" sz="1200">
                <a:solidFill>
                  <a:schemeClr val="bg1"/>
                </a:solidFill>
              </a:rPr>
              <a:t>Conduct a thorough analysis of feature importance, considering ranks within each feature group for a comprehensive understanding of influential factors.</a:t>
            </a:r>
          </a:p>
          <a:p>
            <a:pPr marL="457200" indent="-457200">
              <a:buFont typeface="Arial" panose="020B0604020202020204" pitchFamily="34" charset="0"/>
              <a:buChar char="•"/>
            </a:pPr>
            <a:r>
              <a:rPr lang="en-CA" b="0" i="0">
                <a:solidFill>
                  <a:srgbClr val="D1D5DB"/>
                </a:solidFill>
                <a:effectLst/>
                <a:latin typeface="Söhne"/>
              </a:rPr>
              <a:t>In the face of significant global events like the COVID-19 pandemic, adapting our predictive model with new data, including post-event changes, is critical; we recommend complementing this with flexible booking options to mitigate cancellation risks and enhance customer trust and loyalty.</a:t>
            </a:r>
            <a:endParaRPr lang="ru-RU" sz="1200">
              <a:solidFill>
                <a:schemeClr val="bg1"/>
              </a:solidFill>
            </a:endParaRPr>
          </a:p>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14</a:t>
            </a:fld>
            <a:endParaRPr lang="ru-RU"/>
          </a:p>
        </p:txBody>
      </p:sp>
    </p:spTree>
    <p:extLst>
      <p:ext uri="{BB962C8B-B14F-4D97-AF65-F5344CB8AC3E}">
        <p14:creationId xmlns:p14="http://schemas.microsoft.com/office/powerpoint/2010/main" val="230590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92EC211-B56B-424D-A191-6FBDA50C4105}" type="slidenum">
              <a:rPr lang="ru-RU" smtClean="0"/>
              <a:t>16</a:t>
            </a:fld>
            <a:endParaRPr lang="ru-RU"/>
          </a:p>
        </p:txBody>
      </p:sp>
    </p:spTree>
    <p:extLst>
      <p:ext uri="{BB962C8B-B14F-4D97-AF65-F5344CB8AC3E}">
        <p14:creationId xmlns:p14="http://schemas.microsoft.com/office/powerpoint/2010/main" val="261926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EBF775-1BC2-45D4-8E9C-2E11CD02A23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2D480C0-04CD-4898-80CF-107049144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21CA7DF-C457-4872-A667-6FDC3AB8B82A}"/>
              </a:ext>
            </a:extLst>
          </p:cNvPr>
          <p:cNvSpPr>
            <a:spLocks noGrp="1"/>
          </p:cNvSpPr>
          <p:nvPr>
            <p:ph type="dt" sz="half" idx="10"/>
          </p:nvPr>
        </p:nvSpPr>
        <p:spPr/>
        <p:txBody>
          <a:bodyPr/>
          <a:lstStyle/>
          <a:p>
            <a:endParaRPr lang="ru-RU"/>
          </a:p>
        </p:txBody>
      </p:sp>
      <p:sp>
        <p:nvSpPr>
          <p:cNvPr id="5" name="Нижний колонтитул 4">
            <a:extLst>
              <a:ext uri="{FF2B5EF4-FFF2-40B4-BE49-F238E27FC236}">
                <a16:creationId xmlns:a16="http://schemas.microsoft.com/office/drawing/2014/main" id="{AA0A716D-3710-4C99-BDB0-3D13246079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0858F6-F831-4913-98C6-C77623257E8E}"/>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326445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01B60-080C-42ED-894B-350DBDCF508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6C0A0BC-05F4-4477-926E-376A66A9129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7D6CAB-B040-4ADF-B8A1-8C527516BB4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216B614-4E95-4302-A209-0BBD9CD4EF35}"/>
              </a:ext>
            </a:extLst>
          </p:cNvPr>
          <p:cNvSpPr>
            <a:spLocks noGrp="1"/>
          </p:cNvSpPr>
          <p:nvPr>
            <p:ph type="dt" sz="half" idx="10"/>
          </p:nvPr>
        </p:nvSpPr>
        <p:spPr/>
        <p:txBody>
          <a:bodyPr/>
          <a:lstStyle/>
          <a:p>
            <a:endParaRPr lang="ru-RU"/>
          </a:p>
        </p:txBody>
      </p:sp>
      <p:sp>
        <p:nvSpPr>
          <p:cNvPr id="6" name="Нижний колонтитул 5">
            <a:extLst>
              <a:ext uri="{FF2B5EF4-FFF2-40B4-BE49-F238E27FC236}">
                <a16:creationId xmlns:a16="http://schemas.microsoft.com/office/drawing/2014/main" id="{E8059A85-E4F6-4F26-9E37-B03EA689EE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5E48880-E5F1-48EB-9DA5-B09A821DC380}"/>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224887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091C2-5D6A-435D-B5F0-CC1E700D918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B2B8466-C3F3-4F82-BF95-4354FC004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1A5B409-41A4-4AEB-A350-82A80B044B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8BC3A1D-63B5-4C2F-BAA6-605D860F0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845771E-8B36-4A2E-8449-E939C8F1528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29EF5C3-FA8C-4AE8-AE5F-CED2CE2C7A1A}"/>
              </a:ext>
            </a:extLst>
          </p:cNvPr>
          <p:cNvSpPr>
            <a:spLocks noGrp="1"/>
          </p:cNvSpPr>
          <p:nvPr>
            <p:ph type="dt" sz="half" idx="10"/>
          </p:nvPr>
        </p:nvSpPr>
        <p:spPr/>
        <p:txBody>
          <a:bodyPr/>
          <a:lstStyle/>
          <a:p>
            <a:endParaRPr lang="ru-RU"/>
          </a:p>
        </p:txBody>
      </p:sp>
      <p:sp>
        <p:nvSpPr>
          <p:cNvPr id="8" name="Нижний колонтитул 7">
            <a:extLst>
              <a:ext uri="{FF2B5EF4-FFF2-40B4-BE49-F238E27FC236}">
                <a16:creationId xmlns:a16="http://schemas.microsoft.com/office/drawing/2014/main" id="{13D8E87D-E63A-4C71-B52F-3E7D4394EDD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A4C9669-0079-4911-B11B-6B8FC4A95F00}"/>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380154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C25678-15BC-4365-AB05-C5B73F1612DE}"/>
              </a:ext>
            </a:extLst>
          </p:cNvPr>
          <p:cNvSpPr>
            <a:spLocks noGrp="1"/>
          </p:cNvSpPr>
          <p:nvPr>
            <p:ph type="title"/>
          </p:nvPr>
        </p:nvSpPr>
        <p:spPr/>
        <p:txBody>
          <a:bodyPr/>
          <a:lstStyle/>
          <a:p>
            <a:r>
              <a:rPr lang="ru-RU"/>
              <a:t>Образец заголовка</a:t>
            </a:r>
          </a:p>
        </p:txBody>
      </p:sp>
      <p:sp>
        <p:nvSpPr>
          <p:cNvPr id="4" name="Нижний колонтитул 3">
            <a:extLst>
              <a:ext uri="{FF2B5EF4-FFF2-40B4-BE49-F238E27FC236}">
                <a16:creationId xmlns:a16="http://schemas.microsoft.com/office/drawing/2014/main" id="{34747F07-C413-48C0-8215-D0261C21DFB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F5FD6FE-4BAC-4564-A9B9-7AFABF9BFB9B}"/>
              </a:ext>
            </a:extLst>
          </p:cNvPr>
          <p:cNvSpPr>
            <a:spLocks noGrp="1"/>
          </p:cNvSpPr>
          <p:nvPr>
            <p:ph type="sldNum" sz="quarter" idx="12"/>
          </p:nvPr>
        </p:nvSpPr>
        <p:spPr>
          <a:xfrm>
            <a:off x="471000" y="6173787"/>
            <a:ext cx="2743200" cy="365125"/>
          </a:xfrm>
        </p:spPr>
        <p:txBody>
          <a:bodyPr/>
          <a:lstStyle/>
          <a:p>
            <a:pPr algn="l"/>
            <a:fld id="{157239EC-7878-4535-AA1C-EFF5EA6888F5}" type="slidenum">
              <a:rPr lang="ru-RU" smtClean="0"/>
              <a:pPr algn="l"/>
              <a:t>‹#›</a:t>
            </a:fld>
            <a:endParaRPr lang="ru-RU"/>
          </a:p>
        </p:txBody>
      </p:sp>
    </p:spTree>
    <p:extLst>
      <p:ext uri="{BB962C8B-B14F-4D97-AF65-F5344CB8AC3E}">
        <p14:creationId xmlns:p14="http://schemas.microsoft.com/office/powerpoint/2010/main" val="3817750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5B10292-24D0-4720-B3DF-F8F2C6708630}"/>
              </a:ext>
            </a:extLst>
          </p:cNvPr>
          <p:cNvSpPr>
            <a:spLocks noGrp="1"/>
          </p:cNvSpPr>
          <p:nvPr>
            <p:ph type="dt" sz="half" idx="10"/>
          </p:nvPr>
        </p:nvSpPr>
        <p:spPr/>
        <p:txBody>
          <a:bodyPr/>
          <a:lstStyle/>
          <a:p>
            <a:endParaRPr lang="ru-RU"/>
          </a:p>
        </p:txBody>
      </p:sp>
      <p:sp>
        <p:nvSpPr>
          <p:cNvPr id="3" name="Нижний колонтитул 2">
            <a:extLst>
              <a:ext uri="{FF2B5EF4-FFF2-40B4-BE49-F238E27FC236}">
                <a16:creationId xmlns:a16="http://schemas.microsoft.com/office/drawing/2014/main" id="{5CB6E796-52DF-4A1D-8D76-8600F3A53CB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73E86BE-6497-4044-9FE0-E67272063590}"/>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708986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C06CB2-C6DA-470F-A577-752BF13A536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4337270-4315-4573-9F4D-7E7B98EC2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C947358-899D-4A67-93F2-156F93B90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0FCEF03-C49C-4FD4-ADB2-EE43A1AD80C4}"/>
              </a:ext>
            </a:extLst>
          </p:cNvPr>
          <p:cNvSpPr>
            <a:spLocks noGrp="1"/>
          </p:cNvSpPr>
          <p:nvPr>
            <p:ph type="dt" sz="half" idx="10"/>
          </p:nvPr>
        </p:nvSpPr>
        <p:spPr/>
        <p:txBody>
          <a:bodyPr/>
          <a:lstStyle/>
          <a:p>
            <a:endParaRPr lang="ru-RU"/>
          </a:p>
        </p:txBody>
      </p:sp>
      <p:sp>
        <p:nvSpPr>
          <p:cNvPr id="6" name="Нижний колонтитул 5">
            <a:extLst>
              <a:ext uri="{FF2B5EF4-FFF2-40B4-BE49-F238E27FC236}">
                <a16:creationId xmlns:a16="http://schemas.microsoft.com/office/drawing/2014/main" id="{9400F1B6-B0E4-437C-B3BC-D1F88AE00E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EDE928B-684D-4523-A4AF-EDB32725AD2A}"/>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348468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F9B9FD-EACE-405D-853A-E6CC1EAEAEB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105B6E9-8B54-4F48-8D8E-781B26107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7C89C33-54A1-4465-94BE-EEF8F58F7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BDAD90C-F369-4E7E-8EE2-D22C0BBB31EA}"/>
              </a:ext>
            </a:extLst>
          </p:cNvPr>
          <p:cNvSpPr>
            <a:spLocks noGrp="1"/>
          </p:cNvSpPr>
          <p:nvPr>
            <p:ph type="dt" sz="half" idx="10"/>
          </p:nvPr>
        </p:nvSpPr>
        <p:spPr/>
        <p:txBody>
          <a:bodyPr/>
          <a:lstStyle/>
          <a:p>
            <a:endParaRPr lang="ru-RU"/>
          </a:p>
        </p:txBody>
      </p:sp>
      <p:sp>
        <p:nvSpPr>
          <p:cNvPr id="6" name="Нижний колонтитул 5">
            <a:extLst>
              <a:ext uri="{FF2B5EF4-FFF2-40B4-BE49-F238E27FC236}">
                <a16:creationId xmlns:a16="http://schemas.microsoft.com/office/drawing/2014/main" id="{E49019CF-57AC-4BDA-BDB4-9BD24BB7E56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284EC86-097E-40FC-902A-8181044D532E}"/>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129934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059F10-7879-41CE-BCEB-8D40DD5F1A9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4427887-C4B0-484F-89B8-3F0C29A5D54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7918209-22AE-40A5-9519-B0D30584594C}"/>
              </a:ext>
            </a:extLst>
          </p:cNvPr>
          <p:cNvSpPr>
            <a:spLocks noGrp="1"/>
          </p:cNvSpPr>
          <p:nvPr>
            <p:ph type="dt" sz="half" idx="10"/>
          </p:nvPr>
        </p:nvSpPr>
        <p:spPr/>
        <p:txBody>
          <a:bodyPr/>
          <a:lstStyle/>
          <a:p>
            <a:endParaRPr lang="ru-RU"/>
          </a:p>
        </p:txBody>
      </p:sp>
      <p:sp>
        <p:nvSpPr>
          <p:cNvPr id="5" name="Нижний колонтитул 4">
            <a:extLst>
              <a:ext uri="{FF2B5EF4-FFF2-40B4-BE49-F238E27FC236}">
                <a16:creationId xmlns:a16="http://schemas.microsoft.com/office/drawing/2014/main" id="{FDF99FB3-5FBC-46E3-B2E7-C2AB1C523A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2CF60E-69C9-4652-B007-E8A76E9210F5}"/>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379484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8B61118-172B-4BB5-B105-E2CABCB4FAD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203925C-0FCA-4FE7-A151-FB0B8D357C9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673E31F-6443-4898-900C-BC0A2639055A}"/>
              </a:ext>
            </a:extLst>
          </p:cNvPr>
          <p:cNvSpPr>
            <a:spLocks noGrp="1"/>
          </p:cNvSpPr>
          <p:nvPr>
            <p:ph type="dt" sz="half" idx="10"/>
          </p:nvPr>
        </p:nvSpPr>
        <p:spPr/>
        <p:txBody>
          <a:bodyPr/>
          <a:lstStyle/>
          <a:p>
            <a:endParaRPr lang="ru-RU"/>
          </a:p>
        </p:txBody>
      </p:sp>
      <p:sp>
        <p:nvSpPr>
          <p:cNvPr id="5" name="Нижний колонтитул 4">
            <a:extLst>
              <a:ext uri="{FF2B5EF4-FFF2-40B4-BE49-F238E27FC236}">
                <a16:creationId xmlns:a16="http://schemas.microsoft.com/office/drawing/2014/main" id="{CE538C13-097E-4194-A804-C1B45E897A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D7382E-C621-463B-B6BB-3E913863E736}"/>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4222976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Пустой слайд">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81E132A-DAAE-4C5A-9799-9BEDDD0FBE67}"/>
              </a:ext>
            </a:extLst>
          </p:cNvPr>
          <p:cNvSpPr/>
          <p:nvPr userDrawn="1"/>
        </p:nvSpPr>
        <p:spPr>
          <a:xfrm>
            <a:off x="0" y="0"/>
            <a:ext cx="121920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Заголовок 2">
            <a:extLst>
              <a:ext uri="{FF2B5EF4-FFF2-40B4-BE49-F238E27FC236}">
                <a16:creationId xmlns:a16="http://schemas.microsoft.com/office/drawing/2014/main" id="{05ABEC81-0435-44F8-AC84-9AA06776E5AD}"/>
              </a:ext>
            </a:extLst>
          </p:cNvPr>
          <p:cNvSpPr>
            <a:spLocks noGrp="1"/>
          </p:cNvSpPr>
          <p:nvPr>
            <p:ph type="title"/>
          </p:nvPr>
        </p:nvSpPr>
        <p:spPr/>
        <p:txBody>
          <a:bodyPr/>
          <a:lstStyle>
            <a:lvl1pPr>
              <a:defRPr>
                <a:solidFill>
                  <a:schemeClr val="bg1"/>
                </a:solidFill>
              </a:defRPr>
            </a:lvl1pPr>
          </a:lstStyle>
          <a:p>
            <a:r>
              <a:rPr lang="ru-RU"/>
              <a:t>Образец заголовка</a:t>
            </a:r>
          </a:p>
        </p:txBody>
      </p:sp>
      <p:sp>
        <p:nvSpPr>
          <p:cNvPr id="5" name="Текст 4">
            <a:extLst>
              <a:ext uri="{FF2B5EF4-FFF2-40B4-BE49-F238E27FC236}">
                <a16:creationId xmlns:a16="http://schemas.microsoft.com/office/drawing/2014/main" id="{2E9A5681-179B-43EF-A41E-7921E27CA62F}"/>
              </a:ext>
            </a:extLst>
          </p:cNvPr>
          <p:cNvSpPr>
            <a:spLocks noGrp="1"/>
          </p:cNvSpPr>
          <p:nvPr>
            <p:ph type="body" sz="quarter" idx="10"/>
          </p:nvPr>
        </p:nvSpPr>
        <p:spPr>
          <a:xfrm>
            <a:off x="838200" y="2124075"/>
            <a:ext cx="10515600" cy="153035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08209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738A1-F92E-4EF9-B2F0-0642FB081953}"/>
              </a:ext>
            </a:extLst>
          </p:cNvPr>
          <p:cNvSpPr>
            <a:spLocks noGrp="1"/>
          </p:cNvSpPr>
          <p:nvPr>
            <p:ph type="title"/>
          </p:nvPr>
        </p:nvSpPr>
        <p:spPr/>
        <p:txBody>
          <a:bodyPr/>
          <a:lstStyle>
            <a:lvl1pPr>
              <a:defRPr b="1"/>
            </a:lvl1pPr>
          </a:lstStyle>
          <a:p>
            <a:r>
              <a:rPr lang="ru-RU"/>
              <a:t>Образец заголовка</a:t>
            </a:r>
          </a:p>
        </p:txBody>
      </p:sp>
      <p:sp>
        <p:nvSpPr>
          <p:cNvPr id="3" name="Объект 2">
            <a:extLst>
              <a:ext uri="{FF2B5EF4-FFF2-40B4-BE49-F238E27FC236}">
                <a16:creationId xmlns:a16="http://schemas.microsoft.com/office/drawing/2014/main" id="{18E2F1BA-FA94-44F5-B017-40F33373524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01217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6321001" y="458237"/>
            <a:ext cx="5490000" cy="6068627"/>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471000" y="458238"/>
            <a:ext cx="5490000"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471001" y="1764750"/>
            <a:ext cx="5490000" cy="476211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Footer Placeholder 2">
            <a:extLst>
              <a:ext uri="{FF2B5EF4-FFF2-40B4-BE49-F238E27FC236}">
                <a16:creationId xmlns:a16="http://schemas.microsoft.com/office/drawing/2014/main" id="{CDE293A3-7BD5-9020-6433-D39BE475DE31}"/>
              </a:ext>
            </a:extLst>
          </p:cNvPr>
          <p:cNvSpPr>
            <a:spLocks noGrp="1"/>
          </p:cNvSpPr>
          <p:nvPr>
            <p:ph type="ftr" sz="quarter" idx="16"/>
          </p:nvPr>
        </p:nvSpPr>
        <p:spPr/>
        <p:txBody>
          <a:bodyPr/>
          <a:lstStyle/>
          <a:p>
            <a:endParaRPr lang="ru-RU"/>
          </a:p>
        </p:txBody>
      </p:sp>
      <p:sp>
        <p:nvSpPr>
          <p:cNvPr id="4" name="Slide Number Placeholder 3">
            <a:extLst>
              <a:ext uri="{FF2B5EF4-FFF2-40B4-BE49-F238E27FC236}">
                <a16:creationId xmlns:a16="http://schemas.microsoft.com/office/drawing/2014/main" id="{C497E043-581A-8B41-0568-D6A1FC44454C}"/>
              </a:ext>
            </a:extLst>
          </p:cNvPr>
          <p:cNvSpPr>
            <a:spLocks noGrp="1"/>
          </p:cNvSpPr>
          <p:nvPr>
            <p:ph type="sldNum" sz="quarter" idx="17"/>
          </p:nvPr>
        </p:nvSpPr>
        <p:spPr>
          <a:xfrm>
            <a:off x="474601" y="6344301"/>
            <a:ext cx="2743200" cy="365125"/>
          </a:xfrm>
        </p:spPr>
        <p:txBody>
          <a:bodyPr/>
          <a:lstStyle>
            <a:lvl1pPr algn="l">
              <a:defRPr/>
            </a:lvl1pPr>
          </a:lstStyle>
          <a:p>
            <a:fld id="{157239EC-7878-4535-AA1C-EFF5EA6888F5}" type="slidenum">
              <a:rPr lang="ru-RU" smtClean="0"/>
              <a:pPr/>
              <a:t>‹#›</a:t>
            </a:fld>
            <a:endParaRPr lang="ru-RU"/>
          </a:p>
        </p:txBody>
      </p:sp>
    </p:spTree>
    <p:extLst>
      <p:ext uri="{BB962C8B-B14F-4D97-AF65-F5344CB8AC3E}">
        <p14:creationId xmlns:p14="http://schemas.microsoft.com/office/powerpoint/2010/main" val="128434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606000" y="458237"/>
            <a:ext cx="3428371" cy="6068627"/>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8346001" y="458237"/>
            <a:ext cx="3509999"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8346001" y="1764750"/>
            <a:ext cx="3509999" cy="476211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Текст 13">
            <a:extLst>
              <a:ext uri="{FF2B5EF4-FFF2-40B4-BE49-F238E27FC236}">
                <a16:creationId xmlns:a16="http://schemas.microsoft.com/office/drawing/2014/main" id="{B6C2EF2B-3312-4472-9A8A-59294F7E3FE0}"/>
              </a:ext>
            </a:extLst>
          </p:cNvPr>
          <p:cNvSpPr>
            <a:spLocks noGrp="1"/>
          </p:cNvSpPr>
          <p:nvPr>
            <p:ph type="body" sz="quarter" idx="15"/>
          </p:nvPr>
        </p:nvSpPr>
        <p:spPr>
          <a:xfrm>
            <a:off x="4415836" y="1047942"/>
            <a:ext cx="3509999" cy="476211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 name="Date Placeholder 1">
            <a:extLst>
              <a:ext uri="{FF2B5EF4-FFF2-40B4-BE49-F238E27FC236}">
                <a16:creationId xmlns:a16="http://schemas.microsoft.com/office/drawing/2014/main" id="{0C477EA9-EB05-7C3B-338D-0055187B036B}"/>
              </a:ext>
            </a:extLst>
          </p:cNvPr>
          <p:cNvSpPr>
            <a:spLocks noGrp="1"/>
          </p:cNvSpPr>
          <p:nvPr>
            <p:ph type="dt" sz="half" idx="16"/>
          </p:nvPr>
        </p:nvSpPr>
        <p:spPr/>
        <p:txBody>
          <a:bodyPr/>
          <a:lstStyle/>
          <a:p>
            <a:endParaRPr lang="ru-RU"/>
          </a:p>
        </p:txBody>
      </p:sp>
      <p:sp>
        <p:nvSpPr>
          <p:cNvPr id="3" name="Footer Placeholder 2">
            <a:extLst>
              <a:ext uri="{FF2B5EF4-FFF2-40B4-BE49-F238E27FC236}">
                <a16:creationId xmlns:a16="http://schemas.microsoft.com/office/drawing/2014/main" id="{65A70707-B044-EA8B-7AC6-21E34F2F3358}"/>
              </a:ext>
            </a:extLst>
          </p:cNvPr>
          <p:cNvSpPr>
            <a:spLocks noGrp="1"/>
          </p:cNvSpPr>
          <p:nvPr>
            <p:ph type="ftr" sz="quarter" idx="17"/>
          </p:nvPr>
        </p:nvSpPr>
        <p:spPr/>
        <p:txBody>
          <a:bodyPr/>
          <a:lstStyle/>
          <a:p>
            <a:endParaRPr lang="ru-RU"/>
          </a:p>
        </p:txBody>
      </p:sp>
      <p:sp>
        <p:nvSpPr>
          <p:cNvPr id="4" name="Slide Number Placeholder 3">
            <a:extLst>
              <a:ext uri="{FF2B5EF4-FFF2-40B4-BE49-F238E27FC236}">
                <a16:creationId xmlns:a16="http://schemas.microsoft.com/office/drawing/2014/main" id="{734A3446-A239-8A5B-B62A-97747C4BA4B1}"/>
              </a:ext>
            </a:extLst>
          </p:cNvPr>
          <p:cNvSpPr>
            <a:spLocks noGrp="1"/>
          </p:cNvSpPr>
          <p:nvPr>
            <p:ph type="sldNum" sz="quarter" idx="18"/>
          </p:nvPr>
        </p:nvSpPr>
        <p:spPr/>
        <p:txBody>
          <a:bodyPr/>
          <a:lstStyle/>
          <a:p>
            <a:fld id="{157239EC-7878-4535-AA1C-EFF5EA6888F5}" type="slidenum">
              <a:rPr lang="ru-RU" smtClean="0"/>
              <a:pPr/>
              <a:t>‹#›</a:t>
            </a:fld>
            <a:endParaRPr lang="ru-RU"/>
          </a:p>
        </p:txBody>
      </p:sp>
    </p:spTree>
    <p:extLst>
      <p:ext uri="{BB962C8B-B14F-4D97-AF65-F5344CB8AC3E}">
        <p14:creationId xmlns:p14="http://schemas.microsoft.com/office/powerpoint/2010/main" val="397546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336550" y="503238"/>
            <a:ext cx="2745000" cy="3960762"/>
          </a:xfrm>
        </p:spPr>
        <p:txBody>
          <a:bodyPr/>
          <a:lstStyle/>
          <a:p>
            <a:endParaRPr lang="ru-RU"/>
          </a:p>
        </p:txBody>
      </p:sp>
      <p:sp>
        <p:nvSpPr>
          <p:cNvPr id="9" name="Рисунок 7">
            <a:extLst>
              <a:ext uri="{FF2B5EF4-FFF2-40B4-BE49-F238E27FC236}">
                <a16:creationId xmlns:a16="http://schemas.microsoft.com/office/drawing/2014/main" id="{8AE9C7E9-3E80-4075-8B95-14BCD1A3EE2A}"/>
              </a:ext>
            </a:extLst>
          </p:cNvPr>
          <p:cNvSpPr>
            <a:spLocks noGrp="1"/>
          </p:cNvSpPr>
          <p:nvPr>
            <p:ph type="pic" sz="quarter" idx="11"/>
          </p:nvPr>
        </p:nvSpPr>
        <p:spPr>
          <a:xfrm>
            <a:off x="3351000" y="503238"/>
            <a:ext cx="2745000" cy="1845762"/>
          </a:xfrm>
        </p:spPr>
        <p:txBody>
          <a:bodyPr/>
          <a:lstStyle/>
          <a:p>
            <a:endParaRPr lang="ru-RU"/>
          </a:p>
        </p:txBody>
      </p:sp>
      <p:sp>
        <p:nvSpPr>
          <p:cNvPr id="10" name="Рисунок 7">
            <a:extLst>
              <a:ext uri="{FF2B5EF4-FFF2-40B4-BE49-F238E27FC236}">
                <a16:creationId xmlns:a16="http://schemas.microsoft.com/office/drawing/2014/main" id="{FBBCC40F-5028-4CD6-A812-1E817DE378CC}"/>
              </a:ext>
            </a:extLst>
          </p:cNvPr>
          <p:cNvSpPr>
            <a:spLocks noGrp="1"/>
          </p:cNvSpPr>
          <p:nvPr>
            <p:ph type="pic" sz="quarter" idx="12"/>
          </p:nvPr>
        </p:nvSpPr>
        <p:spPr>
          <a:xfrm>
            <a:off x="3351000" y="2540769"/>
            <a:ext cx="2745000" cy="3960762"/>
          </a:xfrm>
        </p:spPr>
        <p:txBody>
          <a:bodyPr/>
          <a:lstStyle/>
          <a:p>
            <a:endParaRPr lang="ru-RU"/>
          </a:p>
        </p:txBody>
      </p:sp>
      <p:sp>
        <p:nvSpPr>
          <p:cNvPr id="11" name="Рисунок 7">
            <a:extLst>
              <a:ext uri="{FF2B5EF4-FFF2-40B4-BE49-F238E27FC236}">
                <a16:creationId xmlns:a16="http://schemas.microsoft.com/office/drawing/2014/main" id="{D3301743-690E-46C1-A663-3C4EBACFCCD9}"/>
              </a:ext>
            </a:extLst>
          </p:cNvPr>
          <p:cNvSpPr>
            <a:spLocks noGrp="1"/>
          </p:cNvSpPr>
          <p:nvPr>
            <p:ph type="pic" sz="quarter" idx="13"/>
          </p:nvPr>
        </p:nvSpPr>
        <p:spPr>
          <a:xfrm>
            <a:off x="336550" y="4655769"/>
            <a:ext cx="2745000" cy="1845762"/>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6365450" y="503238"/>
            <a:ext cx="5490000"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6365451" y="1809750"/>
            <a:ext cx="5490000" cy="469178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 name="Date Placeholder 1">
            <a:extLst>
              <a:ext uri="{FF2B5EF4-FFF2-40B4-BE49-F238E27FC236}">
                <a16:creationId xmlns:a16="http://schemas.microsoft.com/office/drawing/2014/main" id="{8D976A99-A551-1925-747A-8265699A409A}"/>
              </a:ext>
            </a:extLst>
          </p:cNvPr>
          <p:cNvSpPr>
            <a:spLocks noGrp="1"/>
          </p:cNvSpPr>
          <p:nvPr>
            <p:ph type="dt" sz="half" idx="15"/>
          </p:nvPr>
        </p:nvSpPr>
        <p:spPr/>
        <p:txBody>
          <a:bodyPr/>
          <a:lstStyle/>
          <a:p>
            <a:endParaRPr lang="ru-RU"/>
          </a:p>
        </p:txBody>
      </p:sp>
      <p:sp>
        <p:nvSpPr>
          <p:cNvPr id="3" name="Footer Placeholder 2">
            <a:extLst>
              <a:ext uri="{FF2B5EF4-FFF2-40B4-BE49-F238E27FC236}">
                <a16:creationId xmlns:a16="http://schemas.microsoft.com/office/drawing/2014/main" id="{7367A4B0-67AE-7D32-3F8F-BAAC4F32ECE3}"/>
              </a:ext>
            </a:extLst>
          </p:cNvPr>
          <p:cNvSpPr>
            <a:spLocks noGrp="1"/>
          </p:cNvSpPr>
          <p:nvPr>
            <p:ph type="ftr" sz="quarter" idx="16"/>
          </p:nvPr>
        </p:nvSpPr>
        <p:spPr/>
        <p:txBody>
          <a:bodyPr/>
          <a:lstStyle/>
          <a:p>
            <a:endParaRPr lang="ru-RU"/>
          </a:p>
        </p:txBody>
      </p:sp>
      <p:sp>
        <p:nvSpPr>
          <p:cNvPr id="4" name="Slide Number Placeholder 3">
            <a:extLst>
              <a:ext uri="{FF2B5EF4-FFF2-40B4-BE49-F238E27FC236}">
                <a16:creationId xmlns:a16="http://schemas.microsoft.com/office/drawing/2014/main" id="{A84E510F-68BA-ED72-8159-DF38A2EE8085}"/>
              </a:ext>
            </a:extLst>
          </p:cNvPr>
          <p:cNvSpPr>
            <a:spLocks noGrp="1"/>
          </p:cNvSpPr>
          <p:nvPr>
            <p:ph type="sldNum" sz="quarter" idx="17"/>
          </p:nvPr>
        </p:nvSpPr>
        <p:spPr/>
        <p:txBody>
          <a:bodyPr/>
          <a:lstStyle/>
          <a:p>
            <a:fld id="{157239EC-7878-4535-AA1C-EFF5EA6888F5}" type="slidenum">
              <a:rPr lang="ru-RU" smtClean="0"/>
              <a:pPr/>
              <a:t>‹#›</a:t>
            </a:fld>
            <a:endParaRPr lang="ru-RU"/>
          </a:p>
        </p:txBody>
      </p:sp>
    </p:spTree>
    <p:extLst>
      <p:ext uri="{BB962C8B-B14F-4D97-AF65-F5344CB8AC3E}">
        <p14:creationId xmlns:p14="http://schemas.microsoft.com/office/powerpoint/2010/main" val="3313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7626001" y="458237"/>
            <a:ext cx="4185000" cy="6068627"/>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471000" y="458238"/>
            <a:ext cx="6795000"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471001" y="1764750"/>
            <a:ext cx="6795000" cy="476211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 name="Date Placeholder 1">
            <a:extLst>
              <a:ext uri="{FF2B5EF4-FFF2-40B4-BE49-F238E27FC236}">
                <a16:creationId xmlns:a16="http://schemas.microsoft.com/office/drawing/2014/main" id="{22DAEC16-E817-8DA6-8670-6CE861AA5582}"/>
              </a:ext>
            </a:extLst>
          </p:cNvPr>
          <p:cNvSpPr>
            <a:spLocks noGrp="1"/>
          </p:cNvSpPr>
          <p:nvPr>
            <p:ph type="dt" sz="half" idx="15"/>
          </p:nvPr>
        </p:nvSpPr>
        <p:spPr/>
        <p:txBody>
          <a:bodyPr/>
          <a:lstStyle/>
          <a:p>
            <a:endParaRPr lang="ru-RU"/>
          </a:p>
        </p:txBody>
      </p:sp>
      <p:sp>
        <p:nvSpPr>
          <p:cNvPr id="3" name="Footer Placeholder 2">
            <a:extLst>
              <a:ext uri="{FF2B5EF4-FFF2-40B4-BE49-F238E27FC236}">
                <a16:creationId xmlns:a16="http://schemas.microsoft.com/office/drawing/2014/main" id="{AD073317-04C2-C28E-85EC-AC56F86CADF2}"/>
              </a:ext>
            </a:extLst>
          </p:cNvPr>
          <p:cNvSpPr>
            <a:spLocks noGrp="1"/>
          </p:cNvSpPr>
          <p:nvPr>
            <p:ph type="ftr" sz="quarter" idx="16"/>
          </p:nvPr>
        </p:nvSpPr>
        <p:spPr/>
        <p:txBody>
          <a:bodyPr/>
          <a:lstStyle/>
          <a:p>
            <a:endParaRPr lang="ru-RU"/>
          </a:p>
        </p:txBody>
      </p:sp>
      <p:sp>
        <p:nvSpPr>
          <p:cNvPr id="4" name="Slide Number Placeholder 3">
            <a:extLst>
              <a:ext uri="{FF2B5EF4-FFF2-40B4-BE49-F238E27FC236}">
                <a16:creationId xmlns:a16="http://schemas.microsoft.com/office/drawing/2014/main" id="{71067C81-9DD3-9D1A-796D-A080901F20EA}"/>
              </a:ext>
            </a:extLst>
          </p:cNvPr>
          <p:cNvSpPr>
            <a:spLocks noGrp="1"/>
          </p:cNvSpPr>
          <p:nvPr>
            <p:ph type="sldNum" sz="quarter" idx="17"/>
          </p:nvPr>
        </p:nvSpPr>
        <p:spPr/>
        <p:txBody>
          <a:bodyPr/>
          <a:lstStyle/>
          <a:p>
            <a:fld id="{157239EC-7878-4535-AA1C-EFF5EA6888F5}" type="slidenum">
              <a:rPr lang="ru-RU" smtClean="0"/>
              <a:pPr/>
              <a:t>‹#›</a:t>
            </a:fld>
            <a:endParaRPr lang="ru-RU"/>
          </a:p>
        </p:txBody>
      </p:sp>
    </p:spTree>
    <p:extLst>
      <p:ext uri="{BB962C8B-B14F-4D97-AF65-F5344CB8AC3E}">
        <p14:creationId xmlns:p14="http://schemas.microsoft.com/office/powerpoint/2010/main" val="119850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471000" y="2934000"/>
            <a:ext cx="3510000" cy="2340000"/>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471000" y="458238"/>
            <a:ext cx="11340000"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471001" y="1719001"/>
            <a:ext cx="11340000" cy="80923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Рисунок 7">
            <a:extLst>
              <a:ext uri="{FF2B5EF4-FFF2-40B4-BE49-F238E27FC236}">
                <a16:creationId xmlns:a16="http://schemas.microsoft.com/office/drawing/2014/main" id="{20D5B2EA-FCB1-43F9-90B8-4CB67E872F46}"/>
              </a:ext>
            </a:extLst>
          </p:cNvPr>
          <p:cNvSpPr>
            <a:spLocks noGrp="1"/>
          </p:cNvSpPr>
          <p:nvPr>
            <p:ph type="pic" sz="quarter" idx="15"/>
          </p:nvPr>
        </p:nvSpPr>
        <p:spPr>
          <a:xfrm>
            <a:off x="4386000" y="2934000"/>
            <a:ext cx="3510000" cy="2340000"/>
          </a:xfrm>
        </p:spPr>
        <p:txBody>
          <a:bodyPr/>
          <a:lstStyle/>
          <a:p>
            <a:endParaRPr lang="ru-RU"/>
          </a:p>
        </p:txBody>
      </p:sp>
      <p:sp>
        <p:nvSpPr>
          <p:cNvPr id="6" name="Рисунок 7">
            <a:extLst>
              <a:ext uri="{FF2B5EF4-FFF2-40B4-BE49-F238E27FC236}">
                <a16:creationId xmlns:a16="http://schemas.microsoft.com/office/drawing/2014/main" id="{C69C5CEA-6BB3-461A-98F7-A36757841886}"/>
              </a:ext>
            </a:extLst>
          </p:cNvPr>
          <p:cNvSpPr>
            <a:spLocks noGrp="1"/>
          </p:cNvSpPr>
          <p:nvPr>
            <p:ph type="pic" sz="quarter" idx="16"/>
          </p:nvPr>
        </p:nvSpPr>
        <p:spPr>
          <a:xfrm>
            <a:off x="8301000" y="2934000"/>
            <a:ext cx="3510000" cy="2340000"/>
          </a:xfrm>
        </p:spPr>
        <p:txBody>
          <a:bodyPr/>
          <a:lstStyle/>
          <a:p>
            <a:endParaRPr lang="ru-RU"/>
          </a:p>
        </p:txBody>
      </p:sp>
      <p:sp>
        <p:nvSpPr>
          <p:cNvPr id="7" name="Текст 13">
            <a:extLst>
              <a:ext uri="{FF2B5EF4-FFF2-40B4-BE49-F238E27FC236}">
                <a16:creationId xmlns:a16="http://schemas.microsoft.com/office/drawing/2014/main" id="{D7377879-CD1E-4103-B73F-D6E880DFF326}"/>
              </a:ext>
            </a:extLst>
          </p:cNvPr>
          <p:cNvSpPr>
            <a:spLocks noGrp="1"/>
          </p:cNvSpPr>
          <p:nvPr>
            <p:ph type="body" sz="quarter" idx="17"/>
          </p:nvPr>
        </p:nvSpPr>
        <p:spPr>
          <a:xfrm>
            <a:off x="478950" y="5543238"/>
            <a:ext cx="3502050" cy="94576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9" name="Текст 13">
            <a:extLst>
              <a:ext uri="{FF2B5EF4-FFF2-40B4-BE49-F238E27FC236}">
                <a16:creationId xmlns:a16="http://schemas.microsoft.com/office/drawing/2014/main" id="{F4A6C3A9-392A-4E30-ADEF-E8CEF461BBB9}"/>
              </a:ext>
            </a:extLst>
          </p:cNvPr>
          <p:cNvSpPr>
            <a:spLocks noGrp="1"/>
          </p:cNvSpPr>
          <p:nvPr>
            <p:ph type="body" sz="quarter" idx="18"/>
          </p:nvPr>
        </p:nvSpPr>
        <p:spPr>
          <a:xfrm>
            <a:off x="4344975" y="5546102"/>
            <a:ext cx="3502050" cy="94576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 name="Текст 13">
            <a:extLst>
              <a:ext uri="{FF2B5EF4-FFF2-40B4-BE49-F238E27FC236}">
                <a16:creationId xmlns:a16="http://schemas.microsoft.com/office/drawing/2014/main" id="{7B7FAC94-D272-4E80-9EBC-F826FBDF660A}"/>
              </a:ext>
            </a:extLst>
          </p:cNvPr>
          <p:cNvSpPr>
            <a:spLocks noGrp="1"/>
          </p:cNvSpPr>
          <p:nvPr>
            <p:ph type="body" sz="quarter" idx="19"/>
          </p:nvPr>
        </p:nvSpPr>
        <p:spPr>
          <a:xfrm>
            <a:off x="8301000" y="5546102"/>
            <a:ext cx="3502050" cy="94576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 name="Date Placeholder 1">
            <a:extLst>
              <a:ext uri="{FF2B5EF4-FFF2-40B4-BE49-F238E27FC236}">
                <a16:creationId xmlns:a16="http://schemas.microsoft.com/office/drawing/2014/main" id="{C4A27EF6-DC14-DCCA-C51B-922138043703}"/>
              </a:ext>
            </a:extLst>
          </p:cNvPr>
          <p:cNvSpPr>
            <a:spLocks noGrp="1"/>
          </p:cNvSpPr>
          <p:nvPr>
            <p:ph type="dt" sz="half" idx="20"/>
          </p:nvPr>
        </p:nvSpPr>
        <p:spPr/>
        <p:txBody>
          <a:bodyPr/>
          <a:lstStyle/>
          <a:p>
            <a:endParaRPr lang="ru-RU"/>
          </a:p>
        </p:txBody>
      </p:sp>
      <p:sp>
        <p:nvSpPr>
          <p:cNvPr id="3" name="Footer Placeholder 2">
            <a:extLst>
              <a:ext uri="{FF2B5EF4-FFF2-40B4-BE49-F238E27FC236}">
                <a16:creationId xmlns:a16="http://schemas.microsoft.com/office/drawing/2014/main" id="{85AE2871-8825-1A32-0900-BF6691329EFE}"/>
              </a:ext>
            </a:extLst>
          </p:cNvPr>
          <p:cNvSpPr>
            <a:spLocks noGrp="1"/>
          </p:cNvSpPr>
          <p:nvPr>
            <p:ph type="ftr" sz="quarter" idx="21"/>
          </p:nvPr>
        </p:nvSpPr>
        <p:spPr/>
        <p:txBody>
          <a:bodyPr/>
          <a:lstStyle/>
          <a:p>
            <a:endParaRPr lang="ru-RU"/>
          </a:p>
        </p:txBody>
      </p:sp>
      <p:sp>
        <p:nvSpPr>
          <p:cNvPr id="4" name="Slide Number Placeholder 3">
            <a:extLst>
              <a:ext uri="{FF2B5EF4-FFF2-40B4-BE49-F238E27FC236}">
                <a16:creationId xmlns:a16="http://schemas.microsoft.com/office/drawing/2014/main" id="{89B1CEF3-5B9D-44C3-8CCE-1E8CE6E29CD9}"/>
              </a:ext>
            </a:extLst>
          </p:cNvPr>
          <p:cNvSpPr>
            <a:spLocks noGrp="1"/>
          </p:cNvSpPr>
          <p:nvPr>
            <p:ph type="sldNum" sz="quarter" idx="22"/>
          </p:nvPr>
        </p:nvSpPr>
        <p:spPr/>
        <p:txBody>
          <a:bodyPr/>
          <a:lstStyle/>
          <a:p>
            <a:fld id="{157239EC-7878-4535-AA1C-EFF5EA6888F5}" type="slidenum">
              <a:rPr lang="ru-RU" smtClean="0"/>
              <a:pPr/>
              <a:t>‹#›</a:t>
            </a:fld>
            <a:endParaRPr lang="ru-RU"/>
          </a:p>
        </p:txBody>
      </p:sp>
    </p:spTree>
    <p:extLst>
      <p:ext uri="{BB962C8B-B14F-4D97-AF65-F5344CB8AC3E}">
        <p14:creationId xmlns:p14="http://schemas.microsoft.com/office/powerpoint/2010/main" val="194561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Заголовок и объек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04709C19-E7FD-4BC1-918A-738DAF626058}"/>
              </a:ext>
            </a:extLst>
          </p:cNvPr>
          <p:cNvSpPr>
            <a:spLocks noGrp="1"/>
          </p:cNvSpPr>
          <p:nvPr>
            <p:ph type="pic" sz="quarter" idx="10"/>
          </p:nvPr>
        </p:nvSpPr>
        <p:spPr>
          <a:xfrm>
            <a:off x="7626001" y="458237"/>
            <a:ext cx="4185000" cy="2565763"/>
          </a:xfrm>
        </p:spPr>
        <p:txBody>
          <a:bodyPr/>
          <a:lstStyle/>
          <a:p>
            <a:endParaRPr lang="ru-RU"/>
          </a:p>
        </p:txBody>
      </p:sp>
      <p:sp>
        <p:nvSpPr>
          <p:cNvPr id="12" name="Заголовок 11">
            <a:extLst>
              <a:ext uri="{FF2B5EF4-FFF2-40B4-BE49-F238E27FC236}">
                <a16:creationId xmlns:a16="http://schemas.microsoft.com/office/drawing/2014/main" id="{761E1DCA-37C2-43B9-B2BB-4EEA629A4D68}"/>
              </a:ext>
            </a:extLst>
          </p:cNvPr>
          <p:cNvSpPr>
            <a:spLocks noGrp="1"/>
          </p:cNvSpPr>
          <p:nvPr>
            <p:ph type="title"/>
          </p:nvPr>
        </p:nvSpPr>
        <p:spPr>
          <a:xfrm>
            <a:off x="471000" y="458238"/>
            <a:ext cx="6795000" cy="948875"/>
          </a:xfrm>
        </p:spPr>
        <p:txBody>
          <a:bodyPr/>
          <a:lstStyle>
            <a:lvl1pPr>
              <a:defRPr b="1"/>
            </a:lvl1pPr>
          </a:lstStyle>
          <a:p>
            <a:r>
              <a:rPr lang="ru-RU"/>
              <a:t>Образец заголовка</a:t>
            </a:r>
          </a:p>
        </p:txBody>
      </p:sp>
      <p:sp>
        <p:nvSpPr>
          <p:cNvPr id="14" name="Текст 13">
            <a:extLst>
              <a:ext uri="{FF2B5EF4-FFF2-40B4-BE49-F238E27FC236}">
                <a16:creationId xmlns:a16="http://schemas.microsoft.com/office/drawing/2014/main" id="{E6E43466-F00A-42B2-BA96-21E03AD06066}"/>
              </a:ext>
            </a:extLst>
          </p:cNvPr>
          <p:cNvSpPr>
            <a:spLocks noGrp="1"/>
          </p:cNvSpPr>
          <p:nvPr>
            <p:ph type="body" sz="quarter" idx="14"/>
          </p:nvPr>
        </p:nvSpPr>
        <p:spPr>
          <a:xfrm>
            <a:off x="471001" y="1584000"/>
            <a:ext cx="6794999" cy="1440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Рисунок 7">
            <a:extLst>
              <a:ext uri="{FF2B5EF4-FFF2-40B4-BE49-F238E27FC236}">
                <a16:creationId xmlns:a16="http://schemas.microsoft.com/office/drawing/2014/main" id="{BA793B8D-835F-4841-86B5-5F72EC472F6D}"/>
              </a:ext>
            </a:extLst>
          </p:cNvPr>
          <p:cNvSpPr>
            <a:spLocks noGrp="1"/>
          </p:cNvSpPr>
          <p:nvPr>
            <p:ph type="pic" sz="quarter" idx="15"/>
          </p:nvPr>
        </p:nvSpPr>
        <p:spPr>
          <a:xfrm>
            <a:off x="471000" y="3443100"/>
            <a:ext cx="4185000" cy="2565763"/>
          </a:xfrm>
        </p:spPr>
        <p:txBody>
          <a:bodyPr/>
          <a:lstStyle/>
          <a:p>
            <a:endParaRPr lang="ru-RU"/>
          </a:p>
        </p:txBody>
      </p:sp>
      <p:sp>
        <p:nvSpPr>
          <p:cNvPr id="11" name="Текст 13">
            <a:extLst>
              <a:ext uri="{FF2B5EF4-FFF2-40B4-BE49-F238E27FC236}">
                <a16:creationId xmlns:a16="http://schemas.microsoft.com/office/drawing/2014/main" id="{5EBF2E47-B954-406C-915F-5FDF8E810E4D}"/>
              </a:ext>
            </a:extLst>
          </p:cNvPr>
          <p:cNvSpPr>
            <a:spLocks noGrp="1"/>
          </p:cNvSpPr>
          <p:nvPr>
            <p:ph type="body" sz="quarter" idx="16"/>
          </p:nvPr>
        </p:nvSpPr>
        <p:spPr>
          <a:xfrm>
            <a:off x="5017652" y="4554000"/>
            <a:ext cx="6794999" cy="1440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Объект 2">
            <a:extLst>
              <a:ext uri="{FF2B5EF4-FFF2-40B4-BE49-F238E27FC236}">
                <a16:creationId xmlns:a16="http://schemas.microsoft.com/office/drawing/2014/main" id="{34843577-ED46-4960-90DA-6001B444F64E}"/>
              </a:ext>
            </a:extLst>
          </p:cNvPr>
          <p:cNvSpPr>
            <a:spLocks noGrp="1"/>
          </p:cNvSpPr>
          <p:nvPr>
            <p:ph sz="quarter" idx="17"/>
          </p:nvPr>
        </p:nvSpPr>
        <p:spPr>
          <a:xfrm>
            <a:off x="5196000" y="3443288"/>
            <a:ext cx="6615001" cy="949325"/>
          </a:xfrm>
        </p:spPr>
        <p:txBody>
          <a:bodyPr/>
          <a:lstStyle>
            <a:lvl1pPr marL="0" indent="0" algn="l" defTabSz="914400" rtl="0" eaLnBrk="1" latinLnBrk="0" hangingPunct="1">
              <a:lnSpc>
                <a:spcPct val="90000"/>
              </a:lnSpc>
              <a:spcBef>
                <a:spcPct val="0"/>
              </a:spcBef>
              <a:buNone/>
              <a:defRPr lang="ru-RU" sz="4400" b="1" kern="1200" dirty="0" smtClean="0">
                <a:solidFill>
                  <a:schemeClr val="accent4"/>
                </a:solidFill>
                <a:latin typeface="+mj-lt"/>
                <a:ea typeface="+mj-ea"/>
                <a:cs typeface="+mj-cs"/>
              </a:defRPr>
            </a:lvl1pPr>
            <a:lvl2pPr marL="457200" indent="0" algn="l" defTabSz="914400" rtl="0" eaLnBrk="1" latinLnBrk="0" hangingPunct="1">
              <a:lnSpc>
                <a:spcPct val="90000"/>
              </a:lnSpc>
              <a:spcBef>
                <a:spcPct val="0"/>
              </a:spcBef>
              <a:buNone/>
              <a:defRPr lang="ru-RU" sz="4400" b="1" kern="1200" dirty="0" smtClean="0">
                <a:solidFill>
                  <a:schemeClr val="accent4"/>
                </a:solidFill>
                <a:latin typeface="+mj-lt"/>
                <a:ea typeface="+mj-ea"/>
                <a:cs typeface="+mj-cs"/>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 name="Date Placeholder 1">
            <a:extLst>
              <a:ext uri="{FF2B5EF4-FFF2-40B4-BE49-F238E27FC236}">
                <a16:creationId xmlns:a16="http://schemas.microsoft.com/office/drawing/2014/main" id="{CD5C2A12-E150-BFAB-B8B4-CE30AF8D8E1C}"/>
              </a:ext>
            </a:extLst>
          </p:cNvPr>
          <p:cNvSpPr>
            <a:spLocks noGrp="1"/>
          </p:cNvSpPr>
          <p:nvPr>
            <p:ph type="dt" sz="half" idx="18"/>
          </p:nvPr>
        </p:nvSpPr>
        <p:spPr/>
        <p:txBody>
          <a:bodyPr/>
          <a:lstStyle/>
          <a:p>
            <a:endParaRPr lang="ru-RU"/>
          </a:p>
        </p:txBody>
      </p:sp>
      <p:sp>
        <p:nvSpPr>
          <p:cNvPr id="4" name="Footer Placeholder 3">
            <a:extLst>
              <a:ext uri="{FF2B5EF4-FFF2-40B4-BE49-F238E27FC236}">
                <a16:creationId xmlns:a16="http://schemas.microsoft.com/office/drawing/2014/main" id="{D262FAB1-33C7-E8E4-99F7-7DE385C861AB}"/>
              </a:ext>
            </a:extLst>
          </p:cNvPr>
          <p:cNvSpPr>
            <a:spLocks noGrp="1"/>
          </p:cNvSpPr>
          <p:nvPr>
            <p:ph type="ftr" sz="quarter" idx="19"/>
          </p:nvPr>
        </p:nvSpPr>
        <p:spPr/>
        <p:txBody>
          <a:bodyPr/>
          <a:lstStyle/>
          <a:p>
            <a:endParaRPr lang="ru-RU"/>
          </a:p>
        </p:txBody>
      </p:sp>
      <p:sp>
        <p:nvSpPr>
          <p:cNvPr id="6" name="Slide Number Placeholder 5">
            <a:extLst>
              <a:ext uri="{FF2B5EF4-FFF2-40B4-BE49-F238E27FC236}">
                <a16:creationId xmlns:a16="http://schemas.microsoft.com/office/drawing/2014/main" id="{B7A1A2C4-2E89-2627-7C8A-D8C5B06117A2}"/>
              </a:ext>
            </a:extLst>
          </p:cNvPr>
          <p:cNvSpPr>
            <a:spLocks noGrp="1"/>
          </p:cNvSpPr>
          <p:nvPr>
            <p:ph type="sldNum" sz="quarter" idx="20"/>
          </p:nvPr>
        </p:nvSpPr>
        <p:spPr/>
        <p:txBody>
          <a:bodyPr/>
          <a:lstStyle/>
          <a:p>
            <a:fld id="{157239EC-7878-4535-AA1C-EFF5EA6888F5}" type="slidenum">
              <a:rPr lang="ru-RU" smtClean="0"/>
              <a:pPr/>
              <a:t>‹#›</a:t>
            </a:fld>
            <a:endParaRPr lang="ru-RU"/>
          </a:p>
        </p:txBody>
      </p:sp>
    </p:spTree>
    <p:extLst>
      <p:ext uri="{BB962C8B-B14F-4D97-AF65-F5344CB8AC3E}">
        <p14:creationId xmlns:p14="http://schemas.microsoft.com/office/powerpoint/2010/main" val="122708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ABEA4-3482-49AF-BC91-D746CF41C90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59D086A-D68A-445F-A82A-EC4685F44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5D2A6F-4D4F-4A3A-8B8A-F2BC8CB35242}"/>
              </a:ext>
            </a:extLst>
          </p:cNvPr>
          <p:cNvSpPr>
            <a:spLocks noGrp="1"/>
          </p:cNvSpPr>
          <p:nvPr>
            <p:ph type="dt" sz="half" idx="10"/>
          </p:nvPr>
        </p:nvSpPr>
        <p:spPr/>
        <p:txBody>
          <a:bodyPr/>
          <a:lstStyle/>
          <a:p>
            <a:endParaRPr lang="ru-RU"/>
          </a:p>
        </p:txBody>
      </p:sp>
      <p:sp>
        <p:nvSpPr>
          <p:cNvPr id="5" name="Нижний колонтитул 4">
            <a:extLst>
              <a:ext uri="{FF2B5EF4-FFF2-40B4-BE49-F238E27FC236}">
                <a16:creationId xmlns:a16="http://schemas.microsoft.com/office/drawing/2014/main" id="{A0CBAE72-BCE6-43AA-B3D9-1E9EF68C209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AECDB8-16C8-425B-9FC6-D87795DC168C}"/>
              </a:ext>
            </a:extLst>
          </p:cNvPr>
          <p:cNvSpPr>
            <a:spLocks noGrp="1"/>
          </p:cNvSpPr>
          <p:nvPr>
            <p:ph type="sldNum" sz="quarter" idx="12"/>
          </p:nvPr>
        </p:nvSpPr>
        <p:spPr/>
        <p:txBody>
          <a:bodyPr/>
          <a:lstStyle/>
          <a:p>
            <a:fld id="{157239EC-7878-4535-AA1C-EFF5EA6888F5}" type="slidenum">
              <a:rPr lang="ru-RU" smtClean="0"/>
              <a:t>‹#›</a:t>
            </a:fld>
            <a:endParaRPr lang="ru-RU"/>
          </a:p>
        </p:txBody>
      </p:sp>
    </p:spTree>
    <p:extLst>
      <p:ext uri="{BB962C8B-B14F-4D97-AF65-F5344CB8AC3E}">
        <p14:creationId xmlns:p14="http://schemas.microsoft.com/office/powerpoint/2010/main" val="9551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free-slides.net/"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F5EBB-5046-4E43-88BC-A19847D1E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07720C3-5D37-4810-850A-3CA508901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24AF90C-2636-4227-BB4C-CF28BF05D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4"/>
                </a:solidFill>
              </a:defRPr>
            </a:lvl1pPr>
          </a:lstStyle>
          <a:p>
            <a:endParaRPr lang="ru-RU"/>
          </a:p>
        </p:txBody>
      </p:sp>
      <p:sp>
        <p:nvSpPr>
          <p:cNvPr id="5" name="Нижний колонтитул 4">
            <a:extLst>
              <a:ext uri="{FF2B5EF4-FFF2-40B4-BE49-F238E27FC236}">
                <a16:creationId xmlns:a16="http://schemas.microsoft.com/office/drawing/2014/main" id="{06B7B26C-1DBD-41FB-ABF1-B4E81829E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endParaRPr lang="ru-RU"/>
          </a:p>
        </p:txBody>
      </p:sp>
      <p:sp>
        <p:nvSpPr>
          <p:cNvPr id="6" name="Номер слайда 5">
            <a:extLst>
              <a:ext uri="{FF2B5EF4-FFF2-40B4-BE49-F238E27FC236}">
                <a16:creationId xmlns:a16="http://schemas.microsoft.com/office/drawing/2014/main" id="{34E46D03-CDEB-4FEB-A832-AB7C43F25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4"/>
                </a:solidFill>
              </a:defRPr>
            </a:lvl1pPr>
          </a:lstStyle>
          <a:p>
            <a:fld id="{157239EC-7878-4535-AA1C-EFF5EA6888F5}" type="slidenum">
              <a:rPr lang="ru-RU" smtClean="0"/>
              <a:pPr/>
              <a:t>‹#›</a:t>
            </a:fld>
            <a:endParaRPr lang="ru-RU"/>
          </a:p>
        </p:txBody>
      </p:sp>
      <p:grpSp>
        <p:nvGrpSpPr>
          <p:cNvPr id="7" name="Group 7">
            <a:extLst>
              <a:ext uri="{FF2B5EF4-FFF2-40B4-BE49-F238E27FC236}">
                <a16:creationId xmlns:a16="http://schemas.microsoft.com/office/drawing/2014/main" id="{7653836B-F757-4CC2-8085-9C0AF436D82B}"/>
              </a:ext>
            </a:extLst>
          </p:cNvPr>
          <p:cNvGrpSpPr/>
          <p:nvPr userDrawn="1"/>
        </p:nvGrpSpPr>
        <p:grpSpPr>
          <a:xfrm>
            <a:off x="-2160636" y="548807"/>
            <a:ext cx="1775473" cy="807830"/>
            <a:chOff x="-2096383" y="21447"/>
            <a:chExt cx="1331778" cy="605732"/>
          </a:xfrm>
        </p:grpSpPr>
        <p:sp>
          <p:nvSpPr>
            <p:cNvPr id="8" name="TextBox 7">
              <a:extLst>
                <a:ext uri="{FF2B5EF4-FFF2-40B4-BE49-F238E27FC236}">
                  <a16:creationId xmlns:a16="http://schemas.microsoft.com/office/drawing/2014/main" id="{F19BB639-9CF9-4BE6-90D5-284B65A808F4}"/>
                </a:ext>
              </a:extLst>
            </p:cNvPr>
            <p:cNvSpPr txBox="1"/>
            <p:nvPr userDrawn="1"/>
          </p:nvSpPr>
          <p:spPr>
            <a:xfrm>
              <a:off x="-2096383" y="21447"/>
              <a:ext cx="286414" cy="184623"/>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latin typeface="Open Sans" panose="020B0606030504020204" pitchFamily="34" charset="0"/>
                  <a:ea typeface="Open Sans" panose="020B0606030504020204" pitchFamily="34" charset="0"/>
                  <a:cs typeface="Open Sans" panose="020B0606030504020204" pitchFamily="34" charset="0"/>
                </a:rPr>
                <a:t>By:</a:t>
              </a:r>
            </a:p>
          </p:txBody>
        </p:sp>
        <p:pic>
          <p:nvPicPr>
            <p:cNvPr id="9" name="Picture 10">
              <a:hlinkClick r:id="rId20"/>
              <a:extLst>
                <a:ext uri="{FF2B5EF4-FFF2-40B4-BE49-F238E27FC236}">
                  <a16:creationId xmlns:a16="http://schemas.microsoft.com/office/drawing/2014/main" id="{5F7EED22-8D2F-4E3D-8D44-58C2D5859854}"/>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1730577" y="102192"/>
              <a:ext cx="965972" cy="524987"/>
            </a:xfrm>
            <a:prstGeom prst="rect">
              <a:avLst/>
            </a:prstGeom>
          </p:spPr>
        </p:pic>
      </p:grpSp>
    </p:spTree>
    <p:extLst>
      <p:ext uri="{BB962C8B-B14F-4D97-AF65-F5344CB8AC3E}">
        <p14:creationId xmlns:p14="http://schemas.microsoft.com/office/powerpoint/2010/main" val="497763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0" r:id="rId5"/>
    <p:sldLayoutId id="2147483663"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3.xml"/><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C7B719D-7CB3-4C4C-B75E-4A49326CB053}"/>
              </a:ext>
            </a:extLst>
          </p:cNvPr>
          <p:cNvSpPr/>
          <p:nvPr/>
        </p:nvSpPr>
        <p:spPr>
          <a:xfrm>
            <a:off x="0" y="0"/>
            <a:ext cx="12192000" cy="6858000"/>
          </a:xfrm>
          <a:prstGeom prst="rect">
            <a:avLst/>
          </a:prstGeom>
          <a:gradFill flip="none" rotWithShape="1">
            <a:gsLst>
              <a:gs pos="0">
                <a:schemeClr val="accent5">
                  <a:lumMod val="0"/>
                  <a:lumOff val="100000"/>
                </a:schemeClr>
              </a:gs>
              <a:gs pos="0">
                <a:schemeClr val="tx1">
                  <a:alpha val="24000"/>
                </a:schemeClr>
              </a:gs>
              <a:gs pos="100000">
                <a:schemeClr val="accent5">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176426D0-38F3-444E-89A7-957C528004D2}"/>
              </a:ext>
            </a:extLst>
          </p:cNvPr>
          <p:cNvSpPr>
            <a:spLocks noGrp="1"/>
          </p:cNvSpPr>
          <p:nvPr>
            <p:ph type="ctrTitle"/>
          </p:nvPr>
        </p:nvSpPr>
        <p:spPr>
          <a:xfrm>
            <a:off x="1524000" y="1122363"/>
            <a:ext cx="10287000" cy="1451637"/>
          </a:xfrm>
        </p:spPr>
        <p:txBody>
          <a:bodyPr>
            <a:normAutofit/>
          </a:bodyPr>
          <a:lstStyle/>
          <a:p>
            <a:r>
              <a:rPr lang="da-DK" sz="4800" b="1">
                <a:solidFill>
                  <a:schemeClr val="accent2"/>
                </a:solidFill>
              </a:rPr>
              <a:t>Predicting Hotel Booking Cancellations</a:t>
            </a:r>
            <a:endParaRPr lang="ru-RU" sz="4800" b="1">
              <a:solidFill>
                <a:schemeClr val="accent2"/>
              </a:solidFill>
            </a:endParaRPr>
          </a:p>
        </p:txBody>
      </p:sp>
      <p:sp>
        <p:nvSpPr>
          <p:cNvPr id="3" name="Подзаголовок 2">
            <a:extLst>
              <a:ext uri="{FF2B5EF4-FFF2-40B4-BE49-F238E27FC236}">
                <a16:creationId xmlns:a16="http://schemas.microsoft.com/office/drawing/2014/main" id="{4CD240E0-4390-4329-911B-20627F2E0055}"/>
              </a:ext>
            </a:extLst>
          </p:cNvPr>
          <p:cNvSpPr>
            <a:spLocks noGrp="1"/>
          </p:cNvSpPr>
          <p:nvPr>
            <p:ph type="subTitle" idx="1"/>
          </p:nvPr>
        </p:nvSpPr>
        <p:spPr>
          <a:xfrm>
            <a:off x="1154314" y="2714535"/>
            <a:ext cx="11025000" cy="1134599"/>
          </a:xfrm>
        </p:spPr>
        <p:txBody>
          <a:bodyPr>
            <a:normAutofit/>
          </a:bodyPr>
          <a:lstStyle/>
          <a:p>
            <a:r>
              <a:rPr lang="en-US" sz="3600">
                <a:solidFill>
                  <a:schemeClr val="bg1"/>
                </a:solidFill>
              </a:rPr>
              <a:t>Factors influencing hotel booking cancellations</a:t>
            </a:r>
            <a:endParaRPr lang="ru-RU" sz="3600">
              <a:solidFill>
                <a:schemeClr val="bg1"/>
              </a:solidFill>
            </a:endParaRPr>
          </a:p>
        </p:txBody>
      </p:sp>
      <p:sp>
        <p:nvSpPr>
          <p:cNvPr id="6" name="Прямоугольник 5">
            <a:extLst>
              <a:ext uri="{FF2B5EF4-FFF2-40B4-BE49-F238E27FC236}">
                <a16:creationId xmlns:a16="http://schemas.microsoft.com/office/drawing/2014/main" id="{22D6612B-7855-4B0A-A39E-2AC0CB426260}"/>
              </a:ext>
            </a:extLst>
          </p:cNvPr>
          <p:cNvSpPr/>
          <p:nvPr/>
        </p:nvSpPr>
        <p:spPr>
          <a:xfrm>
            <a:off x="4904489" y="4307685"/>
            <a:ext cx="2383024" cy="954107"/>
          </a:xfrm>
          <a:prstGeom prst="rect">
            <a:avLst/>
          </a:prstGeom>
        </p:spPr>
        <p:txBody>
          <a:bodyPr wrap="none">
            <a:spAutoFit/>
          </a:bodyPr>
          <a:lstStyle/>
          <a:p>
            <a:pPr algn="ctr"/>
            <a:r>
              <a:rPr lang="en-US" sz="2800" b="1">
                <a:solidFill>
                  <a:schemeClr val="bg1"/>
                </a:solidFill>
              </a:rPr>
              <a:t>Team Finch</a:t>
            </a:r>
          </a:p>
          <a:p>
            <a:pPr algn="ctr"/>
            <a:r>
              <a:rPr lang="en-US" sz="2800" b="1">
                <a:solidFill>
                  <a:schemeClr val="bg1"/>
                </a:solidFill>
              </a:rPr>
              <a:t>27</a:t>
            </a:r>
            <a:r>
              <a:rPr lang="en-US" sz="2800" b="1" baseline="30000">
                <a:solidFill>
                  <a:schemeClr val="bg1"/>
                </a:solidFill>
              </a:rPr>
              <a:t>th</a:t>
            </a:r>
            <a:r>
              <a:rPr lang="en-US" sz="2800" b="1">
                <a:solidFill>
                  <a:schemeClr val="bg1"/>
                </a:solidFill>
              </a:rPr>
              <a:t> May, 2023</a:t>
            </a:r>
            <a:endParaRPr lang="ru-RU" sz="2800" b="1">
              <a:solidFill>
                <a:schemeClr val="bg1"/>
              </a:solidFill>
            </a:endParaRPr>
          </a:p>
        </p:txBody>
      </p:sp>
    </p:spTree>
    <p:extLst>
      <p:ext uri="{BB962C8B-B14F-4D97-AF65-F5344CB8AC3E}">
        <p14:creationId xmlns:p14="http://schemas.microsoft.com/office/powerpoint/2010/main" val="320204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6380-C420-46A8-B829-8F2C5D4D2A55}"/>
              </a:ext>
            </a:extLst>
          </p:cNvPr>
          <p:cNvSpPr>
            <a:spLocks noGrp="1"/>
          </p:cNvSpPr>
          <p:nvPr>
            <p:ph type="title"/>
          </p:nvPr>
        </p:nvSpPr>
        <p:spPr/>
        <p:txBody>
          <a:bodyPr/>
          <a:lstStyle/>
          <a:p>
            <a:r>
              <a:rPr lang="da-DK">
                <a:solidFill>
                  <a:schemeClr val="accent2"/>
                </a:solidFill>
              </a:rPr>
              <a:t>Exploratory Data Analysis</a:t>
            </a:r>
            <a:endParaRPr lang="en-CA"/>
          </a:p>
        </p:txBody>
      </p:sp>
      <p:pic>
        <p:nvPicPr>
          <p:cNvPr id="4" name="Picture 3">
            <a:extLst>
              <a:ext uri="{FF2B5EF4-FFF2-40B4-BE49-F238E27FC236}">
                <a16:creationId xmlns:a16="http://schemas.microsoft.com/office/drawing/2014/main" id="{10D5B4DE-D2A7-5DFC-97BF-40F3097D8FF7}"/>
              </a:ext>
            </a:extLst>
          </p:cNvPr>
          <p:cNvPicPr>
            <a:picLocks noChangeAspect="1"/>
          </p:cNvPicPr>
          <p:nvPr/>
        </p:nvPicPr>
        <p:blipFill>
          <a:blip r:embed="rId2"/>
          <a:stretch>
            <a:fillRect/>
          </a:stretch>
        </p:blipFill>
        <p:spPr>
          <a:xfrm>
            <a:off x="838200" y="1690688"/>
            <a:ext cx="10515600" cy="4944851"/>
          </a:xfrm>
          <a:prstGeom prst="rect">
            <a:avLst/>
          </a:prstGeom>
        </p:spPr>
      </p:pic>
    </p:spTree>
    <p:extLst>
      <p:ext uri="{BB962C8B-B14F-4D97-AF65-F5344CB8AC3E}">
        <p14:creationId xmlns:p14="http://schemas.microsoft.com/office/powerpoint/2010/main" val="269991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A33D61DF-2CAC-4EFA-91D5-E534F93CCAF2}"/>
              </a:ext>
            </a:extLst>
          </p:cNvPr>
          <p:cNvSpPr/>
          <p:nvPr/>
        </p:nvSpPr>
        <p:spPr>
          <a:xfrm>
            <a:off x="-112500" y="4055123"/>
            <a:ext cx="12192000" cy="2802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a:extLst>
              <a:ext uri="{FF2B5EF4-FFF2-40B4-BE49-F238E27FC236}">
                <a16:creationId xmlns:a16="http://schemas.microsoft.com/office/drawing/2014/main" id="{19E1F696-8A2D-4687-9006-1FF5133F79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71000" y="2934000"/>
            <a:ext cx="3195000" cy="2130000"/>
          </a:xfrm>
        </p:spPr>
      </p:pic>
      <p:sp>
        <p:nvSpPr>
          <p:cNvPr id="8" name="Заголовок 7">
            <a:extLst>
              <a:ext uri="{FF2B5EF4-FFF2-40B4-BE49-F238E27FC236}">
                <a16:creationId xmlns:a16="http://schemas.microsoft.com/office/drawing/2014/main" id="{990AFCFE-EA4C-4777-89FB-2965845DB2DA}"/>
              </a:ext>
            </a:extLst>
          </p:cNvPr>
          <p:cNvSpPr>
            <a:spLocks noGrp="1"/>
          </p:cNvSpPr>
          <p:nvPr>
            <p:ph type="title"/>
          </p:nvPr>
        </p:nvSpPr>
        <p:spPr/>
        <p:txBody>
          <a:bodyPr/>
          <a:lstStyle/>
          <a:p>
            <a:r>
              <a:rPr lang="da-DK">
                <a:solidFill>
                  <a:schemeClr val="accent2"/>
                </a:solidFill>
              </a:rPr>
              <a:t>Data Preprocessing</a:t>
            </a:r>
            <a:endParaRPr lang="ru-RU"/>
          </a:p>
        </p:txBody>
      </p:sp>
      <p:sp>
        <p:nvSpPr>
          <p:cNvPr id="10" name="Текст 9">
            <a:extLst>
              <a:ext uri="{FF2B5EF4-FFF2-40B4-BE49-F238E27FC236}">
                <a16:creationId xmlns:a16="http://schemas.microsoft.com/office/drawing/2014/main" id="{8A1586BB-FD6F-4DC9-9CCB-76DCE9AD9A0F}"/>
              </a:ext>
            </a:extLst>
          </p:cNvPr>
          <p:cNvSpPr>
            <a:spLocks noGrp="1"/>
          </p:cNvSpPr>
          <p:nvPr>
            <p:ph type="body" sz="quarter" idx="14"/>
          </p:nvPr>
        </p:nvSpPr>
        <p:spPr>
          <a:xfrm>
            <a:off x="478950" y="1858641"/>
            <a:ext cx="11340000" cy="809235"/>
          </a:xfrm>
        </p:spPr>
        <p:txBody>
          <a:bodyPr>
            <a:normAutofit/>
          </a:bodyPr>
          <a:lstStyle/>
          <a:p>
            <a:r>
              <a:rPr lang="en-US">
                <a:solidFill>
                  <a:srgbClr val="D99255"/>
                </a:solidFill>
              </a:rPr>
              <a:t>Conduct 3 – steps data cleaning process: </a:t>
            </a:r>
            <a:endParaRPr lang="ru-RU">
              <a:solidFill>
                <a:srgbClr val="D99255"/>
              </a:solidFill>
            </a:endParaRPr>
          </a:p>
          <a:p>
            <a:pPr algn="ctr"/>
            <a:endParaRPr lang="ru-RU"/>
          </a:p>
        </p:txBody>
      </p:sp>
      <p:pic>
        <p:nvPicPr>
          <p:cNvPr id="19" name="Рисунок 18">
            <a:extLst>
              <a:ext uri="{FF2B5EF4-FFF2-40B4-BE49-F238E27FC236}">
                <a16:creationId xmlns:a16="http://schemas.microsoft.com/office/drawing/2014/main" id="{614DA891-3784-4C56-82E8-AF58ECC72E33}"/>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a:stretch>
            <a:fillRect/>
          </a:stretch>
        </p:blipFill>
        <p:spPr>
          <a:xfrm>
            <a:off x="4386000" y="2934000"/>
            <a:ext cx="3195000" cy="2130000"/>
          </a:xfrm>
        </p:spPr>
      </p:pic>
      <p:pic>
        <p:nvPicPr>
          <p:cNvPr id="21" name="Рисунок 20">
            <a:extLst>
              <a:ext uri="{FF2B5EF4-FFF2-40B4-BE49-F238E27FC236}">
                <a16:creationId xmlns:a16="http://schemas.microsoft.com/office/drawing/2014/main" id="{1142AA42-4760-4470-BB1C-F8B2275942FA}"/>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a:xfrm>
            <a:off x="8301000" y="2934000"/>
            <a:ext cx="3195000" cy="2130000"/>
          </a:xfrm>
        </p:spPr>
      </p:pic>
      <p:sp>
        <p:nvSpPr>
          <p:cNvPr id="13" name="Текст 12">
            <a:extLst>
              <a:ext uri="{FF2B5EF4-FFF2-40B4-BE49-F238E27FC236}">
                <a16:creationId xmlns:a16="http://schemas.microsoft.com/office/drawing/2014/main" id="{850D496D-1828-4726-A342-D6758075BA23}"/>
              </a:ext>
            </a:extLst>
          </p:cNvPr>
          <p:cNvSpPr>
            <a:spLocks noGrp="1"/>
          </p:cNvSpPr>
          <p:nvPr>
            <p:ph type="body" sz="quarter" idx="17"/>
          </p:nvPr>
        </p:nvSpPr>
        <p:spPr>
          <a:xfrm>
            <a:off x="317475" y="5192517"/>
            <a:ext cx="3348525" cy="666483"/>
          </a:xfrm>
        </p:spPr>
        <p:txBody>
          <a:bodyPr>
            <a:normAutofit/>
          </a:bodyPr>
          <a:lstStyle/>
          <a:p>
            <a:pPr algn="ctr"/>
            <a:r>
              <a:rPr lang="en-US" sz="2400">
                <a:solidFill>
                  <a:srgbClr val="D99255"/>
                </a:solidFill>
              </a:rPr>
              <a:t>1. Handle missing values</a:t>
            </a:r>
            <a:endParaRPr lang="ru-RU" sz="2400">
              <a:solidFill>
                <a:srgbClr val="D99255"/>
              </a:solidFill>
            </a:endParaRPr>
          </a:p>
        </p:txBody>
      </p:sp>
      <p:sp>
        <p:nvSpPr>
          <p:cNvPr id="14" name="Текст 13">
            <a:extLst>
              <a:ext uri="{FF2B5EF4-FFF2-40B4-BE49-F238E27FC236}">
                <a16:creationId xmlns:a16="http://schemas.microsoft.com/office/drawing/2014/main" id="{3EFD9555-EF81-4DC5-9611-EE516C33A5B5}"/>
              </a:ext>
            </a:extLst>
          </p:cNvPr>
          <p:cNvSpPr>
            <a:spLocks noGrp="1"/>
          </p:cNvSpPr>
          <p:nvPr>
            <p:ph type="body" sz="quarter" idx="18"/>
          </p:nvPr>
        </p:nvSpPr>
        <p:spPr>
          <a:xfrm>
            <a:off x="4341161" y="5192517"/>
            <a:ext cx="3195000" cy="666483"/>
          </a:xfrm>
        </p:spPr>
        <p:txBody>
          <a:bodyPr>
            <a:normAutofit/>
          </a:bodyPr>
          <a:lstStyle/>
          <a:p>
            <a:pPr algn="ctr"/>
            <a:r>
              <a:rPr lang="en-CA" sz="2400">
                <a:solidFill>
                  <a:srgbClr val="D99255"/>
                </a:solidFill>
              </a:rPr>
              <a:t>2. Correlation analysis</a:t>
            </a:r>
            <a:endParaRPr lang="ru-RU" sz="2400">
              <a:solidFill>
                <a:srgbClr val="D99255"/>
              </a:solidFill>
            </a:endParaRPr>
          </a:p>
        </p:txBody>
      </p:sp>
      <p:sp>
        <p:nvSpPr>
          <p:cNvPr id="15" name="Текст 14">
            <a:extLst>
              <a:ext uri="{FF2B5EF4-FFF2-40B4-BE49-F238E27FC236}">
                <a16:creationId xmlns:a16="http://schemas.microsoft.com/office/drawing/2014/main" id="{AE51DE52-B6AE-43D1-B8C7-DF19992A7654}"/>
              </a:ext>
            </a:extLst>
          </p:cNvPr>
          <p:cNvSpPr>
            <a:spLocks noGrp="1"/>
          </p:cNvSpPr>
          <p:nvPr>
            <p:ph type="body" sz="quarter" idx="19"/>
          </p:nvPr>
        </p:nvSpPr>
        <p:spPr>
          <a:xfrm>
            <a:off x="8300999" y="5192517"/>
            <a:ext cx="3195000" cy="756483"/>
          </a:xfrm>
        </p:spPr>
        <p:txBody>
          <a:bodyPr>
            <a:normAutofit fontScale="77500" lnSpcReduction="20000"/>
          </a:bodyPr>
          <a:lstStyle/>
          <a:p>
            <a:pPr algn="ctr"/>
            <a:r>
              <a:rPr lang="en-US">
                <a:solidFill>
                  <a:srgbClr val="D99255"/>
                </a:solidFill>
              </a:rPr>
              <a:t>3. Feature Engineering &amp; </a:t>
            </a:r>
          </a:p>
          <a:p>
            <a:pPr algn="ctr"/>
            <a:r>
              <a:rPr lang="en-US">
                <a:solidFill>
                  <a:srgbClr val="D99255"/>
                </a:solidFill>
              </a:rPr>
              <a:t>Label Encoding</a:t>
            </a:r>
            <a:endParaRPr lang="ru-RU">
              <a:solidFill>
                <a:srgbClr val="D99255"/>
              </a:solidFill>
            </a:endParaRPr>
          </a:p>
        </p:txBody>
      </p:sp>
      <p:sp>
        <p:nvSpPr>
          <p:cNvPr id="23" name="Прямоугольник 22">
            <a:extLst>
              <a:ext uri="{FF2B5EF4-FFF2-40B4-BE49-F238E27FC236}">
                <a16:creationId xmlns:a16="http://schemas.microsoft.com/office/drawing/2014/main" id="{F0FEFED9-E545-425E-BA4D-D2EFA6D8E774}"/>
              </a:ext>
            </a:extLst>
          </p:cNvPr>
          <p:cNvSpPr/>
          <p:nvPr/>
        </p:nvSpPr>
        <p:spPr>
          <a:xfrm>
            <a:off x="-2250" y="6579764"/>
            <a:ext cx="12192000" cy="278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5146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P spid="14" grpId="0" build="p"/>
      <p:bldP spid="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11F-8261-8C50-9EB1-7A1B27541CA8}"/>
              </a:ext>
            </a:extLst>
          </p:cNvPr>
          <p:cNvSpPr>
            <a:spLocks noGrp="1"/>
          </p:cNvSpPr>
          <p:nvPr>
            <p:ph type="title"/>
          </p:nvPr>
        </p:nvSpPr>
        <p:spPr>
          <a:xfrm>
            <a:off x="421864" y="273161"/>
            <a:ext cx="3535852" cy="1270282"/>
          </a:xfrm>
        </p:spPr>
        <p:txBody>
          <a:bodyPr>
            <a:noAutofit/>
          </a:bodyPr>
          <a:lstStyle/>
          <a:p>
            <a:r>
              <a:rPr lang="da-DK">
                <a:solidFill>
                  <a:schemeClr val="accent2"/>
                </a:solidFill>
              </a:rPr>
              <a:t>Model Building</a:t>
            </a:r>
            <a:endParaRPr lang="en-CA"/>
          </a:p>
        </p:txBody>
      </p:sp>
      <p:sp>
        <p:nvSpPr>
          <p:cNvPr id="5" name="Текст 13">
            <a:extLst>
              <a:ext uri="{FF2B5EF4-FFF2-40B4-BE49-F238E27FC236}">
                <a16:creationId xmlns:a16="http://schemas.microsoft.com/office/drawing/2014/main" id="{AA261EC8-8D21-F9D7-A8EC-A37EF830A990}"/>
              </a:ext>
            </a:extLst>
          </p:cNvPr>
          <p:cNvSpPr txBox="1">
            <a:spLocks/>
          </p:cNvSpPr>
          <p:nvPr/>
        </p:nvSpPr>
        <p:spPr>
          <a:xfrm>
            <a:off x="413185" y="1809000"/>
            <a:ext cx="3535853" cy="3779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solidFill>
                  <a:srgbClr val="D99255"/>
                </a:solidFill>
              </a:rPr>
              <a:t>Logistic Regression</a:t>
            </a:r>
          </a:p>
          <a:p>
            <a:pPr marL="457200" indent="-457200"/>
            <a:endParaRPr lang="en-US" dirty="0">
              <a:solidFill>
                <a:srgbClr val="D99255"/>
              </a:solidFill>
            </a:endParaRPr>
          </a:p>
          <a:p>
            <a:pPr marL="457200" indent="-457200"/>
            <a:r>
              <a:rPr lang="en-US" dirty="0">
                <a:solidFill>
                  <a:srgbClr val="D99255"/>
                </a:solidFill>
              </a:rPr>
              <a:t>Random Forest</a:t>
            </a:r>
          </a:p>
          <a:p>
            <a:pPr marL="457200" indent="-457200"/>
            <a:endParaRPr lang="en-US" dirty="0">
              <a:solidFill>
                <a:srgbClr val="D99255"/>
              </a:solidFill>
            </a:endParaRPr>
          </a:p>
          <a:p>
            <a:pPr marL="457200" indent="-457200"/>
            <a:r>
              <a:rPr lang="en-US" dirty="0">
                <a:solidFill>
                  <a:srgbClr val="D99255"/>
                </a:solidFill>
              </a:rPr>
              <a:t>Decision Tree</a:t>
            </a:r>
          </a:p>
          <a:p>
            <a:pPr marL="457200" indent="-457200"/>
            <a:endParaRPr lang="en-US" dirty="0">
              <a:solidFill>
                <a:srgbClr val="D99255"/>
              </a:solidFill>
            </a:endParaRPr>
          </a:p>
          <a:p>
            <a:pPr marL="457200" indent="-457200"/>
            <a:r>
              <a:rPr lang="en-US" dirty="0">
                <a:solidFill>
                  <a:srgbClr val="D99255"/>
                </a:solidFill>
              </a:rPr>
              <a:t>Gradient Boosting</a:t>
            </a:r>
          </a:p>
          <a:p>
            <a:endParaRPr lang="ru-RU" dirty="0">
              <a:solidFill>
                <a:schemeClr val="tx1"/>
              </a:solidFill>
            </a:endParaRPr>
          </a:p>
        </p:txBody>
      </p:sp>
      <p:pic>
        <p:nvPicPr>
          <p:cNvPr id="6" name="Picture 5">
            <a:extLst>
              <a:ext uri="{FF2B5EF4-FFF2-40B4-BE49-F238E27FC236}">
                <a16:creationId xmlns:a16="http://schemas.microsoft.com/office/drawing/2014/main" id="{8851E10F-CDEE-EA9F-4979-A22DA7CD7046}"/>
              </a:ext>
            </a:extLst>
          </p:cNvPr>
          <p:cNvPicPr>
            <a:picLocks noChangeAspect="1"/>
          </p:cNvPicPr>
          <p:nvPr/>
        </p:nvPicPr>
        <p:blipFill>
          <a:blip r:embed="rId2"/>
          <a:stretch>
            <a:fillRect/>
          </a:stretch>
        </p:blipFill>
        <p:spPr>
          <a:xfrm>
            <a:off x="4373477" y="1939931"/>
            <a:ext cx="3445045" cy="2978138"/>
          </a:xfrm>
          <a:prstGeom prst="rect">
            <a:avLst/>
          </a:prstGeom>
        </p:spPr>
      </p:pic>
      <p:pic>
        <p:nvPicPr>
          <p:cNvPr id="11" name="Picture 10">
            <a:extLst>
              <a:ext uri="{FF2B5EF4-FFF2-40B4-BE49-F238E27FC236}">
                <a16:creationId xmlns:a16="http://schemas.microsoft.com/office/drawing/2014/main" id="{21A5E05C-F4F7-1005-260A-31DD4670E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000" y="0"/>
            <a:ext cx="3093721" cy="6858000"/>
          </a:xfrm>
          <a:prstGeom prst="rect">
            <a:avLst/>
          </a:prstGeom>
        </p:spPr>
      </p:pic>
      <p:sp>
        <p:nvSpPr>
          <p:cNvPr id="4" name="Title 1">
            <a:extLst>
              <a:ext uri="{FF2B5EF4-FFF2-40B4-BE49-F238E27FC236}">
                <a16:creationId xmlns:a16="http://schemas.microsoft.com/office/drawing/2014/main" id="{5E7565BD-4DB4-5E08-3386-5A0BDB57230F}"/>
              </a:ext>
            </a:extLst>
          </p:cNvPr>
          <p:cNvSpPr txBox="1">
            <a:spLocks/>
          </p:cNvSpPr>
          <p:nvPr/>
        </p:nvSpPr>
        <p:spPr>
          <a:xfrm>
            <a:off x="4184533" y="335590"/>
            <a:ext cx="4049753" cy="1145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da-DK">
                <a:solidFill>
                  <a:schemeClr val="accent2"/>
                </a:solidFill>
              </a:rPr>
              <a:t>Model Selecion</a:t>
            </a:r>
            <a:endParaRPr lang="ru-RU"/>
          </a:p>
        </p:txBody>
      </p:sp>
      <p:sp>
        <p:nvSpPr>
          <p:cNvPr id="7" name="TextBox 6">
            <a:extLst>
              <a:ext uri="{FF2B5EF4-FFF2-40B4-BE49-F238E27FC236}">
                <a16:creationId xmlns:a16="http://schemas.microsoft.com/office/drawing/2014/main" id="{633E077B-2E14-054F-3DEB-BD425A234D9B}"/>
              </a:ext>
            </a:extLst>
          </p:cNvPr>
          <p:cNvSpPr txBox="1"/>
          <p:nvPr/>
        </p:nvSpPr>
        <p:spPr>
          <a:xfrm>
            <a:off x="4373477" y="5219388"/>
            <a:ext cx="2691202" cy="480131"/>
          </a:xfrm>
          <a:prstGeom prst="rect">
            <a:avLst/>
          </a:prstGeom>
          <a:noFill/>
        </p:spPr>
        <p:txBody>
          <a:bodyPr wrap="square">
            <a:spAutoFit/>
          </a:bodyPr>
          <a:lstStyle/>
          <a:p>
            <a:pPr>
              <a:lnSpc>
                <a:spcPct val="90000"/>
              </a:lnSpc>
              <a:spcBef>
                <a:spcPts val="1000"/>
              </a:spcBef>
            </a:pPr>
            <a:r>
              <a:rPr lang="en-US" sz="2800" dirty="0">
                <a:solidFill>
                  <a:srgbClr val="D99255"/>
                </a:solidFill>
              </a:rPr>
              <a:t>RF ROC: 0.985</a:t>
            </a:r>
          </a:p>
        </p:txBody>
      </p:sp>
    </p:spTree>
    <p:extLst>
      <p:ext uri="{BB962C8B-B14F-4D97-AF65-F5344CB8AC3E}">
        <p14:creationId xmlns:p14="http://schemas.microsoft.com/office/powerpoint/2010/main" val="163514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FCFC86D1-1A1F-4C29-9A9E-3CA6ACD62CED}"/>
              </a:ext>
            </a:extLst>
          </p:cNvPr>
          <p:cNvSpPr>
            <a:spLocks noGrp="1"/>
          </p:cNvSpPr>
          <p:nvPr>
            <p:ph type="title"/>
          </p:nvPr>
        </p:nvSpPr>
        <p:spPr>
          <a:xfrm>
            <a:off x="380998" y="276522"/>
            <a:ext cx="5085002" cy="1307478"/>
          </a:xfrm>
        </p:spPr>
        <p:txBody>
          <a:bodyPr>
            <a:noAutofit/>
          </a:bodyPr>
          <a:lstStyle/>
          <a:p>
            <a:r>
              <a:rPr lang="en-US" altLang="zh-CN">
                <a:solidFill>
                  <a:schemeClr val="accent2"/>
                </a:solidFill>
              </a:rPr>
              <a:t>B</a:t>
            </a:r>
            <a:r>
              <a:rPr lang="da-DK">
                <a:solidFill>
                  <a:schemeClr val="accent2"/>
                </a:solidFill>
              </a:rPr>
              <a:t>est </a:t>
            </a:r>
            <a:r>
              <a:rPr lang="en-US" altLang="zh-CN">
                <a:solidFill>
                  <a:schemeClr val="accent2"/>
                </a:solidFill>
              </a:rPr>
              <a:t>M</a:t>
            </a:r>
            <a:r>
              <a:rPr lang="da-DK">
                <a:solidFill>
                  <a:schemeClr val="accent2"/>
                </a:solidFill>
              </a:rPr>
              <a:t>odel </a:t>
            </a:r>
            <a:r>
              <a:rPr lang="en-US" altLang="zh-CN">
                <a:solidFill>
                  <a:schemeClr val="accent2"/>
                </a:solidFill>
              </a:rPr>
              <a:t>R</a:t>
            </a:r>
            <a:r>
              <a:rPr lang="da-DK">
                <a:solidFill>
                  <a:schemeClr val="accent2"/>
                </a:solidFill>
              </a:rPr>
              <a:t>esult</a:t>
            </a:r>
            <a:r>
              <a:rPr lang="en-CA">
                <a:solidFill>
                  <a:schemeClr val="accent2"/>
                </a:solidFill>
              </a:rPr>
              <a:t>s</a:t>
            </a:r>
            <a:endParaRPr lang="ru-RU"/>
          </a:p>
        </p:txBody>
      </p:sp>
      <p:pic>
        <p:nvPicPr>
          <p:cNvPr id="7" name="Picture 6">
            <a:extLst>
              <a:ext uri="{FF2B5EF4-FFF2-40B4-BE49-F238E27FC236}">
                <a16:creationId xmlns:a16="http://schemas.microsoft.com/office/drawing/2014/main" id="{6E566197-69A3-D949-FB51-154166E23B96}"/>
              </a:ext>
            </a:extLst>
          </p:cNvPr>
          <p:cNvPicPr>
            <a:picLocks noChangeAspect="1"/>
          </p:cNvPicPr>
          <p:nvPr/>
        </p:nvPicPr>
        <p:blipFill>
          <a:blip r:embed="rId3"/>
          <a:stretch>
            <a:fillRect/>
          </a:stretch>
        </p:blipFill>
        <p:spPr>
          <a:xfrm>
            <a:off x="5781000" y="1206999"/>
            <a:ext cx="6030002" cy="4952873"/>
          </a:xfrm>
          <a:prstGeom prst="rect">
            <a:avLst/>
          </a:prstGeom>
        </p:spPr>
      </p:pic>
      <p:pic>
        <p:nvPicPr>
          <p:cNvPr id="9" name="Picture 8">
            <a:extLst>
              <a:ext uri="{FF2B5EF4-FFF2-40B4-BE49-F238E27FC236}">
                <a16:creationId xmlns:a16="http://schemas.microsoft.com/office/drawing/2014/main" id="{0937590C-4BAA-C224-F272-5E81BEB45330}"/>
              </a:ext>
            </a:extLst>
          </p:cNvPr>
          <p:cNvPicPr>
            <a:picLocks noChangeAspect="1"/>
          </p:cNvPicPr>
          <p:nvPr/>
        </p:nvPicPr>
        <p:blipFill>
          <a:blip r:embed="rId4"/>
          <a:stretch>
            <a:fillRect/>
          </a:stretch>
        </p:blipFill>
        <p:spPr>
          <a:xfrm>
            <a:off x="380998" y="1597873"/>
            <a:ext cx="5085002" cy="4387860"/>
          </a:xfrm>
          <a:prstGeom prst="rect">
            <a:avLst/>
          </a:prstGeom>
        </p:spPr>
      </p:pic>
    </p:spTree>
    <p:extLst>
      <p:ext uri="{BB962C8B-B14F-4D97-AF65-F5344CB8AC3E}">
        <p14:creationId xmlns:p14="http://schemas.microsoft.com/office/powerpoint/2010/main" val="122824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3C5E5A1-9BDF-4EC8-AE17-15983BD30D30}"/>
              </a:ext>
            </a:extLst>
          </p:cNvPr>
          <p:cNvSpPr>
            <a:spLocks noGrp="1"/>
          </p:cNvSpPr>
          <p:nvPr>
            <p:ph type="title"/>
          </p:nvPr>
        </p:nvSpPr>
        <p:spPr/>
        <p:txBody>
          <a:bodyPr>
            <a:normAutofit/>
          </a:bodyPr>
          <a:lstStyle/>
          <a:p>
            <a:r>
              <a:rPr lang="en-US" altLang="zh-CN"/>
              <a:t>Recommendations</a:t>
            </a:r>
            <a:endParaRPr lang="ru-RU"/>
          </a:p>
        </p:txBody>
      </p:sp>
      <p:sp>
        <p:nvSpPr>
          <p:cNvPr id="9" name="Прямоугольник 8">
            <a:extLst>
              <a:ext uri="{FF2B5EF4-FFF2-40B4-BE49-F238E27FC236}">
                <a16:creationId xmlns:a16="http://schemas.microsoft.com/office/drawing/2014/main" id="{E68E7C47-50FA-4F6C-BEE5-8B44C45A303F}"/>
              </a:ext>
            </a:extLst>
          </p:cNvPr>
          <p:cNvSpPr/>
          <p:nvPr/>
        </p:nvSpPr>
        <p:spPr>
          <a:xfrm>
            <a:off x="8976000" y="0"/>
            <a:ext cx="321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Текст 5">
            <a:extLst>
              <a:ext uri="{FF2B5EF4-FFF2-40B4-BE49-F238E27FC236}">
                <a16:creationId xmlns:a16="http://schemas.microsoft.com/office/drawing/2014/main" id="{BB965BA0-D7B7-4E59-AD30-B39F5243917C}"/>
              </a:ext>
            </a:extLst>
          </p:cNvPr>
          <p:cNvSpPr>
            <a:spLocks noGrp="1"/>
          </p:cNvSpPr>
          <p:nvPr>
            <p:ph type="body" sz="quarter" idx="14"/>
          </p:nvPr>
        </p:nvSpPr>
        <p:spPr>
          <a:xfrm>
            <a:off x="471000" y="1329574"/>
            <a:ext cx="6434999" cy="5119751"/>
          </a:xfrm>
        </p:spPr>
        <p:txBody>
          <a:bodyPr>
            <a:noAutofit/>
          </a:bodyPr>
          <a:lstStyle/>
          <a:p>
            <a:pPr marL="457200" indent="-457200">
              <a:buFont typeface="Arial" panose="020B0604020202020204" pitchFamily="34" charset="0"/>
              <a:buChar char="•"/>
            </a:pPr>
            <a:r>
              <a:rPr lang="en-CA" sz="2200">
                <a:solidFill>
                  <a:srgbClr val="D99255"/>
                </a:solidFill>
              </a:rPr>
              <a:t>Predict daily cancellations using a Random Forest model for a strategic overbooking approach.</a:t>
            </a:r>
          </a:p>
          <a:p>
            <a:pPr marL="457200" indent="-457200">
              <a:buFont typeface="Arial" panose="020B0604020202020204" pitchFamily="34" charset="0"/>
              <a:buChar char="•"/>
            </a:pPr>
            <a:r>
              <a:rPr lang="en-CA" sz="2200">
                <a:solidFill>
                  <a:srgbClr val="D99255"/>
                </a:solidFill>
              </a:rPr>
              <a:t>Enhance bookings by exploiting the positive correlation between special requests and fewer cancellations.</a:t>
            </a:r>
          </a:p>
          <a:p>
            <a:pPr marL="457200" indent="-457200">
              <a:buFont typeface="Arial" panose="020B0604020202020204" pitchFamily="34" charset="0"/>
              <a:buChar char="•"/>
            </a:pPr>
            <a:r>
              <a:rPr lang="en-CA" sz="2200">
                <a:solidFill>
                  <a:srgbClr val="D99255"/>
                </a:solidFill>
              </a:rPr>
              <a:t>Curb cancellations by revising the policy to include deposits and setting up a cancellation feedback system.</a:t>
            </a:r>
          </a:p>
          <a:p>
            <a:pPr marL="457200" indent="-457200">
              <a:buFont typeface="Arial" panose="020B0604020202020204" pitchFamily="34" charset="0"/>
              <a:buChar char="•"/>
            </a:pPr>
            <a:r>
              <a:rPr lang="en-CA" sz="2200">
                <a:solidFill>
                  <a:srgbClr val="D99255"/>
                </a:solidFill>
              </a:rPr>
              <a:t>Tap into Online Travel Agents' and Tour Operators' markets through tailored promotions.</a:t>
            </a:r>
          </a:p>
          <a:p>
            <a:pPr marL="457200" indent="-457200">
              <a:buFont typeface="Arial" panose="020B0604020202020204" pitchFamily="34" charset="0"/>
              <a:buChar char="•"/>
            </a:pPr>
            <a:r>
              <a:rPr lang="en-CA" sz="2200">
                <a:solidFill>
                  <a:srgbClr val="D99255"/>
                </a:solidFill>
              </a:rPr>
              <a:t>Evaluate booking influencers via an in-depth feature importance analysis.</a:t>
            </a:r>
          </a:p>
          <a:p>
            <a:pPr marL="457200" indent="-457200">
              <a:buFont typeface="Arial" panose="020B0604020202020204" pitchFamily="34" charset="0"/>
              <a:buChar char="•"/>
            </a:pPr>
            <a:r>
              <a:rPr lang="en-CA" sz="2200">
                <a:solidFill>
                  <a:srgbClr val="D99255"/>
                </a:solidFill>
              </a:rPr>
              <a:t>Update model and policies for effective cancellation management amid global events like COVID-19.</a:t>
            </a:r>
            <a:endParaRPr lang="ru-RU" sz="2200">
              <a:solidFill>
                <a:srgbClr val="D99255"/>
              </a:solidFill>
            </a:endParaRPr>
          </a:p>
        </p:txBody>
      </p:sp>
      <p:sp>
        <p:nvSpPr>
          <p:cNvPr id="2" name="Slide Number Placeholder 1">
            <a:extLst>
              <a:ext uri="{FF2B5EF4-FFF2-40B4-BE49-F238E27FC236}">
                <a16:creationId xmlns:a16="http://schemas.microsoft.com/office/drawing/2014/main" id="{4C91FF00-2D12-A36D-D9BC-FBC76F0D0E3E}"/>
              </a:ext>
            </a:extLst>
          </p:cNvPr>
          <p:cNvSpPr>
            <a:spLocks noGrp="1"/>
          </p:cNvSpPr>
          <p:nvPr>
            <p:ph type="sldNum" sz="quarter" idx="17"/>
          </p:nvPr>
        </p:nvSpPr>
        <p:spPr/>
        <p:txBody>
          <a:bodyPr/>
          <a:lstStyle/>
          <a:p>
            <a:fld id="{157239EC-7878-4535-AA1C-EFF5EA6888F5}" type="slidenum">
              <a:rPr lang="ru-RU" smtClean="0"/>
              <a:pPr/>
              <a:t>14</a:t>
            </a:fld>
            <a:endParaRPr lang="ru-RU"/>
          </a:p>
        </p:txBody>
      </p:sp>
      <p:pic>
        <p:nvPicPr>
          <p:cNvPr id="14" name="Picture Placeholder 13">
            <a:extLst>
              <a:ext uri="{FF2B5EF4-FFF2-40B4-BE49-F238E27FC236}">
                <a16:creationId xmlns:a16="http://schemas.microsoft.com/office/drawing/2014/main" id="{7F09D1A8-8E38-E518-1ADF-6FA371FE48B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50" r="19850"/>
          <a:stretch>
            <a:fillRect/>
          </a:stretch>
        </p:blipFill>
        <p:spPr>
          <a:xfrm>
            <a:off x="6905999" y="458237"/>
            <a:ext cx="4905001" cy="6068627"/>
          </a:xfrm>
        </p:spPr>
      </p:pic>
    </p:spTree>
    <p:extLst>
      <p:ext uri="{BB962C8B-B14F-4D97-AF65-F5344CB8AC3E}">
        <p14:creationId xmlns:p14="http://schemas.microsoft.com/office/powerpoint/2010/main" val="24963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C7B719D-7CB3-4C4C-B75E-4A49326CB053}"/>
              </a:ext>
            </a:extLst>
          </p:cNvPr>
          <p:cNvSpPr/>
          <p:nvPr/>
        </p:nvSpPr>
        <p:spPr>
          <a:xfrm>
            <a:off x="0" y="0"/>
            <a:ext cx="12192000" cy="6858000"/>
          </a:xfrm>
          <a:prstGeom prst="rect">
            <a:avLst/>
          </a:prstGeom>
          <a:gradFill flip="none" rotWithShape="1">
            <a:gsLst>
              <a:gs pos="0">
                <a:schemeClr val="accent5">
                  <a:lumMod val="0"/>
                  <a:lumOff val="100000"/>
                </a:schemeClr>
              </a:gs>
              <a:gs pos="0">
                <a:schemeClr val="tx1">
                  <a:alpha val="48000"/>
                </a:schemeClr>
              </a:gs>
              <a:gs pos="100000">
                <a:schemeClr val="accent5">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176426D0-38F3-444E-89A7-957C528004D2}"/>
              </a:ext>
            </a:extLst>
          </p:cNvPr>
          <p:cNvSpPr>
            <a:spLocks noGrp="1"/>
          </p:cNvSpPr>
          <p:nvPr>
            <p:ph type="ctrTitle"/>
          </p:nvPr>
        </p:nvSpPr>
        <p:spPr>
          <a:xfrm>
            <a:off x="1524000" y="2529000"/>
            <a:ext cx="9144000" cy="1451637"/>
          </a:xfrm>
        </p:spPr>
        <p:txBody>
          <a:bodyPr>
            <a:normAutofit/>
          </a:bodyPr>
          <a:lstStyle/>
          <a:p>
            <a:r>
              <a:rPr lang="en-US" sz="8800" b="1">
                <a:solidFill>
                  <a:schemeClr val="accent2"/>
                </a:solidFill>
              </a:rPr>
              <a:t>THANK YOU</a:t>
            </a:r>
            <a:endParaRPr lang="ru-RU" sz="8800" b="1">
              <a:solidFill>
                <a:schemeClr val="accent2"/>
              </a:solidFill>
            </a:endParaRPr>
          </a:p>
        </p:txBody>
      </p:sp>
    </p:spTree>
    <p:extLst>
      <p:ext uri="{BB962C8B-B14F-4D97-AF65-F5344CB8AC3E}">
        <p14:creationId xmlns:p14="http://schemas.microsoft.com/office/powerpoint/2010/main" val="248552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C7B719D-7CB3-4C4C-B75E-4A49326CB053}"/>
              </a:ext>
            </a:extLst>
          </p:cNvPr>
          <p:cNvSpPr/>
          <p:nvPr/>
        </p:nvSpPr>
        <p:spPr>
          <a:xfrm>
            <a:off x="0" y="0"/>
            <a:ext cx="12192000" cy="6858000"/>
          </a:xfrm>
          <a:prstGeom prst="rect">
            <a:avLst/>
          </a:prstGeom>
          <a:gradFill flip="none" rotWithShape="1">
            <a:gsLst>
              <a:gs pos="0">
                <a:schemeClr val="accent5">
                  <a:lumMod val="0"/>
                  <a:lumOff val="100000"/>
                </a:schemeClr>
              </a:gs>
              <a:gs pos="0">
                <a:schemeClr val="tx1">
                  <a:alpha val="48000"/>
                </a:schemeClr>
              </a:gs>
              <a:gs pos="100000">
                <a:schemeClr val="accent5">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Picture 4" descr="A picture containing outdoor, sky, building, water&#10;&#10;Description automatically generated">
            <a:extLst>
              <a:ext uri="{FF2B5EF4-FFF2-40B4-BE49-F238E27FC236}">
                <a16:creationId xmlns:a16="http://schemas.microsoft.com/office/drawing/2014/main" id="{88B8C155-14B2-FDD8-A06F-B8D7B3B57E47}"/>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8750" y="0"/>
            <a:ext cx="12173250" cy="6858000"/>
          </a:xfrm>
          <a:prstGeom prst="rect">
            <a:avLst/>
          </a:prstGeom>
        </p:spPr>
      </p:pic>
      <p:sp>
        <p:nvSpPr>
          <p:cNvPr id="2" name="Заголовок 1">
            <a:extLst>
              <a:ext uri="{FF2B5EF4-FFF2-40B4-BE49-F238E27FC236}">
                <a16:creationId xmlns:a16="http://schemas.microsoft.com/office/drawing/2014/main" id="{176426D0-38F3-444E-89A7-957C528004D2}"/>
              </a:ext>
            </a:extLst>
          </p:cNvPr>
          <p:cNvSpPr>
            <a:spLocks noGrp="1"/>
          </p:cNvSpPr>
          <p:nvPr>
            <p:ph type="ctrTitle"/>
          </p:nvPr>
        </p:nvSpPr>
        <p:spPr>
          <a:xfrm>
            <a:off x="1524000" y="2529000"/>
            <a:ext cx="9144000" cy="1451637"/>
          </a:xfrm>
        </p:spPr>
        <p:txBody>
          <a:bodyPr>
            <a:normAutofit/>
          </a:bodyPr>
          <a:lstStyle/>
          <a:p>
            <a:r>
              <a:rPr lang="en-US" sz="8800" b="1">
                <a:solidFill>
                  <a:schemeClr val="accent2"/>
                </a:solidFill>
              </a:rPr>
              <a:t>Q &amp; A</a:t>
            </a:r>
            <a:endParaRPr lang="ru-RU" sz="8800" b="1">
              <a:solidFill>
                <a:schemeClr val="accent2"/>
              </a:solidFill>
            </a:endParaRPr>
          </a:p>
        </p:txBody>
      </p:sp>
    </p:spTree>
    <p:extLst>
      <p:ext uri="{BB962C8B-B14F-4D97-AF65-F5344CB8AC3E}">
        <p14:creationId xmlns:p14="http://schemas.microsoft.com/office/powerpoint/2010/main" val="32095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rge building with a fountain in front&#10;&#10;Description automatically generated with low confidence">
            <a:extLst>
              <a:ext uri="{FF2B5EF4-FFF2-40B4-BE49-F238E27FC236}">
                <a16:creationId xmlns:a16="http://schemas.microsoft.com/office/drawing/2014/main" id="{4FBF393B-13C4-2222-19BD-1D2036C32C2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36000"/>
            <a:ext cx="12191980" cy="6857990"/>
          </a:xfrm>
          <a:prstGeom prst="rect">
            <a:avLst/>
          </a:prstGeom>
        </p:spPr>
      </p:pic>
      <p:sp>
        <p:nvSpPr>
          <p:cNvPr id="12" name="Rectangle 11">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93BBE-3319-D0C4-14A6-B415EFFF3A0E}"/>
              </a:ext>
            </a:extLst>
          </p:cNvPr>
          <p:cNvSpPr>
            <a:spLocks noGrp="1"/>
          </p:cNvSpPr>
          <p:nvPr>
            <p:ph type="title"/>
          </p:nvPr>
        </p:nvSpPr>
        <p:spPr>
          <a:xfrm>
            <a:off x="1104900" y="414000"/>
            <a:ext cx="4586100" cy="1078569"/>
          </a:xfrm>
        </p:spPr>
        <p:txBody>
          <a:bodyPr anchor="b">
            <a:normAutofit/>
          </a:bodyPr>
          <a:lstStyle/>
          <a:p>
            <a:r>
              <a:rPr lang="en-US">
                <a:solidFill>
                  <a:srgbClr val="D99255"/>
                </a:solidFill>
              </a:rPr>
              <a:t>Agenda</a:t>
            </a:r>
          </a:p>
        </p:txBody>
      </p:sp>
      <p:sp>
        <p:nvSpPr>
          <p:cNvPr id="3" name="Content Placeholder 2">
            <a:extLst>
              <a:ext uri="{FF2B5EF4-FFF2-40B4-BE49-F238E27FC236}">
                <a16:creationId xmlns:a16="http://schemas.microsoft.com/office/drawing/2014/main" id="{B92A73C7-12D7-C27F-3274-7FBE3115BF6D}"/>
              </a:ext>
            </a:extLst>
          </p:cNvPr>
          <p:cNvSpPr>
            <a:spLocks noGrp="1"/>
          </p:cNvSpPr>
          <p:nvPr>
            <p:ph idx="1"/>
          </p:nvPr>
        </p:nvSpPr>
        <p:spPr>
          <a:xfrm>
            <a:off x="1104900" y="1775934"/>
            <a:ext cx="4724400" cy="4668066"/>
          </a:xfrm>
        </p:spPr>
        <p:txBody>
          <a:bodyPr>
            <a:normAutofit fontScale="85000" lnSpcReduction="20000"/>
          </a:bodyPr>
          <a:lstStyle/>
          <a:p>
            <a:r>
              <a:rPr lang="en-US" altLang="zh-CN" sz="3200">
                <a:solidFill>
                  <a:srgbClr val="D99255"/>
                </a:solidFill>
                <a:ea typeface="等线 Light"/>
              </a:rPr>
              <a:t>Background</a:t>
            </a:r>
          </a:p>
          <a:p>
            <a:endParaRPr lang="en-US" altLang="zh-CN" sz="3200">
              <a:solidFill>
                <a:srgbClr val="D99255"/>
              </a:solidFill>
              <a:ea typeface="等线 Light"/>
            </a:endParaRPr>
          </a:p>
          <a:p>
            <a:r>
              <a:rPr lang="da-DK" sz="3200">
                <a:solidFill>
                  <a:srgbClr val="D99255"/>
                </a:solidFill>
              </a:rPr>
              <a:t>Business Problem</a:t>
            </a:r>
          </a:p>
          <a:p>
            <a:endParaRPr lang="da-DK" sz="3200">
              <a:solidFill>
                <a:srgbClr val="D99255"/>
              </a:solidFill>
            </a:endParaRPr>
          </a:p>
          <a:p>
            <a:r>
              <a:rPr lang="da-DK" altLang="zh-CN" sz="3200">
                <a:solidFill>
                  <a:srgbClr val="D99255"/>
                </a:solidFill>
                <a:ea typeface="等线 Light"/>
              </a:rPr>
              <a:t>Data Overview</a:t>
            </a:r>
          </a:p>
          <a:p>
            <a:endParaRPr lang="da-DK" altLang="zh-CN" sz="3200">
              <a:solidFill>
                <a:srgbClr val="D99255"/>
              </a:solidFill>
              <a:ea typeface="等线 Light"/>
            </a:endParaRPr>
          </a:p>
          <a:p>
            <a:r>
              <a:rPr lang="da-DK" sz="3200" err="1">
                <a:solidFill>
                  <a:srgbClr val="D99255"/>
                </a:solidFill>
              </a:rPr>
              <a:t>Methodology</a:t>
            </a:r>
            <a:endParaRPr lang="da-DK" sz="3200">
              <a:solidFill>
                <a:srgbClr val="D99255"/>
              </a:solidFill>
            </a:endParaRPr>
          </a:p>
          <a:p>
            <a:endParaRPr lang="da-DK" sz="3200">
              <a:solidFill>
                <a:srgbClr val="D99255"/>
              </a:solidFill>
            </a:endParaRPr>
          </a:p>
          <a:p>
            <a:r>
              <a:rPr lang="da-DK" sz="3200" err="1">
                <a:solidFill>
                  <a:srgbClr val="D99255"/>
                </a:solidFill>
              </a:rPr>
              <a:t>Exploratory</a:t>
            </a:r>
            <a:r>
              <a:rPr lang="da-DK" sz="3200">
                <a:solidFill>
                  <a:srgbClr val="D99255"/>
                </a:solidFill>
              </a:rPr>
              <a:t> Data Analysis</a:t>
            </a:r>
          </a:p>
          <a:p>
            <a:endParaRPr lang="da-DK" sz="3200">
              <a:solidFill>
                <a:srgbClr val="D99255"/>
              </a:solidFill>
            </a:endParaRPr>
          </a:p>
          <a:p>
            <a:r>
              <a:rPr lang="en-US" altLang="zh-CN" sz="3200">
                <a:solidFill>
                  <a:srgbClr val="D99255"/>
                </a:solidFill>
              </a:rPr>
              <a:t>Recommendations</a:t>
            </a:r>
            <a:endParaRPr lang="da-DK" altLang="zh-CN" sz="3200">
              <a:solidFill>
                <a:srgbClr val="D99255"/>
              </a:solidFill>
              <a:ea typeface="等线 Light"/>
            </a:endParaRPr>
          </a:p>
          <a:p>
            <a:endParaRPr lang="en-US" altLang="zh-CN" sz="1700">
              <a:solidFill>
                <a:schemeClr val="bg1"/>
              </a:solidFill>
              <a:ea typeface="等线 Light"/>
            </a:endParaRPr>
          </a:p>
          <a:p>
            <a:endParaRPr lang="en-US" sz="170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83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resort, sky, building, swimming pool&#10;&#10;Description automatically generated">
            <a:extLst>
              <a:ext uri="{FF2B5EF4-FFF2-40B4-BE49-F238E27FC236}">
                <a16:creationId xmlns:a16="http://schemas.microsoft.com/office/drawing/2014/main" id="{9C307AA2-A393-4916-C08C-8E3C1166E50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1" r="19841"/>
          <a:stretch>
            <a:fillRect/>
          </a:stretch>
        </p:blipFill>
        <p:spPr/>
      </p:pic>
      <p:sp>
        <p:nvSpPr>
          <p:cNvPr id="3" name="Title 2">
            <a:extLst>
              <a:ext uri="{FF2B5EF4-FFF2-40B4-BE49-F238E27FC236}">
                <a16:creationId xmlns:a16="http://schemas.microsoft.com/office/drawing/2014/main" id="{8E08517B-3E20-2F5A-0FE7-C70C56EE9977}"/>
              </a:ext>
            </a:extLst>
          </p:cNvPr>
          <p:cNvSpPr>
            <a:spLocks noGrp="1"/>
          </p:cNvSpPr>
          <p:nvPr>
            <p:ph type="title"/>
          </p:nvPr>
        </p:nvSpPr>
        <p:spPr/>
        <p:txBody>
          <a:bodyPr/>
          <a:lstStyle/>
          <a:p>
            <a:r>
              <a:rPr lang="en-US" altLang="zh-CN">
                <a:ea typeface="等线 Light"/>
              </a:rPr>
              <a:t>Background</a:t>
            </a:r>
            <a:endParaRPr lang="en-US"/>
          </a:p>
        </p:txBody>
      </p:sp>
      <p:sp>
        <p:nvSpPr>
          <p:cNvPr id="4" name="Text Placeholder 3">
            <a:extLst>
              <a:ext uri="{FF2B5EF4-FFF2-40B4-BE49-F238E27FC236}">
                <a16:creationId xmlns:a16="http://schemas.microsoft.com/office/drawing/2014/main" id="{55762D42-AFFF-8CD1-7446-629CC5B2D338}"/>
              </a:ext>
            </a:extLst>
          </p:cNvPr>
          <p:cNvSpPr>
            <a:spLocks noGrp="1"/>
          </p:cNvSpPr>
          <p:nvPr>
            <p:ph type="body" sz="quarter" idx="14"/>
          </p:nvPr>
        </p:nvSpPr>
        <p:spPr>
          <a:xfrm>
            <a:off x="380999" y="1494000"/>
            <a:ext cx="5490000" cy="48771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a:solidFill>
                  <a:srgbClr val="D99255"/>
                </a:solidFill>
              </a:rPr>
              <a:t>Hotel industry is vital, diverse, and continuously evolving</a:t>
            </a:r>
          </a:p>
          <a:p>
            <a:endParaRPr lang="en-US">
              <a:solidFill>
                <a:srgbClr val="D99255"/>
              </a:solidFill>
            </a:endParaRPr>
          </a:p>
          <a:p>
            <a:pPr marL="457200" indent="-457200">
              <a:buFont typeface="Arial" panose="020B0604020202020204" pitchFamily="34" charset="0"/>
              <a:buChar char="•"/>
            </a:pPr>
            <a:r>
              <a:rPr lang="en-US">
                <a:solidFill>
                  <a:srgbClr val="D99255"/>
                </a:solidFill>
              </a:rPr>
              <a:t>Unpredictable global travel trends have exacerbated the challenge of managing booking cancellations</a:t>
            </a:r>
          </a:p>
          <a:p>
            <a:pPr marL="457200" indent="-457200">
              <a:buFont typeface="Arial" panose="020B0604020202020204" pitchFamily="34" charset="0"/>
              <a:buChar char="•"/>
            </a:pPr>
            <a:endParaRPr lang="en-US">
              <a:solidFill>
                <a:srgbClr val="D99255"/>
              </a:solidFill>
              <a:cs typeface="Calibri"/>
            </a:endParaRPr>
          </a:p>
          <a:p>
            <a:pPr marL="457200" indent="-457200">
              <a:buFont typeface="Arial" panose="020B0604020202020204" pitchFamily="34" charset="0"/>
              <a:buChar char="•"/>
            </a:pPr>
            <a:r>
              <a:rPr lang="en-US">
                <a:solidFill>
                  <a:srgbClr val="D99255"/>
                </a:solidFill>
              </a:rPr>
              <a:t>Leveraging hotel booking data to predict cancellations</a:t>
            </a:r>
          </a:p>
          <a:p>
            <a:pPr marL="457200" indent="-457200">
              <a:buFont typeface="Arial" panose="020B0604020202020204" pitchFamily="34" charset="0"/>
              <a:buChar char="•"/>
            </a:pPr>
            <a:endParaRPr lang="en-US">
              <a:solidFill>
                <a:srgbClr val="D99255"/>
              </a:solidFill>
            </a:endParaRPr>
          </a:p>
          <a:p>
            <a:pPr marL="457200" indent="-457200">
              <a:buFont typeface="Arial" panose="020B0604020202020204" pitchFamily="34" charset="0"/>
              <a:buChar char="•"/>
            </a:pPr>
            <a:r>
              <a:rPr lang="en-US">
                <a:solidFill>
                  <a:srgbClr val="D99255"/>
                </a:solidFill>
              </a:rPr>
              <a:t>Enhances efficiency, guest satisfaction and profitability</a:t>
            </a:r>
            <a:endParaRPr lang="en-US">
              <a:solidFill>
                <a:srgbClr val="D99255"/>
              </a:solidFill>
              <a:cs typeface="Calibri"/>
            </a:endParaRPr>
          </a:p>
          <a:p>
            <a:endParaRPr lang="en-US">
              <a:solidFill>
                <a:schemeClr val="bg1"/>
              </a:solidFill>
              <a:cs typeface="Calibri"/>
            </a:endParaRPr>
          </a:p>
        </p:txBody>
      </p:sp>
      <p:sp>
        <p:nvSpPr>
          <p:cNvPr id="2" name="Slide Number Placeholder 1">
            <a:extLst>
              <a:ext uri="{FF2B5EF4-FFF2-40B4-BE49-F238E27FC236}">
                <a16:creationId xmlns:a16="http://schemas.microsoft.com/office/drawing/2014/main" id="{7A2F46BB-456F-CF9B-4343-4BF733BD8345}"/>
              </a:ext>
            </a:extLst>
          </p:cNvPr>
          <p:cNvSpPr>
            <a:spLocks noGrp="1"/>
          </p:cNvSpPr>
          <p:nvPr>
            <p:ph type="sldNum" sz="quarter" idx="17"/>
          </p:nvPr>
        </p:nvSpPr>
        <p:spPr/>
        <p:txBody>
          <a:bodyPr/>
          <a:lstStyle/>
          <a:p>
            <a:fld id="{157239EC-7878-4535-AA1C-EFF5EA6888F5}" type="slidenum">
              <a:rPr lang="ru-RU" smtClean="0"/>
              <a:pPr/>
              <a:t>3</a:t>
            </a:fld>
            <a:endParaRPr lang="ru-RU"/>
          </a:p>
        </p:txBody>
      </p:sp>
    </p:spTree>
    <p:extLst>
      <p:ext uri="{BB962C8B-B14F-4D97-AF65-F5344CB8AC3E}">
        <p14:creationId xmlns:p14="http://schemas.microsoft.com/office/powerpoint/2010/main" val="30259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3C5E5A1-9BDF-4EC8-AE17-15983BD30D30}"/>
              </a:ext>
            </a:extLst>
          </p:cNvPr>
          <p:cNvSpPr>
            <a:spLocks noGrp="1"/>
          </p:cNvSpPr>
          <p:nvPr>
            <p:ph type="title"/>
          </p:nvPr>
        </p:nvSpPr>
        <p:spPr/>
        <p:txBody>
          <a:bodyPr>
            <a:normAutofit/>
          </a:bodyPr>
          <a:lstStyle/>
          <a:p>
            <a:r>
              <a:rPr lang="da-DK">
                <a:solidFill>
                  <a:schemeClr val="accent2"/>
                </a:solidFill>
              </a:rPr>
              <a:t>Business Problem</a:t>
            </a:r>
            <a:endParaRPr lang="ru-RU"/>
          </a:p>
        </p:txBody>
      </p:sp>
      <p:sp>
        <p:nvSpPr>
          <p:cNvPr id="9" name="Прямоугольник 8">
            <a:extLst>
              <a:ext uri="{FF2B5EF4-FFF2-40B4-BE49-F238E27FC236}">
                <a16:creationId xmlns:a16="http://schemas.microsoft.com/office/drawing/2014/main" id="{E68E7C47-50FA-4F6C-BEE5-8B44C45A303F}"/>
              </a:ext>
            </a:extLst>
          </p:cNvPr>
          <p:cNvSpPr/>
          <p:nvPr/>
        </p:nvSpPr>
        <p:spPr>
          <a:xfrm>
            <a:off x="8976000" y="0"/>
            <a:ext cx="321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Текст 5">
            <a:extLst>
              <a:ext uri="{FF2B5EF4-FFF2-40B4-BE49-F238E27FC236}">
                <a16:creationId xmlns:a16="http://schemas.microsoft.com/office/drawing/2014/main" id="{BB965BA0-D7B7-4E59-AD30-B39F5243917C}"/>
              </a:ext>
            </a:extLst>
          </p:cNvPr>
          <p:cNvSpPr>
            <a:spLocks noGrp="1"/>
          </p:cNvSpPr>
          <p:nvPr>
            <p:ph type="body" sz="quarter" idx="14"/>
          </p:nvPr>
        </p:nvSpPr>
        <p:spPr>
          <a:xfrm>
            <a:off x="471000" y="1224000"/>
            <a:ext cx="5714999" cy="4905000"/>
          </a:xfrm>
        </p:spPr>
        <p:txBody>
          <a:bodyPr>
            <a:noAutofit/>
          </a:bodyPr>
          <a:lstStyle/>
          <a:p>
            <a:pPr marL="285750" indent="-285750">
              <a:lnSpc>
                <a:spcPct val="107000"/>
              </a:lnSpc>
              <a:spcAft>
                <a:spcPts val="800"/>
              </a:spcAft>
              <a:buFont typeface="Arial" panose="020B0604020202020204" pitchFamily="34" charset="0"/>
              <a:buChar char="•"/>
            </a:pPr>
            <a:r>
              <a:rPr lang="en-CA" sz="2400" kern="100">
                <a:solidFill>
                  <a:srgbClr val="D99255"/>
                </a:solidFill>
                <a:effectLst/>
                <a:ea typeface="DengXian" panose="02010600030101010101" pitchFamily="2" charset="-122"/>
                <a:cs typeface="Times New Roman" panose="02020603050405020304" pitchFamily="18" charset="0"/>
              </a:rPr>
              <a:t>Hotel industry experiences demand from frequent business travellers and leisure tourists. Our objective is to utilize hotel booking data to forecast potential cancellations</a:t>
            </a:r>
          </a:p>
          <a:p>
            <a:pPr marL="285750" indent="-285750">
              <a:lnSpc>
                <a:spcPct val="107000"/>
              </a:lnSpc>
              <a:spcAft>
                <a:spcPts val="800"/>
              </a:spcAft>
              <a:buFont typeface="Arial" panose="020B0604020202020204" pitchFamily="34" charset="0"/>
              <a:buChar char="•"/>
            </a:pPr>
            <a:r>
              <a:rPr lang="en-CA" sz="2400" kern="100">
                <a:solidFill>
                  <a:srgbClr val="D99255"/>
                </a:solidFill>
                <a:effectLst/>
                <a:ea typeface="DengXian" panose="02010600030101010101" pitchFamily="2" charset="-122"/>
                <a:cs typeface="Times New Roman" panose="02020603050405020304" pitchFamily="18" charset="0"/>
              </a:rPr>
              <a:t>We aim to address the following business inquiries:</a:t>
            </a:r>
          </a:p>
          <a:p>
            <a:pPr marL="742950" lvl="1" indent="-285750">
              <a:lnSpc>
                <a:spcPct val="107000"/>
              </a:lnSpc>
              <a:spcAft>
                <a:spcPts val="800"/>
              </a:spcAft>
              <a:buFont typeface="Arial" panose="020B0604020202020204" pitchFamily="34" charset="0"/>
              <a:buChar char="•"/>
            </a:pPr>
            <a:r>
              <a:rPr lang="en-CA" kern="100">
                <a:solidFill>
                  <a:srgbClr val="D99255"/>
                </a:solidFill>
                <a:effectLst/>
                <a:ea typeface="DengXian" panose="02010600030101010101" pitchFamily="2" charset="-122"/>
                <a:cs typeface="Times New Roman" panose="02020603050405020304" pitchFamily="18" charset="0"/>
              </a:rPr>
              <a:t>Would a customer cancel the booking?</a:t>
            </a:r>
          </a:p>
          <a:p>
            <a:pPr marL="742950" lvl="1" indent="-285750">
              <a:lnSpc>
                <a:spcPct val="107000"/>
              </a:lnSpc>
              <a:spcAft>
                <a:spcPts val="800"/>
              </a:spcAft>
              <a:buFont typeface="Arial" panose="020B0604020202020204" pitchFamily="34" charset="0"/>
              <a:buChar char="•"/>
            </a:pPr>
            <a:r>
              <a:rPr lang="en-US">
                <a:solidFill>
                  <a:srgbClr val="D99255"/>
                </a:solidFill>
              </a:rPr>
              <a:t>What are the primary factors influencing hotel booking cancellations?</a:t>
            </a:r>
            <a:endParaRPr lang="ru-RU">
              <a:solidFill>
                <a:srgbClr val="D99255"/>
              </a:solidFill>
            </a:endParaRPr>
          </a:p>
        </p:txBody>
      </p:sp>
      <p:pic>
        <p:nvPicPr>
          <p:cNvPr id="8" name="Рисунок 7">
            <a:extLst>
              <a:ext uri="{FF2B5EF4-FFF2-40B4-BE49-F238E27FC236}">
                <a16:creationId xmlns:a16="http://schemas.microsoft.com/office/drawing/2014/main" id="{00A3673C-C996-434B-B791-31C233626A69}"/>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79FFCCFD-7135-79B3-F86E-FE4424323A3E}"/>
              </a:ext>
            </a:extLst>
          </p:cNvPr>
          <p:cNvSpPr>
            <a:spLocks noGrp="1"/>
          </p:cNvSpPr>
          <p:nvPr>
            <p:ph type="sldNum" sz="quarter" idx="17"/>
          </p:nvPr>
        </p:nvSpPr>
        <p:spPr/>
        <p:txBody>
          <a:bodyPr/>
          <a:lstStyle/>
          <a:p>
            <a:fld id="{157239EC-7878-4535-AA1C-EFF5EA6888F5}" type="slidenum">
              <a:rPr lang="ru-RU" smtClean="0"/>
              <a:pPr/>
              <a:t>4</a:t>
            </a:fld>
            <a:endParaRPr lang="ru-RU"/>
          </a:p>
        </p:txBody>
      </p:sp>
    </p:spTree>
    <p:extLst>
      <p:ext uri="{BB962C8B-B14F-4D97-AF65-F5344CB8AC3E}">
        <p14:creationId xmlns:p14="http://schemas.microsoft.com/office/powerpoint/2010/main" val="190401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a:extLst>
              <a:ext uri="{FF2B5EF4-FFF2-40B4-BE49-F238E27FC236}">
                <a16:creationId xmlns:a16="http://schemas.microsoft.com/office/drawing/2014/main" id="{291983DF-4F25-4D9F-9FED-CCD216D24B6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1" name="Текст 10">
            <a:extLst>
              <a:ext uri="{FF2B5EF4-FFF2-40B4-BE49-F238E27FC236}">
                <a16:creationId xmlns:a16="http://schemas.microsoft.com/office/drawing/2014/main" id="{66AF8873-A08C-417E-8683-966BCB36E8DB}"/>
              </a:ext>
            </a:extLst>
          </p:cNvPr>
          <p:cNvSpPr>
            <a:spLocks noGrp="1"/>
          </p:cNvSpPr>
          <p:nvPr>
            <p:ph type="body" sz="quarter" idx="14"/>
          </p:nvPr>
        </p:nvSpPr>
        <p:spPr>
          <a:xfrm>
            <a:off x="8346000" y="1111492"/>
            <a:ext cx="3509999" cy="4762115"/>
          </a:xfrm>
        </p:spPr>
        <p:txBody>
          <a:bodyPr>
            <a:normAutofit/>
          </a:bodyPr>
          <a:lstStyle/>
          <a:p>
            <a:r>
              <a:rPr lang="en-US" b="1">
                <a:solidFill>
                  <a:srgbClr val="D99255"/>
                </a:solidFill>
                <a:latin typeface="+mj-lt"/>
              </a:rPr>
              <a:t>Label: </a:t>
            </a:r>
          </a:p>
          <a:p>
            <a:r>
              <a:rPr lang="en-US" sz="2400">
                <a:solidFill>
                  <a:srgbClr val="D99255"/>
                </a:solidFill>
              </a:rPr>
              <a:t>Dummy variable: </a:t>
            </a:r>
            <a:r>
              <a:rPr lang="en-US" sz="2400" err="1">
                <a:solidFill>
                  <a:srgbClr val="D99255"/>
                </a:solidFill>
              </a:rPr>
              <a:t>Is_Cancelled</a:t>
            </a:r>
            <a:r>
              <a:rPr lang="en-US" sz="2400">
                <a:solidFill>
                  <a:srgbClr val="D99255"/>
                </a:solidFill>
              </a:rPr>
              <a:t> </a:t>
            </a:r>
          </a:p>
          <a:p>
            <a:endParaRPr lang="en-US" sz="2400">
              <a:solidFill>
                <a:srgbClr val="D99255"/>
              </a:solidFill>
            </a:endParaRPr>
          </a:p>
          <a:p>
            <a:r>
              <a:rPr lang="en-US" b="1">
                <a:solidFill>
                  <a:srgbClr val="D99255"/>
                </a:solidFill>
                <a:latin typeface="+mj-lt"/>
              </a:rPr>
              <a:t>Predicators:</a:t>
            </a:r>
          </a:p>
          <a:p>
            <a:r>
              <a:rPr lang="en-US" sz="2400">
                <a:solidFill>
                  <a:srgbClr val="D99255"/>
                </a:solidFill>
              </a:rPr>
              <a:t>Guest nationality, hotel amenities, market segment, customer type, etc.</a:t>
            </a:r>
            <a:endParaRPr lang="ru-RU" sz="2400">
              <a:solidFill>
                <a:srgbClr val="D99255"/>
              </a:solidFill>
            </a:endParaRPr>
          </a:p>
        </p:txBody>
      </p:sp>
      <p:sp>
        <p:nvSpPr>
          <p:cNvPr id="15" name="Прямоугольник 14">
            <a:extLst>
              <a:ext uri="{FF2B5EF4-FFF2-40B4-BE49-F238E27FC236}">
                <a16:creationId xmlns:a16="http://schemas.microsoft.com/office/drawing/2014/main" id="{31C92471-CD9D-4666-B875-7709363C7D51}"/>
              </a:ext>
            </a:extLst>
          </p:cNvPr>
          <p:cNvSpPr/>
          <p:nvPr/>
        </p:nvSpPr>
        <p:spPr>
          <a:xfrm>
            <a:off x="3125999" y="954000"/>
            <a:ext cx="5031631" cy="508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Текст 11">
            <a:extLst>
              <a:ext uri="{FF2B5EF4-FFF2-40B4-BE49-F238E27FC236}">
                <a16:creationId xmlns:a16="http://schemas.microsoft.com/office/drawing/2014/main" id="{367C53BF-5DFD-4A9F-BBA7-B79CD8EFF189}"/>
              </a:ext>
            </a:extLst>
          </p:cNvPr>
          <p:cNvSpPr>
            <a:spLocks noGrp="1"/>
          </p:cNvSpPr>
          <p:nvPr>
            <p:ph type="body" sz="quarter" idx="15"/>
          </p:nvPr>
        </p:nvSpPr>
        <p:spPr>
          <a:xfrm>
            <a:off x="3547838" y="1972965"/>
            <a:ext cx="4201150" cy="3630900"/>
          </a:xfrm>
        </p:spPr>
        <p:txBody>
          <a:bodyPr>
            <a:noAutofit/>
          </a:bodyPr>
          <a:lstStyle/>
          <a:p>
            <a:pPr marL="342900" indent="-342900">
              <a:buFont typeface="Arial" panose="020B0604020202020204" pitchFamily="34" charset="0"/>
              <a:buChar char="•"/>
            </a:pPr>
            <a:r>
              <a:rPr lang="en-CA" sz="2400">
                <a:solidFill>
                  <a:schemeClr val="bg1"/>
                </a:solidFill>
              </a:rPr>
              <a:t>Data source: Kaggle - </a:t>
            </a:r>
            <a:r>
              <a:rPr lang="en-CA" sz="2400">
                <a:solidFill>
                  <a:schemeClr val="bg1"/>
                </a:solidFill>
                <a:effectLst/>
                <a:ea typeface="DengXian" panose="02010600030101010101" pitchFamily="2" charset="-122"/>
                <a:cs typeface="Times New Roman" panose="02020603050405020304" pitchFamily="18" charset="0"/>
              </a:rPr>
              <a:t>Hotel booking demand datasets</a:t>
            </a:r>
          </a:p>
          <a:p>
            <a:pPr marL="285750" indent="-285750">
              <a:buFont typeface="Arial" panose="020B0604020202020204" pitchFamily="34" charset="0"/>
              <a:buChar char="•"/>
            </a:pPr>
            <a:endParaRPr lang="en-CA" sz="2400">
              <a:solidFill>
                <a:schemeClr val="bg1"/>
              </a:solidFill>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CA" sz="2400">
                <a:solidFill>
                  <a:schemeClr val="bg1"/>
                </a:solidFill>
                <a:effectLst/>
                <a:ea typeface="DengXian" panose="02010600030101010101" pitchFamily="2" charset="-122"/>
                <a:cs typeface="Times New Roman" panose="02020603050405020304" pitchFamily="18" charset="0"/>
              </a:rPr>
              <a:t>Types: Resort and City Hotel</a:t>
            </a:r>
          </a:p>
          <a:p>
            <a:pPr marL="285750" indent="-285750">
              <a:buFont typeface="Arial" panose="020B0604020202020204" pitchFamily="34" charset="0"/>
              <a:buChar char="•"/>
            </a:pPr>
            <a:endParaRPr lang="en-CA" sz="2400">
              <a:solidFill>
                <a:schemeClr val="bg1"/>
              </a:solidFill>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CA" sz="2400">
                <a:solidFill>
                  <a:schemeClr val="bg1"/>
                </a:solidFill>
                <a:effectLst/>
                <a:ea typeface="DengXian" panose="02010600030101010101" pitchFamily="2" charset="-122"/>
                <a:cs typeface="Times New Roman" panose="02020603050405020304" pitchFamily="18" charset="0"/>
              </a:rPr>
              <a:t>119,391 rows and 32 features</a:t>
            </a:r>
          </a:p>
          <a:p>
            <a:pPr marL="285750" indent="-285750">
              <a:buFont typeface="Arial" panose="020B0604020202020204" pitchFamily="34" charset="0"/>
              <a:buChar char="•"/>
            </a:pPr>
            <a:endParaRPr lang="en-CA" sz="2400">
              <a:solidFill>
                <a:schemeClr val="bg1"/>
              </a:solidFill>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CA" sz="2400">
                <a:solidFill>
                  <a:schemeClr val="bg1"/>
                </a:solidFill>
                <a:effectLst/>
                <a:ea typeface="DengXian" panose="02010600030101010101" pitchFamily="2" charset="-122"/>
                <a:cs typeface="Times New Roman" panose="02020603050405020304" pitchFamily="18" charset="0"/>
              </a:rPr>
              <a:t>1</a:t>
            </a:r>
            <a:r>
              <a:rPr lang="en-CA" sz="2400" baseline="30000">
                <a:solidFill>
                  <a:schemeClr val="bg1"/>
                </a:solidFill>
                <a:effectLst/>
                <a:ea typeface="DengXian" panose="02010600030101010101" pitchFamily="2" charset="-122"/>
                <a:cs typeface="Times New Roman" panose="02020603050405020304" pitchFamily="18" charset="0"/>
              </a:rPr>
              <a:t>st</a:t>
            </a:r>
            <a:r>
              <a:rPr lang="en-CA" sz="2400">
                <a:solidFill>
                  <a:schemeClr val="bg1"/>
                </a:solidFill>
                <a:effectLst/>
                <a:ea typeface="DengXian" panose="02010600030101010101" pitchFamily="2" charset="-122"/>
                <a:cs typeface="Times New Roman" panose="02020603050405020304" pitchFamily="18" charset="0"/>
              </a:rPr>
              <a:t> July 2015 – 31</a:t>
            </a:r>
            <a:r>
              <a:rPr lang="en-CA" sz="2400" baseline="30000">
                <a:solidFill>
                  <a:schemeClr val="bg1"/>
                </a:solidFill>
                <a:effectLst/>
                <a:ea typeface="DengXian" panose="02010600030101010101" pitchFamily="2" charset="-122"/>
                <a:cs typeface="Times New Roman" panose="02020603050405020304" pitchFamily="18" charset="0"/>
              </a:rPr>
              <a:t>st</a:t>
            </a:r>
            <a:r>
              <a:rPr lang="en-CA" sz="2400">
                <a:solidFill>
                  <a:schemeClr val="bg1"/>
                </a:solidFill>
                <a:effectLst/>
                <a:ea typeface="DengXian" panose="02010600030101010101" pitchFamily="2" charset="-122"/>
                <a:cs typeface="Times New Roman" panose="02020603050405020304" pitchFamily="18" charset="0"/>
              </a:rPr>
              <a:t> August 2017 </a:t>
            </a:r>
            <a:endParaRPr lang="en-CA" sz="2400">
              <a:solidFill>
                <a:schemeClr val="bg1"/>
              </a:solidFill>
            </a:endParaRPr>
          </a:p>
          <a:p>
            <a:endParaRPr lang="ru-RU" sz="2400" b="1">
              <a:solidFill>
                <a:schemeClr val="bg1"/>
              </a:solidFill>
            </a:endParaRPr>
          </a:p>
        </p:txBody>
      </p:sp>
      <p:sp>
        <p:nvSpPr>
          <p:cNvPr id="16" name="Прямоугольник 15">
            <a:extLst>
              <a:ext uri="{FF2B5EF4-FFF2-40B4-BE49-F238E27FC236}">
                <a16:creationId xmlns:a16="http://schemas.microsoft.com/office/drawing/2014/main" id="{4DFB799B-1D07-4A1E-A299-4E51627E2702}"/>
              </a:ext>
            </a:extLst>
          </p:cNvPr>
          <p:cNvSpPr/>
          <p:nvPr/>
        </p:nvSpPr>
        <p:spPr>
          <a:xfrm>
            <a:off x="3351000" y="1156259"/>
            <a:ext cx="2570384" cy="523220"/>
          </a:xfrm>
          <a:prstGeom prst="rect">
            <a:avLst/>
          </a:prstGeom>
        </p:spPr>
        <p:txBody>
          <a:bodyPr wrap="none">
            <a:spAutoFit/>
          </a:bodyPr>
          <a:lstStyle/>
          <a:p>
            <a:r>
              <a:rPr lang="en-US" sz="2800" b="1" cap="all">
                <a:solidFill>
                  <a:schemeClr val="bg1"/>
                </a:solidFill>
                <a:latin typeface="+mj-lt"/>
              </a:rPr>
              <a:t>Data overview</a:t>
            </a:r>
            <a:endParaRPr lang="ru-RU" sz="2800" b="1" cap="all">
              <a:latin typeface="+mj-lt"/>
            </a:endParaRPr>
          </a:p>
        </p:txBody>
      </p:sp>
    </p:spTree>
    <p:extLst>
      <p:ext uri="{BB962C8B-B14F-4D97-AF65-F5344CB8AC3E}">
        <p14:creationId xmlns:p14="http://schemas.microsoft.com/office/powerpoint/2010/main" val="31311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21DCC0B1-5871-4638-A7D3-837AC1B49F9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15" name="Рисунок 14">
            <a:extLst>
              <a:ext uri="{FF2B5EF4-FFF2-40B4-BE49-F238E27FC236}">
                <a16:creationId xmlns:a16="http://schemas.microsoft.com/office/drawing/2014/main" id="{94A534FA-1435-4D46-9DB2-E5ED75AE7509}"/>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19" name="Рисунок 18">
            <a:extLst>
              <a:ext uri="{FF2B5EF4-FFF2-40B4-BE49-F238E27FC236}">
                <a16:creationId xmlns:a16="http://schemas.microsoft.com/office/drawing/2014/main" id="{60B93410-293C-4548-A5F9-3AFBB556BBEC}"/>
              </a:ext>
            </a:extLst>
          </p:cNvPr>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pic>
        <p:nvPicPr>
          <p:cNvPr id="17" name="Рисунок 16">
            <a:extLst>
              <a:ext uri="{FF2B5EF4-FFF2-40B4-BE49-F238E27FC236}">
                <a16:creationId xmlns:a16="http://schemas.microsoft.com/office/drawing/2014/main" id="{155598EF-285B-447C-8170-68FE5A18769D}"/>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sp>
        <p:nvSpPr>
          <p:cNvPr id="6" name="Заголовок 5">
            <a:extLst>
              <a:ext uri="{FF2B5EF4-FFF2-40B4-BE49-F238E27FC236}">
                <a16:creationId xmlns:a16="http://schemas.microsoft.com/office/drawing/2014/main" id="{F9523021-8722-4EC8-AF60-8D89B6A8799C}"/>
              </a:ext>
            </a:extLst>
          </p:cNvPr>
          <p:cNvSpPr>
            <a:spLocks noGrp="1"/>
          </p:cNvSpPr>
          <p:nvPr>
            <p:ph type="title"/>
          </p:nvPr>
        </p:nvSpPr>
        <p:spPr/>
        <p:txBody>
          <a:bodyPr>
            <a:normAutofit/>
          </a:bodyPr>
          <a:lstStyle/>
          <a:p>
            <a:r>
              <a:rPr lang="da-DK">
                <a:solidFill>
                  <a:schemeClr val="accent2"/>
                </a:solidFill>
              </a:rPr>
              <a:t>Methodology</a:t>
            </a:r>
            <a:endParaRPr lang="ru-RU"/>
          </a:p>
        </p:txBody>
      </p:sp>
      <p:sp>
        <p:nvSpPr>
          <p:cNvPr id="11" name="Текст 10">
            <a:extLst>
              <a:ext uri="{FF2B5EF4-FFF2-40B4-BE49-F238E27FC236}">
                <a16:creationId xmlns:a16="http://schemas.microsoft.com/office/drawing/2014/main" id="{3EC677A1-E93F-43F8-BB91-4257C48C7483}"/>
              </a:ext>
            </a:extLst>
          </p:cNvPr>
          <p:cNvSpPr>
            <a:spLocks noGrp="1"/>
          </p:cNvSpPr>
          <p:nvPr>
            <p:ph type="body" sz="quarter" idx="14"/>
          </p:nvPr>
        </p:nvSpPr>
        <p:spPr>
          <a:xfrm>
            <a:off x="6365450" y="1457770"/>
            <a:ext cx="5490000" cy="4896992"/>
          </a:xfrm>
        </p:spPr>
        <p:txBody>
          <a:bodyPr vert="horz" lIns="91440" tIns="45720" rIns="91440" bIns="45720" rtlCol="0" anchor="t">
            <a:normAutofit/>
          </a:bodyPr>
          <a:lstStyle/>
          <a:p>
            <a:pPr marL="514350" indent="-514350">
              <a:lnSpc>
                <a:spcPct val="150000"/>
              </a:lnSpc>
              <a:spcBef>
                <a:spcPct val="0"/>
              </a:spcBef>
              <a:buFont typeface="+mj-lt"/>
              <a:buAutoNum type="arabicPeriod"/>
            </a:pPr>
            <a:r>
              <a:rPr lang="en-US" sz="3600">
                <a:solidFill>
                  <a:srgbClr val="D99255"/>
                </a:solidFill>
                <a:ea typeface="+mj-ea"/>
                <a:cs typeface="+mj-cs"/>
              </a:rPr>
              <a:t>Exploratory Data Analysis</a:t>
            </a:r>
          </a:p>
          <a:p>
            <a:pPr marL="514350" indent="-514350">
              <a:lnSpc>
                <a:spcPct val="150000"/>
              </a:lnSpc>
              <a:spcBef>
                <a:spcPct val="0"/>
              </a:spcBef>
              <a:buFont typeface="+mj-lt"/>
              <a:buAutoNum type="arabicPeriod"/>
            </a:pPr>
            <a:endParaRPr lang="en-US" sz="3600">
              <a:solidFill>
                <a:srgbClr val="D99255"/>
              </a:solidFill>
            </a:endParaRPr>
          </a:p>
          <a:p>
            <a:pPr marL="514350" indent="-514350">
              <a:lnSpc>
                <a:spcPct val="150000"/>
              </a:lnSpc>
              <a:buFont typeface="+mj-lt"/>
              <a:buAutoNum type="arabicPeriod"/>
            </a:pPr>
            <a:r>
              <a:rPr lang="en-US" sz="3600">
                <a:solidFill>
                  <a:srgbClr val="D99255"/>
                </a:solidFill>
              </a:rPr>
              <a:t>Data Preprocessing</a:t>
            </a:r>
          </a:p>
          <a:p>
            <a:pPr marL="514350" indent="-514350">
              <a:lnSpc>
                <a:spcPct val="150000"/>
              </a:lnSpc>
              <a:buFont typeface="+mj-lt"/>
              <a:buAutoNum type="arabicPeriod"/>
            </a:pPr>
            <a:endParaRPr lang="en-US" sz="3600">
              <a:solidFill>
                <a:srgbClr val="D99255"/>
              </a:solidFill>
            </a:endParaRPr>
          </a:p>
          <a:p>
            <a:pPr marL="514350" indent="-514350">
              <a:lnSpc>
                <a:spcPct val="150000"/>
              </a:lnSpc>
              <a:buFont typeface="+mj-lt"/>
              <a:buAutoNum type="arabicPeriod"/>
            </a:pPr>
            <a:r>
              <a:rPr lang="en-US" sz="3600">
                <a:solidFill>
                  <a:srgbClr val="D99255"/>
                </a:solidFill>
              </a:rPr>
              <a:t>Data Modeling</a:t>
            </a:r>
          </a:p>
        </p:txBody>
      </p:sp>
    </p:spTree>
    <p:extLst>
      <p:ext uri="{BB962C8B-B14F-4D97-AF65-F5344CB8AC3E}">
        <p14:creationId xmlns:p14="http://schemas.microsoft.com/office/powerpoint/2010/main" val="415295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5AD9F-A2FA-4534-9010-54D2113491BD}"/>
              </a:ext>
            </a:extLst>
          </p:cNvPr>
          <p:cNvSpPr>
            <a:spLocks noGrp="1"/>
          </p:cNvSpPr>
          <p:nvPr>
            <p:ph type="title"/>
          </p:nvPr>
        </p:nvSpPr>
        <p:spPr>
          <a:xfrm>
            <a:off x="400518" y="-32657"/>
            <a:ext cx="6030000" cy="1325563"/>
          </a:xfrm>
        </p:spPr>
        <p:txBody>
          <a:bodyPr/>
          <a:lstStyle/>
          <a:p>
            <a:r>
              <a:rPr lang="da-DK">
                <a:solidFill>
                  <a:schemeClr val="accent2"/>
                </a:solidFill>
              </a:rPr>
              <a:t>Exploratory Data Analysis</a:t>
            </a:r>
            <a:endParaRPr lang="ru-RU">
              <a:solidFill>
                <a:schemeClr val="accent2"/>
              </a:solidFill>
            </a:endParaRPr>
          </a:p>
        </p:txBody>
      </p:sp>
      <p:pic>
        <p:nvPicPr>
          <p:cNvPr id="7" name="Picture 6">
            <a:extLst>
              <a:ext uri="{FF2B5EF4-FFF2-40B4-BE49-F238E27FC236}">
                <a16:creationId xmlns:a16="http://schemas.microsoft.com/office/drawing/2014/main" id="{F944E742-8378-D1CE-7B17-58624FCDA3F0}"/>
              </a:ext>
            </a:extLst>
          </p:cNvPr>
          <p:cNvPicPr>
            <a:picLocks noChangeAspect="1"/>
          </p:cNvPicPr>
          <p:nvPr/>
        </p:nvPicPr>
        <p:blipFill>
          <a:blip r:embed="rId3"/>
          <a:stretch>
            <a:fillRect/>
          </a:stretch>
        </p:blipFill>
        <p:spPr>
          <a:xfrm>
            <a:off x="5975353" y="2034360"/>
            <a:ext cx="6047514" cy="4017364"/>
          </a:xfrm>
          <a:prstGeom prst="rect">
            <a:avLst/>
          </a:prstGeom>
        </p:spPr>
      </p:pic>
      <p:pic>
        <p:nvPicPr>
          <p:cNvPr id="4" name="Picture 3" descr="A picture containing text, circle, compact disk, colorfulness&#10;&#10;Description automatically generated">
            <a:extLst>
              <a:ext uri="{FF2B5EF4-FFF2-40B4-BE49-F238E27FC236}">
                <a16:creationId xmlns:a16="http://schemas.microsoft.com/office/drawing/2014/main" id="{61804E64-5950-DD4D-7F95-76C37B86A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486" y="1541236"/>
            <a:ext cx="4394171" cy="4510488"/>
          </a:xfrm>
          <a:prstGeom prst="rect">
            <a:avLst/>
          </a:prstGeom>
        </p:spPr>
      </p:pic>
      <p:pic>
        <p:nvPicPr>
          <p:cNvPr id="9" name="Picture 8" descr="A picture containing text, colorfulness, font, screenshot&#10;&#10;Description automatically generated">
            <a:extLst>
              <a:ext uri="{FF2B5EF4-FFF2-40B4-BE49-F238E27FC236}">
                <a16:creationId xmlns:a16="http://schemas.microsoft.com/office/drawing/2014/main" id="{221FB3B0-A9C2-D116-9994-B6A3D7B80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0679" y="1343335"/>
            <a:ext cx="1067547" cy="5034784"/>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A6D9FBD-35E0-94A7-93AA-2CC9ECFF8C3D}"/>
                  </a:ext>
                </a:extLst>
              </p14:cNvPr>
              <p14:cNvContentPartPr/>
              <p14:nvPr/>
            </p14:nvContentPartPr>
            <p14:xfrm>
              <a:off x="11001000" y="3204000"/>
              <a:ext cx="412920" cy="360"/>
            </p14:xfrm>
          </p:contentPart>
        </mc:Choice>
        <mc:Fallback xmlns="">
          <p:pic>
            <p:nvPicPr>
              <p:cNvPr id="6" name="Ink 5">
                <a:extLst>
                  <a:ext uri="{FF2B5EF4-FFF2-40B4-BE49-F238E27FC236}">
                    <a16:creationId xmlns:a16="http://schemas.microsoft.com/office/drawing/2014/main" id="{EA6D9FBD-35E0-94A7-93AA-2CC9ECFF8C3D}"/>
                  </a:ext>
                </a:extLst>
              </p:cNvPr>
              <p:cNvPicPr/>
              <p:nvPr/>
            </p:nvPicPr>
            <p:blipFill>
              <a:blip r:embed="rId7"/>
              <a:stretch>
                <a:fillRect/>
              </a:stretch>
            </p:blipFill>
            <p:spPr>
              <a:xfrm>
                <a:off x="10947000" y="3096000"/>
                <a:ext cx="520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EF02679-4829-9F89-FD81-75F6E2873EF7}"/>
                  </a:ext>
                </a:extLst>
              </p14:cNvPr>
              <p14:cNvContentPartPr/>
              <p14:nvPr/>
            </p14:nvContentPartPr>
            <p14:xfrm>
              <a:off x="8193056" y="3564000"/>
              <a:ext cx="581786" cy="360"/>
            </p14:xfrm>
          </p:contentPart>
        </mc:Choice>
        <mc:Fallback xmlns="">
          <p:pic>
            <p:nvPicPr>
              <p:cNvPr id="11" name="Ink 10">
                <a:extLst>
                  <a:ext uri="{FF2B5EF4-FFF2-40B4-BE49-F238E27FC236}">
                    <a16:creationId xmlns:a16="http://schemas.microsoft.com/office/drawing/2014/main" id="{EEF02679-4829-9F89-FD81-75F6E2873EF7}"/>
                  </a:ext>
                </a:extLst>
              </p:cNvPr>
              <p:cNvPicPr/>
              <p:nvPr/>
            </p:nvPicPr>
            <p:blipFill>
              <a:blip r:embed="rId9"/>
              <a:stretch>
                <a:fillRect/>
              </a:stretch>
            </p:blipFill>
            <p:spPr>
              <a:xfrm>
                <a:off x="8139087" y="3456000"/>
                <a:ext cx="68936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E13A372D-4A91-6B08-4A33-5BAC86B99542}"/>
                  </a:ext>
                </a:extLst>
              </p14:cNvPr>
              <p14:cNvContentPartPr/>
              <p14:nvPr/>
            </p14:nvContentPartPr>
            <p14:xfrm>
              <a:off x="10815060" y="5274000"/>
              <a:ext cx="598860" cy="360"/>
            </p14:xfrm>
          </p:contentPart>
        </mc:Choice>
        <mc:Fallback xmlns="">
          <p:pic>
            <p:nvPicPr>
              <p:cNvPr id="13" name="Ink 12">
                <a:extLst>
                  <a:ext uri="{FF2B5EF4-FFF2-40B4-BE49-F238E27FC236}">
                    <a16:creationId xmlns:a16="http://schemas.microsoft.com/office/drawing/2014/main" id="{E13A372D-4A91-6B08-4A33-5BAC86B99542}"/>
                  </a:ext>
                </a:extLst>
              </p:cNvPr>
              <p:cNvPicPr/>
              <p:nvPr/>
            </p:nvPicPr>
            <p:blipFill>
              <a:blip r:embed="rId11"/>
              <a:stretch>
                <a:fillRect/>
              </a:stretch>
            </p:blipFill>
            <p:spPr>
              <a:xfrm>
                <a:off x="10761044" y="5166000"/>
                <a:ext cx="70653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83F2D620-758E-C586-B0A6-7A5C15ABA8C0}"/>
                  </a:ext>
                </a:extLst>
              </p14:cNvPr>
              <p14:cNvContentPartPr/>
              <p14:nvPr/>
            </p14:nvContentPartPr>
            <p14:xfrm>
              <a:off x="8193056" y="4599000"/>
              <a:ext cx="581786" cy="360"/>
            </p14:xfrm>
          </p:contentPart>
        </mc:Choice>
        <mc:Fallback xmlns="">
          <p:pic>
            <p:nvPicPr>
              <p:cNvPr id="14" name="Ink 13">
                <a:extLst>
                  <a:ext uri="{FF2B5EF4-FFF2-40B4-BE49-F238E27FC236}">
                    <a16:creationId xmlns:a16="http://schemas.microsoft.com/office/drawing/2014/main" id="{83F2D620-758E-C586-B0A6-7A5C15ABA8C0}"/>
                  </a:ext>
                </a:extLst>
              </p:cNvPr>
              <p:cNvPicPr/>
              <p:nvPr/>
            </p:nvPicPr>
            <p:blipFill>
              <a:blip r:embed="rId9"/>
              <a:stretch>
                <a:fillRect/>
              </a:stretch>
            </p:blipFill>
            <p:spPr>
              <a:xfrm>
                <a:off x="8139020" y="4491000"/>
                <a:ext cx="689497" cy="216000"/>
              </a:xfrm>
              <a:prstGeom prst="rect">
                <a:avLst/>
              </a:prstGeom>
            </p:spPr>
          </p:pic>
        </mc:Fallback>
      </mc:AlternateContent>
    </p:spTree>
    <p:extLst>
      <p:ext uri="{BB962C8B-B14F-4D97-AF65-F5344CB8AC3E}">
        <p14:creationId xmlns:p14="http://schemas.microsoft.com/office/powerpoint/2010/main" val="378142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88BA-4948-6F25-499B-6247FFFB9115}"/>
              </a:ext>
            </a:extLst>
          </p:cNvPr>
          <p:cNvSpPr>
            <a:spLocks noGrp="1"/>
          </p:cNvSpPr>
          <p:nvPr>
            <p:ph type="title"/>
          </p:nvPr>
        </p:nvSpPr>
        <p:spPr>
          <a:xfrm>
            <a:off x="838200" y="238892"/>
            <a:ext cx="10515600" cy="1325563"/>
          </a:xfrm>
        </p:spPr>
        <p:txBody>
          <a:bodyPr/>
          <a:lstStyle/>
          <a:p>
            <a:r>
              <a:rPr lang="da-DK">
                <a:solidFill>
                  <a:schemeClr val="accent2"/>
                </a:solidFill>
              </a:rPr>
              <a:t>Exploratory Data Analysis</a:t>
            </a:r>
            <a:endParaRPr lang="en-CA"/>
          </a:p>
        </p:txBody>
      </p:sp>
      <p:pic>
        <p:nvPicPr>
          <p:cNvPr id="5" name="Content Placeholder 4">
            <a:extLst>
              <a:ext uri="{FF2B5EF4-FFF2-40B4-BE49-F238E27FC236}">
                <a16:creationId xmlns:a16="http://schemas.microsoft.com/office/drawing/2014/main" id="{534EE48B-838C-7D9D-2EBC-42638360F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000" y="1314000"/>
            <a:ext cx="10350000" cy="5294571"/>
          </a:xfrm>
        </p:spPr>
      </p:pic>
    </p:spTree>
    <p:extLst>
      <p:ext uri="{BB962C8B-B14F-4D97-AF65-F5344CB8AC3E}">
        <p14:creationId xmlns:p14="http://schemas.microsoft.com/office/powerpoint/2010/main" val="11345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59F7-AEBC-2537-ED9E-84B7914AB52D}"/>
              </a:ext>
            </a:extLst>
          </p:cNvPr>
          <p:cNvSpPr>
            <a:spLocks noGrp="1"/>
          </p:cNvSpPr>
          <p:nvPr>
            <p:ph type="title"/>
          </p:nvPr>
        </p:nvSpPr>
        <p:spPr>
          <a:xfrm>
            <a:off x="380999" y="159693"/>
            <a:ext cx="6361171" cy="884308"/>
          </a:xfrm>
        </p:spPr>
        <p:txBody>
          <a:bodyPr/>
          <a:lstStyle/>
          <a:p>
            <a:r>
              <a:rPr lang="da-DK" dirty="0">
                <a:solidFill>
                  <a:schemeClr val="accent2"/>
                </a:solidFill>
              </a:rPr>
              <a:t>Exploratory Data Analysis</a:t>
            </a:r>
            <a:endParaRPr lang="en-CA" dirty="0"/>
          </a:p>
        </p:txBody>
      </p:sp>
      <p:pic>
        <p:nvPicPr>
          <p:cNvPr id="5" name="Picture 4">
            <a:extLst>
              <a:ext uri="{FF2B5EF4-FFF2-40B4-BE49-F238E27FC236}">
                <a16:creationId xmlns:a16="http://schemas.microsoft.com/office/drawing/2014/main" id="{1F15490A-ECB2-2A93-34A8-C26258F67207}"/>
              </a:ext>
            </a:extLst>
          </p:cNvPr>
          <p:cNvPicPr>
            <a:picLocks noChangeAspect="1"/>
          </p:cNvPicPr>
          <p:nvPr/>
        </p:nvPicPr>
        <p:blipFill>
          <a:blip r:embed="rId3"/>
          <a:stretch>
            <a:fillRect/>
          </a:stretch>
        </p:blipFill>
        <p:spPr>
          <a:xfrm>
            <a:off x="532171" y="3789000"/>
            <a:ext cx="6058829" cy="2461689"/>
          </a:xfrm>
          <a:prstGeom prst="rect">
            <a:avLst/>
          </a:prstGeom>
        </p:spPr>
      </p:pic>
      <p:pic>
        <p:nvPicPr>
          <p:cNvPr id="8" name="Picture 7">
            <a:extLst>
              <a:ext uri="{FF2B5EF4-FFF2-40B4-BE49-F238E27FC236}">
                <a16:creationId xmlns:a16="http://schemas.microsoft.com/office/drawing/2014/main" id="{03C43AAD-CFB1-3B0B-498A-A98CFF762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71" y="1044001"/>
            <a:ext cx="10423829" cy="2557035"/>
          </a:xfrm>
          <a:prstGeom prst="rect">
            <a:avLst/>
          </a:prstGeom>
          <a:solidFill>
            <a:srgbClr val="FFFF00"/>
          </a:solidFill>
        </p:spPr>
      </p:pic>
      <p:pic>
        <p:nvPicPr>
          <p:cNvPr id="10" name="Picture 9">
            <a:extLst>
              <a:ext uri="{FF2B5EF4-FFF2-40B4-BE49-F238E27FC236}">
                <a16:creationId xmlns:a16="http://schemas.microsoft.com/office/drawing/2014/main" id="{468EC821-EE46-F1DA-9757-59739C2508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171" y="3601036"/>
            <a:ext cx="5104391" cy="3097921"/>
          </a:xfrm>
          <a:prstGeom prst="rect">
            <a:avLst/>
          </a:prstGeom>
        </p:spPr>
      </p:pic>
    </p:spTree>
    <p:extLst>
      <p:ext uri="{BB962C8B-B14F-4D97-AF65-F5344CB8AC3E}">
        <p14:creationId xmlns:p14="http://schemas.microsoft.com/office/powerpoint/2010/main" val="288176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Отель">
      <a:dk1>
        <a:sysClr val="windowText" lastClr="000000"/>
      </a:dk1>
      <a:lt1>
        <a:sysClr val="window" lastClr="FFFFFF"/>
      </a:lt1>
      <a:dk2>
        <a:srgbClr val="021F59"/>
      </a:dk2>
      <a:lt2>
        <a:srgbClr val="E7E6E6"/>
      </a:lt2>
      <a:accent1>
        <a:srgbClr val="021F59"/>
      </a:accent1>
      <a:accent2>
        <a:srgbClr val="D99255"/>
      </a:accent2>
      <a:accent3>
        <a:srgbClr val="F2A35E"/>
      </a:accent3>
      <a:accent4>
        <a:srgbClr val="F2A35E"/>
      </a:accent4>
      <a:accent5>
        <a:srgbClr val="0D0D0D"/>
      </a:accent5>
      <a:accent6>
        <a:srgbClr val="F2F2F2"/>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05A010A1AB9D45B39A19815C9B203C" ma:contentTypeVersion="11" ma:contentTypeDescription="Create a new document." ma:contentTypeScope="" ma:versionID="a3488468d582a9ec20a0c34e3d0a22e5">
  <xsd:schema xmlns:xsd="http://www.w3.org/2001/XMLSchema" xmlns:xs="http://www.w3.org/2001/XMLSchema" xmlns:p="http://schemas.microsoft.com/office/2006/metadata/properties" xmlns:ns2="74c683fb-56d1-45ab-bd1f-67e948a7e2f7" xmlns:ns3="6b9cd0e1-4d47-4b8a-8a16-33f3bf32edfb" targetNamespace="http://schemas.microsoft.com/office/2006/metadata/properties" ma:root="true" ma:fieldsID="2aa1886f8b1fa6adc8e6760817bfaa8a" ns2:_="" ns3:_="">
    <xsd:import namespace="74c683fb-56d1-45ab-bd1f-67e948a7e2f7"/>
    <xsd:import namespace="6b9cd0e1-4d47-4b8a-8a16-33f3bf32edf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683fb-56d1-45ab-bd1f-67e948a7e2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9cd0e1-4d47-4b8a-8a16-33f3bf32edf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8494d2b-b69e-4c22-a7e9-7e61d60bf216}" ma:internalName="TaxCatchAll" ma:showField="CatchAllData" ma:web="6b9cd0e1-4d47-4b8a-8a16-33f3bf32ed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DB259-3464-4FEF-825F-3FDF540966D4}">
  <ds:schemaRefs>
    <ds:schemaRef ds:uri="http://schemas.microsoft.com/sharepoint/v3/contenttype/forms"/>
  </ds:schemaRefs>
</ds:datastoreItem>
</file>

<file path=customXml/itemProps2.xml><?xml version="1.0" encoding="utf-8"?>
<ds:datastoreItem xmlns:ds="http://schemas.openxmlformats.org/officeDocument/2006/customXml" ds:itemID="{FB1FD98C-8C47-4ED2-9C75-D3CC87667767}">
  <ds:schemaRefs>
    <ds:schemaRef ds:uri="6b9cd0e1-4d47-4b8a-8a16-33f3bf32edfb"/>
    <ds:schemaRef ds:uri="74c683fb-56d1-45ab-bd1f-67e948a7e2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Widescreen</PresentationFormat>
  <Paragraphs>109</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Söhne</vt:lpstr>
      <vt:lpstr>Arial</vt:lpstr>
      <vt:lpstr>Calibri</vt:lpstr>
      <vt:lpstr>Calibri Light</vt:lpstr>
      <vt:lpstr>Open Sans</vt:lpstr>
      <vt:lpstr>Тема Office</vt:lpstr>
      <vt:lpstr>Predicting Hotel Booking Cancellations</vt:lpstr>
      <vt:lpstr>Agenda</vt:lpstr>
      <vt:lpstr>Background</vt:lpstr>
      <vt:lpstr>Business Problem</vt:lpstr>
      <vt:lpstr>PowerPoint Presentation</vt:lpstr>
      <vt:lpstr>Methodology</vt:lpstr>
      <vt:lpstr>Exploratory Data Analysis</vt:lpstr>
      <vt:lpstr>Exploratory Data Analysis</vt:lpstr>
      <vt:lpstr>Exploratory Data Analysis</vt:lpstr>
      <vt:lpstr>Exploratory Data Analysis</vt:lpstr>
      <vt:lpstr>Data Preprocessing</vt:lpstr>
      <vt:lpstr>Model Building</vt:lpstr>
      <vt:lpstr>Best Model Results</vt:lpstr>
      <vt:lpstr>Recommendations</vt:lpstr>
      <vt:lpstr>THANK 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Юрий Козырев</dc:creator>
  <cp:lastModifiedBy>Klaire Zhou</cp:lastModifiedBy>
  <cp:revision>1</cp:revision>
  <dcterms:created xsi:type="dcterms:W3CDTF">2020-07-11T14:12:48Z</dcterms:created>
  <dcterms:modified xsi:type="dcterms:W3CDTF">2023-05-27T16:01:02Z</dcterms:modified>
</cp:coreProperties>
</file>