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5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72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7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07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4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95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9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9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3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0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7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B04D24-6AE0-4EE3-A09E-36B69DEA84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F16710-5172-4C86-814B-46EE1F27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8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1061048"/>
            <a:ext cx="8574622" cy="3648975"/>
          </a:xfrm>
        </p:spPr>
        <p:txBody>
          <a:bodyPr>
            <a:normAutofit/>
          </a:bodyPr>
          <a:lstStyle/>
          <a:p>
            <a:r>
              <a:rPr lang="en-US" dirty="0" smtClean="0"/>
              <a:t>Flight Manager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sz="4400" dirty="0" smtClean="0"/>
              <a:t>Програма за резервирана на полети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3346" y="6202392"/>
            <a:ext cx="6987645" cy="484997"/>
          </a:xfrm>
        </p:spPr>
        <p:txBody>
          <a:bodyPr/>
          <a:lstStyle/>
          <a:p>
            <a:r>
              <a:rPr lang="bg-BG" dirty="0" smtClean="0"/>
              <a:t>Изработено от Денислава Янкова и Ивана Вълчева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7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5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2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4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</TotalTime>
  <Words>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Flight Manager Програма за резервирана на полети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Manager Програма за резервирана на полети</dc:title>
  <dc:creator>Student KK1</dc:creator>
  <cp:lastModifiedBy>Student KK1</cp:lastModifiedBy>
  <cp:revision>1</cp:revision>
  <dcterms:created xsi:type="dcterms:W3CDTF">2024-04-14T07:33:21Z</dcterms:created>
  <dcterms:modified xsi:type="dcterms:W3CDTF">2024-04-14T07:35:22Z</dcterms:modified>
</cp:coreProperties>
</file>