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1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1CB4E45-C67F-4315-A621-D78A71811790}">
          <p14:sldIdLst>
            <p14:sldId id="258"/>
            <p14:sldId id="262"/>
            <p14:sldId id="261"/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39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32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17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23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50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54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15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4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41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06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C77D-42AE-415F-B487-89E003DC1735}" type="datetimeFigureOut">
              <a:rPr lang="ru-RU" smtClean="0"/>
              <a:t>18.07.2017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2FDAF-370D-4C9A-BAC6-21BF53721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80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ru-ru/softmicrosoft/VisualStudioExpress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ЛИС\лого\lis-rou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2455563"/>
            <a:ext cx="4402437" cy="440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03085" y="1030288"/>
            <a:ext cx="5775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Урок 2. Решение простых задач.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4474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1</a:t>
            </a:r>
            <a:r>
              <a:rPr lang="en-US" dirty="0" smtClean="0"/>
              <a:t>;</a:t>
            </a:r>
            <a:r>
              <a:rPr lang="ru-RU" dirty="0" smtClean="0"/>
              <a:t>2.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62263"/>
            <a:ext cx="112152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>
                <a:latin typeface="Courier New" panose="02070309020205020404" pitchFamily="49" charset="0"/>
              </a:rPr>
              <a:t>Перевод футов в метры (1 фут = </a:t>
            </a:r>
            <a:r>
              <a:rPr lang="ru-RU" dirty="0" smtClean="0">
                <a:latin typeface="Courier New" panose="02070309020205020404" pitchFamily="49" charset="0"/>
              </a:rPr>
              <a:t>3 </a:t>
            </a:r>
            <a:r>
              <a:rPr lang="ru-RU" dirty="0">
                <a:latin typeface="Courier New" panose="02070309020205020404" pitchFamily="49" charset="0"/>
              </a:rPr>
              <a:t>метра</a:t>
            </a:r>
            <a:r>
              <a:rPr lang="ru-RU" dirty="0" smtClean="0">
                <a:latin typeface="Courier New" panose="02070309020205020404" pitchFamily="49" charset="0"/>
              </a:rPr>
              <a:t>)</a:t>
            </a:r>
            <a:br>
              <a:rPr lang="ru-RU" dirty="0" smtClean="0">
                <a:latin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</a:rPr>
            </a:br>
            <a:endParaRPr lang="ru-RU" dirty="0">
              <a:latin typeface="Courier New" panose="02070309020205020404" pitchFamily="49" charset="0"/>
            </a:endParaRPr>
          </a:p>
          <a:p>
            <a:pPr marL="342900" indent="-342900">
              <a:buFontTx/>
              <a:buAutoNum type="arabicParenR"/>
            </a:pPr>
            <a:r>
              <a:rPr lang="ru-RU" dirty="0">
                <a:latin typeface="Courier New" panose="02070309020205020404" pitchFamily="49" charset="0"/>
              </a:rPr>
              <a:t>Дано два числа a и b. Найдите квадрат гипотенузы треугольника с заданными катетами.</a:t>
            </a:r>
          </a:p>
        </p:txBody>
      </p:sp>
    </p:spTree>
    <p:extLst>
      <p:ext uri="{BB962C8B-B14F-4D97-AF65-F5344CB8AC3E}">
        <p14:creationId xmlns:p14="http://schemas.microsoft.com/office/powerpoint/2010/main" val="7849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997608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Courier New" panose="02070309020205020404" pitchFamily="49" charset="0"/>
              </a:rPr>
              <a:t>N школьников делят K яблок поровну, неделящийся остаток остается в корзинке</a:t>
            </a:r>
            <a:r>
              <a:rPr lang="ru-RU" dirty="0" smtClean="0">
                <a:latin typeface="Courier New" panose="02070309020205020404" pitchFamily="49" charset="0"/>
              </a:rPr>
              <a:t>.</a:t>
            </a:r>
          </a:p>
          <a:p>
            <a:r>
              <a:rPr lang="ru-RU" dirty="0">
                <a:latin typeface="Courier New" panose="02070309020205020404" pitchFamily="49" charset="0"/>
              </a:rPr>
              <a:t/>
            </a:r>
            <a:br>
              <a:rPr lang="ru-RU" dirty="0">
                <a:latin typeface="Courier New" panose="02070309020205020404" pitchFamily="49" charset="0"/>
              </a:rPr>
            </a:br>
            <a:r>
              <a:rPr lang="ru-RU" dirty="0">
                <a:latin typeface="Courier New" panose="02070309020205020404" pitchFamily="49" charset="0"/>
              </a:rPr>
              <a:t>Сколько яблок достанется каждому </a:t>
            </a:r>
            <a:r>
              <a:rPr lang="ru-RU" dirty="0" smtClean="0">
                <a:latin typeface="Courier New" panose="02070309020205020404" pitchFamily="49" charset="0"/>
              </a:rPr>
              <a:t>школьнику?</a:t>
            </a:r>
          </a:p>
          <a:p>
            <a:endParaRPr lang="ru-RU" dirty="0">
              <a:latin typeface="Courier New" panose="02070309020205020404" pitchFamily="49" charset="0"/>
            </a:endParaRPr>
          </a:p>
          <a:p>
            <a:r>
              <a:rPr lang="ru-RU" dirty="0" smtClean="0">
                <a:latin typeface="Courier New" panose="02070309020205020404" pitchFamily="49" charset="0"/>
              </a:rPr>
              <a:t>Сколько </a:t>
            </a:r>
            <a:r>
              <a:rPr lang="ru-RU" dirty="0">
                <a:latin typeface="Courier New" panose="02070309020205020404" pitchFamily="49" charset="0"/>
              </a:rPr>
              <a:t>яблок останется в корзинке?</a:t>
            </a:r>
          </a:p>
        </p:txBody>
      </p:sp>
    </p:spTree>
    <p:extLst>
      <p:ext uri="{BB962C8B-B14F-4D97-AF65-F5344CB8AC3E}">
        <p14:creationId xmlns:p14="http://schemas.microsoft.com/office/powerpoint/2010/main" val="348460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4</a:t>
            </a:r>
            <a:r>
              <a:rPr lang="en-US" dirty="0" smtClean="0"/>
              <a:t>;5;6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06892"/>
            <a:ext cx="106610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ourier New" panose="02070309020205020404" pitchFamily="49" charset="0"/>
              </a:rPr>
              <a:t>4) Дано </a:t>
            </a:r>
            <a:r>
              <a:rPr lang="ru-RU" dirty="0">
                <a:latin typeface="Courier New" panose="02070309020205020404" pitchFamily="49" charset="0"/>
              </a:rPr>
              <a:t>натуральное число. Выведите его последнюю цифру</a:t>
            </a:r>
            <a:r>
              <a:rPr lang="ru-RU" dirty="0" smtClean="0">
                <a:latin typeface="Courier New" panose="02070309020205020404" pitchFamily="49" charset="0"/>
              </a:rPr>
              <a:t>.</a:t>
            </a:r>
            <a:br>
              <a:rPr lang="ru-RU" dirty="0" smtClean="0">
                <a:latin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</a:rPr>
            </a:br>
            <a:endParaRPr lang="ru-RU" dirty="0">
              <a:latin typeface="Courier New" panose="02070309020205020404" pitchFamily="49" charset="0"/>
            </a:endParaRPr>
          </a:p>
          <a:p>
            <a:r>
              <a:rPr lang="ru-RU" dirty="0" smtClean="0">
                <a:latin typeface="Courier New" panose="02070309020205020404" pitchFamily="49" charset="0"/>
              </a:rPr>
              <a:t>5) Дано </a:t>
            </a:r>
            <a:r>
              <a:rPr lang="ru-RU" dirty="0">
                <a:latin typeface="Courier New" panose="02070309020205020404" pitchFamily="49" charset="0"/>
              </a:rPr>
              <a:t>двузначное число. Найдите число десятков в нем</a:t>
            </a:r>
            <a:r>
              <a:rPr lang="ru-RU" dirty="0" smtClean="0">
                <a:latin typeface="Courier New" panose="02070309020205020404" pitchFamily="49" charset="0"/>
              </a:rPr>
              <a:t>.</a:t>
            </a:r>
            <a:br>
              <a:rPr lang="ru-RU" dirty="0" smtClean="0">
                <a:latin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</a:rPr>
            </a:br>
            <a:r>
              <a:rPr lang="ru-RU" dirty="0" smtClean="0">
                <a:latin typeface="Courier New" panose="02070309020205020404" pitchFamily="49" charset="0"/>
              </a:rPr>
              <a:t/>
            </a:r>
            <a:br>
              <a:rPr lang="ru-RU" dirty="0" smtClean="0">
                <a:latin typeface="Courier New" panose="02070309020205020404" pitchFamily="49" charset="0"/>
              </a:rPr>
            </a:br>
            <a:endParaRPr lang="ru-RU" dirty="0">
              <a:latin typeface="Courier New" panose="02070309020205020404" pitchFamily="49" charset="0"/>
            </a:endParaRPr>
          </a:p>
          <a:p>
            <a:r>
              <a:rPr lang="ru-RU" dirty="0" smtClean="0">
                <a:latin typeface="Courier New" panose="02070309020205020404" pitchFamily="49" charset="0"/>
              </a:rPr>
              <a:t>6) Дано </a:t>
            </a:r>
            <a:r>
              <a:rPr lang="ru-RU" dirty="0">
                <a:latin typeface="Courier New" panose="02070309020205020404" pitchFamily="49" charset="0"/>
              </a:rPr>
              <a:t>натуральное число произвольной длины, найти число десятков в нем.</a:t>
            </a:r>
            <a:endParaRPr lang="ru-RU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0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задачи </a:t>
            </a:r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228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vvedite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chislo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n%100/10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81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7165" y="1825625"/>
            <a:ext cx="11573162" cy="4351338"/>
          </a:xfrm>
        </p:spPr>
        <p:txBody>
          <a:bodyPr/>
          <a:lstStyle/>
          <a:p>
            <a:r>
              <a:rPr lang="ru-RU" dirty="0" smtClean="0"/>
              <a:t>Установите среду разработки для </a:t>
            </a:r>
            <a:r>
              <a:rPr lang="en-US" dirty="0" smtClean="0"/>
              <a:t>C++.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Ссылка на </a:t>
            </a:r>
            <a:r>
              <a:rPr lang="en-US" dirty="0" smtClean="0"/>
              <a:t>Visual Studio 2010:</a:t>
            </a:r>
            <a:br>
              <a:rPr lang="en-US" dirty="0" smtClean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www.microsoft.com/ru-ru/softmicrosoft/VisualStudioExpress.aspx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/>
              <a:t>Решите задачу 7:</a:t>
            </a:r>
            <a:br>
              <a:rPr lang="ru-RU" dirty="0" smtClean="0"/>
            </a:br>
            <a:r>
              <a:rPr lang="ru-RU" dirty="0" smtClean="0"/>
              <a:t>На вход подается трехзначное натуральное число, выведите сумму всех его цифр.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1603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106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Courier New</vt:lpstr>
      <vt:lpstr>Тема Office</vt:lpstr>
      <vt:lpstr>Презентация PowerPoint</vt:lpstr>
      <vt:lpstr>Задачи 1;2.</vt:lpstr>
      <vt:lpstr>Задача 3</vt:lpstr>
      <vt:lpstr>Задачи 4;5;6</vt:lpstr>
      <vt:lpstr>Решение задачи 6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К</dc:creator>
  <cp:lastModifiedBy>Никита К</cp:lastModifiedBy>
  <cp:revision>5</cp:revision>
  <dcterms:created xsi:type="dcterms:W3CDTF">2017-07-17T18:09:01Z</dcterms:created>
  <dcterms:modified xsi:type="dcterms:W3CDTF">2017-07-18T20:03:38Z</dcterms:modified>
</cp:coreProperties>
</file>