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1CB4E45-C67F-4315-A621-D78A71811790}">
          <p14:sldIdLst>
            <p14:sldId id="258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9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2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6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ЛИС\лого\lis-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455563"/>
            <a:ext cx="4402437" cy="44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085" y="1030288"/>
            <a:ext cx="5775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mtClean="0"/>
              <a:t>Урок 3. </a:t>
            </a:r>
            <a:r>
              <a:rPr lang="ru-RU" sz="3200" dirty="0" smtClean="0"/>
              <a:t>Решение простых задач.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447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01962" y="1895872"/>
            <a:ext cx="1090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6)</a:t>
            </a:r>
            <a:r>
              <a:rPr lang="ru-RU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ДЗ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</a:rPr>
              <a:t>Подсчет </a:t>
            </a:r>
            <a:r>
              <a:rPr lang="ru-RU" dirty="0">
                <a:latin typeface="Courier New" panose="02070309020205020404" pitchFamily="49" charset="0"/>
              </a:rPr>
              <a:t>суммы цифр в трехзначном числе.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1960" y="2366735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7) </a:t>
            </a:r>
            <a:r>
              <a:rPr lang="ru-RU" dirty="0" smtClean="0">
                <a:latin typeface="Courier New" panose="02070309020205020404" pitchFamily="49" charset="0"/>
              </a:rPr>
              <a:t>Перевернуть </a:t>
            </a:r>
            <a:r>
              <a:rPr lang="ru-RU" dirty="0">
                <a:latin typeface="Courier New" panose="02070309020205020404" pitchFamily="49" charset="0"/>
              </a:rPr>
              <a:t>цифры трехзначного числа.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1961" y="2904431"/>
            <a:ext cx="10908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8) </a:t>
            </a:r>
            <a:r>
              <a:rPr lang="ru-RU" dirty="0" smtClean="0">
                <a:latin typeface="Courier New" panose="02070309020205020404" pitchFamily="49" charset="0"/>
              </a:rPr>
              <a:t>Поменять </a:t>
            </a:r>
            <a:r>
              <a:rPr lang="ru-RU" dirty="0">
                <a:latin typeface="Courier New" panose="02070309020205020404" pitchFamily="49" charset="0"/>
              </a:rPr>
              <a:t>значения переменных a и b местами. Без использования третьей переменной.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01960" y="3719126"/>
            <a:ext cx="10908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9) </a:t>
            </a:r>
            <a:r>
              <a:rPr lang="ru-RU" dirty="0" smtClean="0">
                <a:latin typeface="Courier New" panose="02070309020205020404" pitchFamily="49" charset="0"/>
              </a:rPr>
              <a:t>Даны </a:t>
            </a:r>
            <a:r>
              <a:rPr lang="ru-RU" dirty="0">
                <a:latin typeface="Courier New" panose="02070309020205020404" pitchFamily="49" charset="0"/>
              </a:rPr>
              <a:t>три стороны треугольника, вывести длины средних линий.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7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6690" y="1184994"/>
            <a:ext cx="11046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10) </a:t>
            </a:r>
            <a:r>
              <a:rPr lang="ru-RU" dirty="0" smtClean="0">
                <a:latin typeface="Courier New" panose="02070309020205020404" pitchFamily="49" charset="0"/>
              </a:rPr>
              <a:t>Длина </a:t>
            </a:r>
            <a:r>
              <a:rPr lang="ru-RU" dirty="0">
                <a:latin typeface="Courier New" panose="02070309020205020404" pitchFamily="49" charset="0"/>
              </a:rPr>
              <a:t>Московской кольцевой автомобильной дороги —109 километров. Байкер Вася стартует с нулевого километра МКАД и едет со скоростью v километров в час. На какой отметке он остановится через t часов</a:t>
            </a:r>
            <a:r>
              <a:rPr lang="ru-RU" dirty="0" smtClean="0">
                <a:latin typeface="Courier New" panose="02070309020205020404" pitchFamily="49" charset="0"/>
              </a:rPr>
              <a:t>?</a:t>
            </a:r>
            <a:endParaRPr lang="en-US" dirty="0" smtClean="0">
              <a:latin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</a:rPr>
              <a:t>Программа </a:t>
            </a:r>
            <a:r>
              <a:rPr lang="ru-RU" dirty="0">
                <a:latin typeface="Courier New" panose="02070309020205020404" pitchFamily="49" charset="0"/>
              </a:rPr>
              <a:t>получает на вход значения v и t. Если v&gt;0, то Вася движется в положительном направлении по МКАД, если же значение v&lt;0, то в отрицательном</a:t>
            </a:r>
            <a:r>
              <a:rPr lang="ru-RU" dirty="0" smtClean="0">
                <a:latin typeface="Courier New" panose="02070309020205020404" pitchFamily="49" charset="0"/>
              </a:rPr>
              <a:t>.</a:t>
            </a:r>
            <a:endParaRPr lang="ru-RU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33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116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К</dc:creator>
  <cp:lastModifiedBy>Никита К</cp:lastModifiedBy>
  <cp:revision>4</cp:revision>
  <dcterms:created xsi:type="dcterms:W3CDTF">2017-07-17T18:09:01Z</dcterms:created>
  <dcterms:modified xsi:type="dcterms:W3CDTF">2017-07-18T19:57:19Z</dcterms:modified>
</cp:coreProperties>
</file>