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64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1CB4E45-C67F-4315-A621-D78A71811790}">
          <p14:sldIdLst>
            <p14:sldId id="258"/>
            <p14:sldId id="263"/>
            <p14:sldId id="262"/>
            <p14:sldId id="264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2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C77D-42AE-415F-B487-89E003DC1735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ИС\лого\lis-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455563"/>
            <a:ext cx="4402437" cy="4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085" y="1030288"/>
            <a:ext cx="9402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Урок 3. Решение простых задач</a:t>
            </a:r>
            <a:r>
              <a:rPr lang="ru-RU" sz="3200" dirty="0" smtClean="0"/>
              <a:t>. </a:t>
            </a:r>
            <a:r>
              <a:rPr lang="ru-RU" sz="3200" smtClean="0"/>
              <a:t>Условный оператор.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47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01960" y="1710952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</a:rPr>
              <a:t>8</a:t>
            </a:r>
            <a:r>
              <a:rPr lang="en-US" dirty="0" smtClean="0">
                <a:latin typeface="Courier New" panose="02070309020205020404" pitchFamily="49" charset="0"/>
              </a:rPr>
              <a:t>) </a:t>
            </a:r>
            <a:r>
              <a:rPr lang="ru-RU" dirty="0" smtClean="0">
                <a:latin typeface="Courier New" panose="02070309020205020404" pitchFamily="49" charset="0"/>
              </a:rPr>
              <a:t>Перевернуть </a:t>
            </a:r>
            <a:r>
              <a:rPr lang="ru-RU" dirty="0">
                <a:latin typeface="Courier New" panose="02070309020205020404" pitchFamily="49" charset="0"/>
              </a:rPr>
              <a:t>цифры трехзначного числа.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01960" y="3709890"/>
            <a:ext cx="10908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9) </a:t>
            </a:r>
            <a:r>
              <a:rPr lang="ru-RU" dirty="0">
                <a:latin typeface="Courier New" panose="02070309020205020404" pitchFamily="49" charset="0"/>
              </a:rPr>
              <a:t>Длина Московской кольцевой автомобильной дороги —109 километров. Байкер Вася стартует с нулевого километра МКАД и едет со скоростью v километров в час. На какой отметке он остановится через t часов?</a:t>
            </a:r>
            <a:endParaRPr lang="en-US" dirty="0">
              <a:latin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</a:rPr>
              <a:t>Программа получает на вход значения v и t. Если v&gt;0, то Вася движется в положительном направлении по МКАД, если же значение v&lt;0, то в отрицательном.</a:t>
            </a:r>
          </a:p>
        </p:txBody>
      </p:sp>
    </p:spTree>
    <p:extLst>
      <p:ext uri="{BB962C8B-B14F-4D97-AF65-F5344CB8AC3E}">
        <p14:creationId xmlns:p14="http://schemas.microsoft.com/office/powerpoint/2010/main" val="141017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564" y="929445"/>
            <a:ext cx="115236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10) Дано </a:t>
            </a:r>
            <a:r>
              <a:rPr lang="ru-RU" sz="2000" dirty="0"/>
              <a:t>число </a:t>
            </a:r>
            <a:r>
              <a:rPr lang="ru-RU" sz="2000" b="1" i="1" dirty="0"/>
              <a:t>n</a:t>
            </a:r>
            <a:r>
              <a:rPr lang="ru-RU" sz="2000" dirty="0"/>
              <a:t>. С начала суток прошло </a:t>
            </a:r>
            <a:r>
              <a:rPr lang="ru-RU" sz="2000" b="1" i="1" dirty="0"/>
              <a:t>n</a:t>
            </a:r>
            <a:r>
              <a:rPr lang="ru-RU" sz="2000" dirty="0"/>
              <a:t> минут.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Определите</a:t>
            </a:r>
            <a:r>
              <a:rPr lang="ru-RU" sz="2000" dirty="0"/>
              <a:t>, сколько часов и минут будут показывать электронные часы в этот </a:t>
            </a:r>
            <a:r>
              <a:rPr lang="ru-RU" sz="2000" dirty="0" smtClean="0"/>
              <a:t>момент.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а) Программа </a:t>
            </a:r>
            <a:r>
              <a:rPr lang="ru-RU" sz="2000" dirty="0"/>
              <a:t>должна вывести два числа: количество часов (от 0 до 23) и количество минут (от 0 до 59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б) Учтите</a:t>
            </a:r>
            <a:r>
              <a:rPr lang="ru-RU" sz="2000" dirty="0"/>
              <a:t>, что число </a:t>
            </a:r>
            <a:r>
              <a:rPr lang="ru-RU" sz="2000" b="1" i="1" dirty="0"/>
              <a:t>n</a:t>
            </a:r>
            <a:r>
              <a:rPr lang="ru-RU" sz="2000" dirty="0"/>
              <a:t> может быть больше, чем количество минут в сутках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в</a:t>
            </a:r>
            <a:r>
              <a:rPr lang="ru-RU" sz="2000" dirty="0" smtClean="0"/>
              <a:t>) Добавьте секунды к заданиям.</a:t>
            </a:r>
          </a:p>
          <a:p>
            <a:endParaRPr lang="ru-RU" sz="2000" dirty="0"/>
          </a:p>
          <a:p>
            <a:r>
              <a:rPr lang="ru-RU" sz="2000" dirty="0" smtClean="0"/>
              <a:t>Формат вывода: </a:t>
            </a:r>
            <a:r>
              <a:rPr lang="en-US" sz="2000" b="1" dirty="0" err="1"/>
              <a:t>h</a:t>
            </a:r>
            <a:r>
              <a:rPr lang="en-US" sz="2000" b="1" dirty="0" err="1" smtClean="0"/>
              <a:t>h:mm:ss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8123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0364" y="914400"/>
            <a:ext cx="85621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11) </a:t>
            </a:r>
            <a:r>
              <a:rPr lang="ru-RU" sz="2000" dirty="0" smtClean="0">
                <a:solidFill>
                  <a:srgbClr val="000000"/>
                </a:solidFill>
              </a:rPr>
              <a:t>В </a:t>
            </a:r>
            <a:r>
              <a:rPr lang="ru-RU" sz="2000" dirty="0">
                <a:solidFill>
                  <a:srgbClr val="000000"/>
                </a:solidFill>
              </a:rPr>
              <a:t>некоторой школе занятия начинаются в 9:00.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Продолжительность </a:t>
            </a:r>
            <a:r>
              <a:rPr lang="ru-RU" sz="2000" dirty="0">
                <a:solidFill>
                  <a:srgbClr val="000000"/>
                </a:solidFill>
              </a:rPr>
              <a:t>урока — 45 минут,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после </a:t>
            </a:r>
            <a:r>
              <a:rPr lang="ru-RU" sz="2000" dirty="0">
                <a:solidFill>
                  <a:srgbClr val="000000"/>
                </a:solidFill>
              </a:rPr>
              <a:t>1-го, 3-го, 5-го и т.д. уроков перемена 5 </a:t>
            </a:r>
            <a:r>
              <a:rPr lang="ru-RU" sz="2000" dirty="0" smtClean="0">
                <a:solidFill>
                  <a:srgbClr val="000000"/>
                </a:solidFill>
              </a:rPr>
              <a:t>минут,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а </a:t>
            </a:r>
            <a:r>
              <a:rPr lang="ru-RU" sz="2000" dirty="0">
                <a:solidFill>
                  <a:srgbClr val="000000"/>
                </a:solidFill>
              </a:rPr>
              <a:t>после 2-го, 4-го, 6-го и т.д. — 15 </a:t>
            </a:r>
            <a:r>
              <a:rPr lang="ru-RU" sz="2000" dirty="0" smtClean="0">
                <a:solidFill>
                  <a:srgbClr val="000000"/>
                </a:solidFill>
              </a:rPr>
              <a:t>минут.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Определите</a:t>
            </a:r>
            <a:r>
              <a:rPr lang="ru-RU" sz="2000" dirty="0">
                <a:solidFill>
                  <a:srgbClr val="000000"/>
                </a:solidFill>
              </a:rPr>
              <a:t>, когда заканчивается указанный урок.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448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7853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(x&gt;0)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-x;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89964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инструкций 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инструкций 2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874" y="291234"/>
            <a:ext cx="12127345" cy="1325563"/>
          </a:xfrm>
        </p:spPr>
        <p:txBody>
          <a:bodyPr/>
          <a:lstStyle/>
          <a:p>
            <a:r>
              <a:rPr lang="ru-RU" dirty="0" smtClean="0"/>
              <a:t>Логические операторы и операторы сравнения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&lt;, &gt;, &lt;=, &gt;=, ==, !=</a:t>
            </a:r>
          </a:p>
          <a:p>
            <a:r>
              <a:rPr lang="en-US" dirty="0" smtClean="0"/>
              <a:t>&amp;&amp;, ||, 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636" y="3768436"/>
            <a:ext cx="700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Записать </a:t>
            </a:r>
            <a:r>
              <a:rPr lang="en-US" dirty="0" smtClean="0"/>
              <a:t>&lt;=, != </a:t>
            </a:r>
            <a:r>
              <a:rPr lang="ru-RU" dirty="0" smtClean="0"/>
              <a:t>раздельно с помощью </a:t>
            </a:r>
            <a:r>
              <a:rPr lang="en-US" dirty="0" smtClean="0"/>
              <a:t>&lt;, == </a:t>
            </a:r>
            <a:r>
              <a:rPr lang="ru-RU" dirty="0" smtClean="0"/>
              <a:t>и логических операторов.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20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Решите задачу 12</a:t>
            </a:r>
          </a:p>
          <a:p>
            <a:pPr marL="0" indent="0">
              <a:buNone/>
            </a:pPr>
            <a:r>
              <a:rPr lang="ru-RU" dirty="0"/>
              <a:t>Пирожок в столовой стоит </a:t>
            </a:r>
            <a:r>
              <a:rPr lang="ru-RU" i="1" dirty="0"/>
              <a:t>a</a:t>
            </a:r>
            <a:r>
              <a:rPr lang="ru-RU" dirty="0"/>
              <a:t> рублей и </a:t>
            </a:r>
            <a:r>
              <a:rPr lang="ru-RU" i="1" dirty="0"/>
              <a:t>b</a:t>
            </a:r>
            <a:r>
              <a:rPr lang="ru-RU" dirty="0"/>
              <a:t> </a:t>
            </a:r>
            <a:r>
              <a:rPr lang="ru-RU" dirty="0" smtClean="0"/>
              <a:t>копеек.</a:t>
            </a:r>
            <a:br>
              <a:rPr lang="ru-RU" dirty="0" smtClean="0"/>
            </a:br>
            <a:r>
              <a:rPr lang="ru-RU" dirty="0" smtClean="0"/>
              <a:t>Определите</a:t>
            </a:r>
            <a:r>
              <a:rPr lang="ru-RU" dirty="0"/>
              <a:t>, сколько рублей и копеек нужно заплатить за </a:t>
            </a:r>
            <a:r>
              <a:rPr lang="ru-RU" i="1" dirty="0"/>
              <a:t>n</a:t>
            </a:r>
            <a:r>
              <a:rPr lang="ru-RU" dirty="0"/>
              <a:t> пирожков.</a:t>
            </a:r>
          </a:p>
        </p:txBody>
      </p:sp>
    </p:spTree>
    <p:extLst>
      <p:ext uri="{BB962C8B-B14F-4D97-AF65-F5344CB8AC3E}">
        <p14:creationId xmlns:p14="http://schemas.microsoft.com/office/powerpoint/2010/main" val="2722066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192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Условный оператор</vt:lpstr>
      <vt:lpstr>Логические операторы и операторы сравнения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</dc:creator>
  <cp:lastModifiedBy>Никита К</cp:lastModifiedBy>
  <cp:revision>10</cp:revision>
  <dcterms:created xsi:type="dcterms:W3CDTF">2017-07-17T18:09:01Z</dcterms:created>
  <dcterms:modified xsi:type="dcterms:W3CDTF">2017-07-25T06:22:19Z</dcterms:modified>
</cp:coreProperties>
</file>