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3" r:id="rId6"/>
    <p:sldId id="267" r:id="rId7"/>
    <p:sldId id="268" r:id="rId8"/>
    <p:sldId id="269" r:id="rId9"/>
    <p:sldId id="259" r:id="rId10"/>
    <p:sldId id="270" r:id="rId11"/>
    <p:sldId id="271" r:id="rId12"/>
    <p:sldId id="275" r:id="rId13"/>
    <p:sldId id="276" r:id="rId14"/>
    <p:sldId id="260" r:id="rId15"/>
    <p:sldId id="277" r:id="rId16"/>
    <p:sldId id="278" r:id="rId17"/>
    <p:sldId id="279" r:id="rId18"/>
    <p:sldId id="26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7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2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8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7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F4B7-EF4F-46F7-B391-A187F8D5085E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F9AC-0691-46FA-A1BE-302E4462A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ИС\лого\lis-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455563"/>
            <a:ext cx="4402437" cy="4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085" y="1030288"/>
            <a:ext cx="9585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Урок 1. Знакомство с языком программирования </a:t>
            </a:r>
            <a:r>
              <a:rPr lang="en-US" sz="3200" dirty="0" smtClean="0"/>
              <a:t>C++.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2700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3746" y="1708726"/>
            <a:ext cx="644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Любая функция в языке </a:t>
            </a:r>
            <a:r>
              <a:rPr lang="en-US" dirty="0" smtClean="0"/>
              <a:t>C++ </a:t>
            </a:r>
            <a:r>
              <a:rPr lang="ru-RU" dirty="0" smtClean="0"/>
              <a:t>имеет одинаковый формат записи: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73746" y="2616353"/>
            <a:ext cx="902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функцией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функции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возвращаемое функцией значение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746" y="3999345"/>
            <a:ext cx="660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Любой оператор в </a:t>
            </a:r>
            <a:r>
              <a:rPr lang="en-US" dirty="0" smtClean="0"/>
              <a:t>C++</a:t>
            </a:r>
            <a:r>
              <a:rPr lang="ru-RU" dirty="0" smtClean="0"/>
              <a:t> завершается точкой с запятой.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eturn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– </a:t>
            </a:r>
            <a:r>
              <a:rPr lang="ru-RU" dirty="0" smtClean="0"/>
              <a:t>оператор, который возвращает какое-либо значение.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97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86" y="2466110"/>
            <a:ext cx="11785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Теперь вы должны скомпилировать код (сделать из читаемого кода – машинный).</a:t>
            </a:r>
          </a:p>
          <a:p>
            <a:endParaRPr lang="ru-RU" dirty="0"/>
          </a:p>
          <a:p>
            <a:r>
              <a:rPr lang="ru-RU" dirty="0" smtClean="0"/>
              <a:t>Откройте вкладку «Сборка -</a:t>
            </a:r>
            <a:r>
              <a:rPr lang="en-US" dirty="0" smtClean="0"/>
              <a:t>&gt; </a:t>
            </a:r>
            <a:r>
              <a:rPr lang="ru-RU" dirty="0" smtClean="0"/>
              <a:t>Собрать решение» (</a:t>
            </a:r>
            <a:r>
              <a:rPr lang="en-US" dirty="0" err="1" smtClean="0"/>
              <a:t>Ctrl+Shift+B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Далее вкладка «Отладка -</a:t>
            </a:r>
            <a:r>
              <a:rPr lang="en-US" dirty="0" smtClean="0"/>
              <a:t>&gt; </a:t>
            </a:r>
            <a:r>
              <a:rPr lang="ru-RU" dirty="0" smtClean="0"/>
              <a:t>Начать отладку»</a:t>
            </a:r>
            <a:r>
              <a:rPr lang="en-US" dirty="0" smtClean="0"/>
              <a:t> (F5)</a:t>
            </a:r>
            <a:r>
              <a:rPr lang="ru-RU" dirty="0" smtClean="0"/>
              <a:t>. (</a:t>
            </a:r>
            <a:r>
              <a:rPr lang="en-US" dirty="0" smtClean="0"/>
              <a:t>Visual studio </a:t>
            </a:r>
            <a:r>
              <a:rPr lang="ru-RU" dirty="0" smtClean="0"/>
              <a:t>умеет проверять ваш код на ошибки</a:t>
            </a:r>
            <a:r>
              <a:rPr lang="en-US" dirty="0" smtClean="0"/>
              <a:t> – </a:t>
            </a:r>
            <a:r>
              <a:rPr lang="ru-RU" dirty="0" smtClean="0"/>
              <a:t>это есть отладка)</a:t>
            </a:r>
          </a:p>
          <a:p>
            <a:endParaRPr lang="ru-RU" dirty="0"/>
          </a:p>
          <a:p>
            <a:r>
              <a:rPr lang="ru-RU" dirty="0" smtClean="0"/>
              <a:t>После того, как отладка завершена, автоматически произойдет запуск скомпилированной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48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835" y="2291857"/>
            <a:ext cx="11487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откройте папку с проектом</a:t>
            </a:r>
            <a:r>
              <a:rPr lang="en-US" dirty="0" smtClean="0"/>
              <a:t> lesson1</a:t>
            </a:r>
            <a:r>
              <a:rPr lang="ru-RU" dirty="0"/>
              <a:t> </a:t>
            </a:r>
            <a:r>
              <a:rPr lang="ru-RU" dirty="0" smtClean="0"/>
              <a:t>(скорее всего она лежит в Документы</a:t>
            </a:r>
            <a:r>
              <a:rPr lang="en-US" dirty="0" smtClean="0"/>
              <a:t>-&gt;visual studio 2010-&gt;Projects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найдите файл </a:t>
            </a:r>
            <a:r>
              <a:rPr lang="en-US" dirty="0" smtClean="0"/>
              <a:t>main.cpp, </a:t>
            </a:r>
            <a:r>
              <a:rPr lang="ru-RU" dirty="0" smtClean="0"/>
              <a:t>откройте его блокнотом и убедитесь, что там написано</a:t>
            </a:r>
            <a:r>
              <a:rPr lang="en-US" dirty="0" smtClean="0"/>
              <a:t> </a:t>
            </a:r>
            <a:r>
              <a:rPr lang="ru-RU" dirty="0" smtClean="0"/>
              <a:t>то же, что вы писали в </a:t>
            </a:r>
            <a:r>
              <a:rPr lang="en-US" dirty="0" smtClean="0"/>
              <a:t>visual studio</a:t>
            </a:r>
            <a:br>
              <a:rPr lang="en-US" dirty="0" smtClean="0"/>
            </a:br>
            <a:endParaRPr lang="en-US" dirty="0" smtClean="0"/>
          </a:p>
          <a:p>
            <a:r>
              <a:rPr lang="ru-RU" dirty="0"/>
              <a:t>н</a:t>
            </a:r>
            <a:r>
              <a:rPr lang="ru-RU" dirty="0" smtClean="0"/>
              <a:t>айдите файл </a:t>
            </a:r>
            <a:r>
              <a:rPr lang="en-US" dirty="0" smtClean="0"/>
              <a:t>lesson1.exe – </a:t>
            </a:r>
            <a:r>
              <a:rPr lang="ru-RU" dirty="0" smtClean="0"/>
              <a:t>это файл с машинным кодом, скомпилированным из кода </a:t>
            </a:r>
            <a:r>
              <a:rPr lang="en-US" dirty="0" smtClean="0"/>
              <a:t>main.cpp</a:t>
            </a:r>
            <a:r>
              <a:rPr lang="ru-RU" dirty="0" smtClean="0"/>
              <a:t>. Вы можете</a:t>
            </a:r>
            <a:br>
              <a:rPr lang="ru-RU" dirty="0" smtClean="0"/>
            </a:br>
            <a:r>
              <a:rPr lang="ru-RU" dirty="0" smtClean="0"/>
              <a:t>запустить его двойным щелчком, как любую другую программу.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68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4545" y="2641600"/>
            <a:ext cx="933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Сейчас, когда вы запускаете программу с помощью </a:t>
            </a:r>
            <a:r>
              <a:rPr lang="en-US" dirty="0" smtClean="0"/>
              <a:t>F5 </a:t>
            </a:r>
            <a:r>
              <a:rPr lang="ru-RU" dirty="0" smtClean="0"/>
              <a:t>или с помощью запуска </a:t>
            </a:r>
            <a:r>
              <a:rPr lang="en-US" dirty="0" smtClean="0"/>
              <a:t>lesson1.exe,</a:t>
            </a:r>
            <a:br>
              <a:rPr lang="en-US" dirty="0" smtClean="0"/>
            </a:br>
            <a:r>
              <a:rPr lang="ru-RU" dirty="0" smtClean="0"/>
              <a:t>вы ничего не видите на экране, т.к. программа выполняет только возврат нулевого значения</a:t>
            </a:r>
            <a:br>
              <a:rPr lang="ru-RU" dirty="0" smtClean="0"/>
            </a:br>
            <a:r>
              <a:rPr lang="ru-RU" dirty="0" smtClean="0"/>
              <a:t>и прекращает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04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4182" y="519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182" y="2623128"/>
            <a:ext cx="10704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первой строчке мы подключаем к нашей программе файл с именем </a:t>
            </a:r>
            <a:r>
              <a:rPr lang="ru-RU" dirty="0" err="1" smtClean="0"/>
              <a:t>iostream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котором содержится описание стандартной библиотеки ввода-вывода языка C</a:t>
            </a:r>
            <a:r>
              <a:rPr lang="ru-RU" dirty="0" smtClean="0"/>
              <a:t>++.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этом файле находится, в частности, пространство имен </a:t>
            </a:r>
            <a:r>
              <a:rPr lang="ru-RU" dirty="0" err="1"/>
              <a:t>std</a:t>
            </a:r>
            <a:r>
              <a:rPr lang="ru-RU" dirty="0"/>
              <a:t>, в котором определен объект </a:t>
            </a:r>
            <a:r>
              <a:rPr lang="ru-RU" dirty="0" err="1" smtClean="0"/>
              <a:t>cout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который </a:t>
            </a:r>
            <a:r>
              <a:rPr lang="ru-RU" dirty="0"/>
              <a:t>выводит информацию на консоль.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4182" y="4996872"/>
            <a:ext cx="1122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такую программу запустить, то </a:t>
            </a:r>
            <a:r>
              <a:rPr lang="ru-RU" dirty="0"/>
              <a:t>и</a:t>
            </a:r>
            <a:r>
              <a:rPr lang="ru-RU" dirty="0" smtClean="0"/>
              <a:t>нформация </a:t>
            </a:r>
            <a:r>
              <a:rPr lang="ru-RU" dirty="0"/>
              <a:t>выводится на консоль и </a:t>
            </a:r>
            <a:r>
              <a:rPr lang="ru-RU" dirty="0" smtClean="0"/>
              <a:t>выполнение завершится, вы опять не успеете </a:t>
            </a:r>
            <a:r>
              <a:rPr lang="ru-RU" dirty="0"/>
              <a:t>ничего увидеть</a:t>
            </a:r>
          </a:p>
        </p:txBody>
      </p:sp>
    </p:spTree>
    <p:extLst>
      <p:ext uri="{BB962C8B-B14F-4D97-AF65-F5344CB8AC3E}">
        <p14:creationId xmlns:p14="http://schemas.microsoft.com/office/powerpoint/2010/main" val="262760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3328" y="97271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переменных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13327" y="1293091"/>
            <a:ext cx="10938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того, чтобы использовать число или символы, их надо хранить в памяти </a:t>
            </a:r>
            <a:r>
              <a:rPr lang="ru-RU" dirty="0" smtClean="0"/>
              <a:t>компьютера.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C</a:t>
            </a:r>
            <a:r>
              <a:rPr lang="ru-RU" dirty="0" smtClean="0"/>
              <a:t>++, при </a:t>
            </a:r>
            <a:r>
              <a:rPr lang="ru-RU" dirty="0"/>
              <a:t>выделении </a:t>
            </a:r>
            <a:r>
              <a:rPr lang="ru-RU" dirty="0" smtClean="0"/>
              <a:t>памяти, </a:t>
            </a:r>
            <a:r>
              <a:rPr lang="ru-RU" dirty="0"/>
              <a:t>надо указать какого </a:t>
            </a:r>
            <a:r>
              <a:rPr lang="ru-RU" dirty="0" smtClean="0"/>
              <a:t>рода информацию </a:t>
            </a:r>
            <a:r>
              <a:rPr lang="ru-RU" dirty="0"/>
              <a:t>вы будете хранить в ячейке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int</a:t>
            </a:r>
            <a:r>
              <a:rPr lang="en-US" dirty="0"/>
              <a:t>	</a:t>
            </a:r>
            <a:r>
              <a:rPr lang="ru-RU" dirty="0"/>
              <a:t>целые числа</a:t>
            </a:r>
          </a:p>
          <a:p>
            <a:r>
              <a:rPr lang="en-US" dirty="0" smtClean="0"/>
              <a:t>double </a:t>
            </a:r>
            <a:r>
              <a:rPr lang="ru-RU" dirty="0"/>
              <a:t>	</a:t>
            </a:r>
            <a:r>
              <a:rPr lang="ru-RU" dirty="0" smtClean="0"/>
              <a:t>дробные </a:t>
            </a:r>
            <a:r>
              <a:rPr lang="ru-RU" dirty="0"/>
              <a:t>числа (десятичные)</a:t>
            </a:r>
          </a:p>
          <a:p>
            <a:r>
              <a:rPr lang="en-US" dirty="0"/>
              <a:t>char </a:t>
            </a:r>
            <a:r>
              <a:rPr lang="ru-RU" dirty="0" smtClean="0"/>
              <a:t>	символы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9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2109" y="822036"/>
            <a:ext cx="113546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Создайте переменную: допишите в функцию </a:t>
            </a:r>
            <a:r>
              <a:rPr lang="en-US" dirty="0" smtClean="0"/>
              <a:t>main() </a:t>
            </a:r>
            <a:r>
              <a:rPr lang="ru-RU" dirty="0" smtClean="0"/>
              <a:t>следующую строку:</a:t>
            </a:r>
            <a:br>
              <a:rPr lang="ru-RU" dirty="0" smtClean="0"/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/>
              <a:t>Затем добавьте строчку, где программа считывает эту переменную с клавиатуры: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/>
              <a:t>Запустите. Теперь программа выведет на экран слова и будет ожидать, когда вы введете значение переменной </a:t>
            </a:r>
            <a:r>
              <a:rPr lang="en-US" dirty="0" smtClean="0"/>
              <a:t>a</a:t>
            </a:r>
            <a:endParaRPr lang="ru-RU" dirty="0" smtClean="0"/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2109" y="31893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0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7929" y="3445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655" y="3546764"/>
            <a:ext cx="10092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вы пропишете строчку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;&gt;, </a:t>
            </a:r>
            <a:r>
              <a:rPr lang="ru-RU" dirty="0" smtClean="0"/>
              <a:t>то все операторы из этой </a:t>
            </a:r>
            <a:r>
              <a:rPr lang="ru-RU" dirty="0" err="1" smtClean="0"/>
              <a:t>подбиблиотеки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сможете использовать как в коде выше.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Здесь введен новый оператор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</a:rPr>
              <a:t>который переводит курсор считывания на новую строку.</a:t>
            </a:r>
            <a:endParaRPr lang="en-US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6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4946" y="42765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//комментарий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6437" y="1366981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Комментарии в программе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Это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однострочный комментарий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946" y="4147127"/>
            <a:ext cx="11780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Также можно дописывать комментарии, которые не влияют на выполнение кода, а служат для описания программы.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 символов </a:t>
            </a:r>
            <a:r>
              <a:rPr lang="en-US" dirty="0" smtClean="0"/>
              <a:t>//</a:t>
            </a:r>
            <a:r>
              <a:rPr lang="ru-RU" dirty="0" smtClean="0"/>
              <a:t> в строке начинается комментарий.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81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055" y="461818"/>
            <a:ext cx="418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Проверим работу операторов </a:t>
            </a:r>
            <a:r>
              <a:rPr lang="en-US" dirty="0" smtClean="0"/>
              <a:t>+, -, *, /, %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1054" y="1536298"/>
            <a:ext cx="7305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9, b = 3;</a:t>
            </a: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a + b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//сложение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- b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вычитание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a * b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//умножение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a / b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//деление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a % b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//остаток от деления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a;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//считываем переменную a для задержки экрана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2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занятий: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основ программирования</a:t>
            </a:r>
          </a:p>
          <a:p>
            <a:r>
              <a:rPr lang="ru-RU" dirty="0"/>
              <a:t>используем язык программирования </a:t>
            </a:r>
            <a:r>
              <a:rPr lang="en-US" dirty="0"/>
              <a:t>C++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0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678" y="400344"/>
            <a:ext cx="640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Компьютерная программа - это набор команд для процессора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4678" y="1560517"/>
            <a:ext cx="719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Команды для машины можно написать только с помощью 0 и 1.</a:t>
            </a:r>
          </a:p>
          <a:p>
            <a:r>
              <a:rPr lang="ru-RU" dirty="0"/>
              <a:t>Такой язык называется машинным, раньше только его и использовали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4678" y="2997690"/>
            <a:ext cx="9413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Теперь для удобного написания больших программ придумали удобные для человека </a:t>
            </a:r>
            <a:r>
              <a:rPr lang="ru-RU" dirty="0" smtClean="0"/>
              <a:t>языки.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Каждой </a:t>
            </a:r>
            <a:r>
              <a:rPr lang="ru-RU" dirty="0"/>
              <a:t>команде на человеческом языке программирования должна быть </a:t>
            </a:r>
            <a:r>
              <a:rPr lang="ru-RU" dirty="0" smtClean="0"/>
              <a:t>поставлена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ru-RU" dirty="0"/>
              <a:t>соответствие команда на машинном языке.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4678" y="4767331"/>
            <a:ext cx="10315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переход называется компилированием. Во время компиляции программы компилятор языка C</a:t>
            </a:r>
            <a:r>
              <a:rPr lang="ru-RU" dirty="0" smtClean="0"/>
              <a:t>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из </a:t>
            </a:r>
            <a:r>
              <a:rPr lang="ru-RU" dirty="0"/>
              <a:t>вашего исходного кода формирует инструкции для процессора на машинном языке и </a:t>
            </a:r>
            <a:r>
              <a:rPr lang="ru-RU" dirty="0" smtClean="0"/>
              <a:t>сохраняет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это </a:t>
            </a:r>
            <a:r>
              <a:rPr lang="ru-RU" dirty="0"/>
              <a:t>в .</a:t>
            </a:r>
            <a:r>
              <a:rPr lang="ru-RU" dirty="0" err="1"/>
              <a:t>exe</a:t>
            </a:r>
            <a:r>
              <a:rPr lang="ru-RU" dirty="0"/>
              <a:t> файле (для </a:t>
            </a:r>
            <a:r>
              <a:rPr lang="ru-RU" dirty="0" err="1"/>
              <a:t>Windows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6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3636" y="609600"/>
            <a:ext cx="3260437" cy="135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</a:t>
            </a:r>
            <a:r>
              <a:rPr lang="ru-RU" dirty="0" smtClean="0"/>
              <a:t>итаемый код</a:t>
            </a:r>
            <a:br>
              <a:rPr lang="ru-RU" dirty="0" smtClean="0"/>
            </a:br>
            <a:r>
              <a:rPr lang="en-US" dirty="0" smtClean="0"/>
              <a:t>c = a + b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3636" y="4456546"/>
            <a:ext cx="3260437" cy="135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машинный код</a:t>
            </a:r>
            <a:br>
              <a:rPr lang="ru-RU" dirty="0" smtClean="0"/>
            </a:br>
            <a:r>
              <a:rPr lang="ru-RU" dirty="0" smtClean="0"/>
              <a:t>0101010110101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61563" y="609599"/>
            <a:ext cx="3260437" cy="135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 с текстом кода</a:t>
            </a:r>
            <a:br>
              <a:rPr lang="ru-RU" dirty="0" smtClean="0"/>
            </a:br>
            <a:r>
              <a:rPr lang="en-US" dirty="0" smtClean="0"/>
              <a:t>main.cpp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661563" y="4456546"/>
            <a:ext cx="3260437" cy="135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 с машинным кодом</a:t>
            </a:r>
            <a:br>
              <a:rPr lang="ru-RU" dirty="0" smtClean="0"/>
            </a:br>
            <a:r>
              <a:rPr lang="en-US" dirty="0" smtClean="0"/>
              <a:t>main.exe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2225964" y="2290618"/>
            <a:ext cx="508000" cy="1874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9037781" y="2288308"/>
            <a:ext cx="508000" cy="1874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800004" y="2750279"/>
            <a:ext cx="6491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Компиляция (сборка)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8734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7041" y="2983067"/>
            <a:ext cx="925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Среда разработки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всего лишь предоставляет вам удобный текстовый </a:t>
            </a:r>
            <a:r>
              <a:rPr lang="ru-RU" dirty="0" smtClean="0"/>
              <a:t>редактор,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быстрый </a:t>
            </a:r>
            <a:r>
              <a:rPr lang="ru-RU" dirty="0"/>
              <a:t>доступ к компиляции программы и др.</a:t>
            </a:r>
          </a:p>
        </p:txBody>
      </p:sp>
    </p:spTree>
    <p:extLst>
      <p:ext uri="{BB962C8B-B14F-4D97-AF65-F5344CB8AC3E}">
        <p14:creationId xmlns:p14="http://schemas.microsoft.com/office/powerpoint/2010/main" val="10157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" y="0"/>
            <a:ext cx="10002982" cy="6374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6764" y="6374324"/>
            <a:ext cx="507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Создайте пустой проект С++, назовите его </a:t>
            </a:r>
            <a:r>
              <a:rPr lang="en-US" dirty="0" smtClean="0"/>
              <a:t>lesson1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30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218" y="0"/>
            <a:ext cx="13060218" cy="6999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073" y="5781964"/>
            <a:ext cx="534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Добавьте в «Файлы исходного кода» новый элемент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4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5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254" y="6350000"/>
            <a:ext cx="256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Назовите файл </a:t>
            </a:r>
            <a:r>
              <a:rPr lang="en-US" dirty="0" smtClean="0"/>
              <a:t>main.cpp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98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5964" y="2246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5964" y="1524000"/>
            <a:ext cx="440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Добавьте в файл </a:t>
            </a:r>
            <a:r>
              <a:rPr lang="en-US" dirty="0" smtClean="0"/>
              <a:t>main.cpp </a:t>
            </a:r>
            <a:r>
              <a:rPr lang="ru-RU" dirty="0" smtClean="0"/>
              <a:t>следующий код: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7564" y="3648364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главная функция программы, написанной на языке </a:t>
            </a:r>
            <a:r>
              <a:rPr lang="en-US" dirty="0" smtClean="0"/>
              <a:t>C++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она называется «точка входа».</a:t>
            </a:r>
          </a:p>
          <a:p>
            <a:r>
              <a:rPr lang="ru-RU" dirty="0" smtClean="0"/>
              <a:t>Выполнение инструкций программы всегда начинается с этой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72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557</Words>
  <Application>Microsoft Office PowerPoint</Application>
  <PresentationFormat>Широкоэкранный</PresentationFormat>
  <Paragraphs>107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Тема Office</vt:lpstr>
      <vt:lpstr>Презентация PowerPoint</vt:lpstr>
      <vt:lpstr>цели занятий: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переменных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</dc:creator>
  <cp:lastModifiedBy>Никита К</cp:lastModifiedBy>
  <cp:revision>23</cp:revision>
  <dcterms:created xsi:type="dcterms:W3CDTF">2017-07-10T11:48:39Z</dcterms:created>
  <dcterms:modified xsi:type="dcterms:W3CDTF">2017-07-17T18:25:57Z</dcterms:modified>
</cp:coreProperties>
</file>