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1CB4E45-C67F-4315-A621-D78A71811790}">
          <p14:sldIdLst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2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C77D-42AE-415F-B487-89E003DC1735}" type="datetimeFigureOut">
              <a:rPr lang="ru-RU" smtClean="0"/>
              <a:t>17.07.2017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ИС\лого\lis-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455563"/>
            <a:ext cx="4402437" cy="4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085" y="1030288"/>
            <a:ext cx="5775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Урок 2. Решение простых задач.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47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1443" y="2246806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1) </a:t>
            </a:r>
            <a:r>
              <a:rPr lang="ru-RU" dirty="0" smtClean="0">
                <a:latin typeface="Courier New" panose="02070309020205020404" pitchFamily="49" charset="0"/>
              </a:rPr>
              <a:t>Перевод </a:t>
            </a:r>
            <a:r>
              <a:rPr lang="ru-RU" dirty="0">
                <a:latin typeface="Courier New" panose="02070309020205020404" pitchFamily="49" charset="0"/>
              </a:rPr>
              <a:t>футов в метры (1 фут = 3.28 метра)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1442" y="3013517"/>
            <a:ext cx="9951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2) </a:t>
            </a:r>
            <a:r>
              <a:rPr lang="ru-RU" dirty="0" smtClean="0">
                <a:latin typeface="Courier New" panose="02070309020205020404" pitchFamily="49" charset="0"/>
              </a:rPr>
              <a:t>Дано </a:t>
            </a:r>
            <a:r>
              <a:rPr lang="ru-RU" dirty="0">
                <a:latin typeface="Courier New" panose="02070309020205020404" pitchFamily="49" charset="0"/>
              </a:rPr>
              <a:t>два числа a и b. Найдите квадрат гипотенузы треугольника с заданными катетами.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1442" y="4057227"/>
            <a:ext cx="9951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3) </a:t>
            </a:r>
            <a:r>
              <a:rPr lang="ru-RU" dirty="0" smtClean="0">
                <a:latin typeface="Courier New" panose="02070309020205020404" pitchFamily="49" charset="0"/>
              </a:rPr>
              <a:t>N </a:t>
            </a:r>
            <a:r>
              <a:rPr lang="ru-RU" dirty="0">
                <a:latin typeface="Courier New" panose="02070309020205020404" pitchFamily="49" charset="0"/>
              </a:rPr>
              <a:t>школьников делят K яблок поровну, неделящийся остаток остается в корзинке. Сколько яблок достанется каждому школьнику? Сколько яблок останется в корзинке?</a:t>
            </a:r>
          </a:p>
        </p:txBody>
      </p:sp>
    </p:spTree>
    <p:extLst>
      <p:ext uri="{BB962C8B-B14F-4D97-AF65-F5344CB8AC3E}">
        <p14:creationId xmlns:p14="http://schemas.microsoft.com/office/powerpoint/2010/main" val="338199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1963" y="602780"/>
            <a:ext cx="1090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4) </a:t>
            </a:r>
            <a:r>
              <a:rPr lang="ru-RU" dirty="0" smtClean="0">
                <a:latin typeface="Courier New" panose="02070309020205020404" pitchFamily="49" charset="0"/>
              </a:rPr>
              <a:t>Дано </a:t>
            </a:r>
            <a:r>
              <a:rPr lang="ru-RU" dirty="0">
                <a:latin typeface="Courier New" panose="02070309020205020404" pitchFamily="49" charset="0"/>
              </a:rPr>
              <a:t>натуральное число. Выведите его последнюю цифру.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1962" y="1249326"/>
            <a:ext cx="1090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5) </a:t>
            </a:r>
            <a:r>
              <a:rPr lang="ru-RU" dirty="0" smtClean="0">
                <a:latin typeface="Courier New" panose="02070309020205020404" pitchFamily="49" charset="0"/>
              </a:rPr>
              <a:t>Дано </a:t>
            </a:r>
            <a:r>
              <a:rPr lang="ru-RU" dirty="0">
                <a:latin typeface="Courier New" panose="02070309020205020404" pitchFamily="49" charset="0"/>
              </a:rPr>
              <a:t>двузначное число. Найдите число десятков в нем.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1962" y="1895872"/>
            <a:ext cx="1090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6) </a:t>
            </a:r>
            <a:r>
              <a:rPr lang="ru-RU" dirty="0" smtClean="0">
                <a:latin typeface="Courier New" panose="02070309020205020404" pitchFamily="49" charset="0"/>
              </a:rPr>
              <a:t>Подсчет </a:t>
            </a:r>
            <a:r>
              <a:rPr lang="ru-RU" dirty="0">
                <a:latin typeface="Courier New" panose="02070309020205020404" pitchFamily="49" charset="0"/>
              </a:rPr>
              <a:t>суммы цифр в трехзначном числе.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1960" y="236673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7) </a:t>
            </a:r>
            <a:r>
              <a:rPr lang="ru-RU" dirty="0" smtClean="0">
                <a:latin typeface="Courier New" panose="02070309020205020404" pitchFamily="49" charset="0"/>
              </a:rPr>
              <a:t>Перевернуть </a:t>
            </a:r>
            <a:r>
              <a:rPr lang="ru-RU" dirty="0">
                <a:latin typeface="Courier New" panose="02070309020205020404" pitchFamily="49" charset="0"/>
              </a:rPr>
              <a:t>цифры трехзначного числа.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1961" y="2904431"/>
            <a:ext cx="10908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8) </a:t>
            </a:r>
            <a:r>
              <a:rPr lang="ru-RU" dirty="0" smtClean="0">
                <a:latin typeface="Courier New" panose="02070309020205020404" pitchFamily="49" charset="0"/>
              </a:rPr>
              <a:t>Поменять </a:t>
            </a:r>
            <a:r>
              <a:rPr lang="ru-RU" dirty="0">
                <a:latin typeface="Courier New" panose="02070309020205020404" pitchFamily="49" charset="0"/>
              </a:rPr>
              <a:t>значения переменных a и b местами. Без использования третьей переменной.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01960" y="3719126"/>
            <a:ext cx="10908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9) </a:t>
            </a:r>
            <a:r>
              <a:rPr lang="ru-RU" dirty="0" smtClean="0">
                <a:latin typeface="Courier New" panose="02070309020205020404" pitchFamily="49" charset="0"/>
              </a:rPr>
              <a:t>Даны </a:t>
            </a:r>
            <a:r>
              <a:rPr lang="ru-RU" dirty="0">
                <a:latin typeface="Courier New" panose="02070309020205020404" pitchFamily="49" charset="0"/>
              </a:rPr>
              <a:t>три стороны треугольника, вывести длины средних линий.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6690" y="1184994"/>
            <a:ext cx="11046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10) </a:t>
            </a:r>
            <a:r>
              <a:rPr lang="ru-RU" dirty="0" smtClean="0">
                <a:latin typeface="Courier New" panose="02070309020205020404" pitchFamily="49" charset="0"/>
              </a:rPr>
              <a:t>Длина </a:t>
            </a:r>
            <a:r>
              <a:rPr lang="ru-RU" dirty="0">
                <a:latin typeface="Courier New" panose="02070309020205020404" pitchFamily="49" charset="0"/>
              </a:rPr>
              <a:t>Московской кольцевой автомобильной дороги —109 километров. Байкер Вася стартует с нулевого километра МКАД и едет со скоростью v километров в час. На какой отметке он остановится через t часов</a:t>
            </a:r>
            <a:r>
              <a:rPr lang="ru-RU" dirty="0" smtClean="0">
                <a:latin typeface="Courier New" panose="02070309020205020404" pitchFamily="49" charset="0"/>
              </a:rPr>
              <a:t>?</a:t>
            </a:r>
            <a:endParaRPr lang="en-US" dirty="0" smtClean="0">
              <a:latin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Программа </a:t>
            </a:r>
            <a:r>
              <a:rPr lang="ru-RU" dirty="0">
                <a:latin typeface="Courier New" panose="02070309020205020404" pitchFamily="49" charset="0"/>
              </a:rPr>
              <a:t>получает на вход значения v и t. Если v&gt;0, то Вася движется в положительном направлении по МКАД, если же значение v&lt;0, то в отрицательном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  <a:endParaRPr lang="ru-RU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33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</dc:creator>
  <cp:lastModifiedBy>Никита К</cp:lastModifiedBy>
  <cp:revision>2</cp:revision>
  <dcterms:created xsi:type="dcterms:W3CDTF">2017-07-17T18:09:01Z</dcterms:created>
  <dcterms:modified xsi:type="dcterms:W3CDTF">2017-07-17T18:26:43Z</dcterms:modified>
</cp:coreProperties>
</file>