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352" r:id="rId3"/>
    <p:sldId id="355" r:id="rId4"/>
    <p:sldId id="354" r:id="rId5"/>
    <p:sldId id="356" r:id="rId6"/>
    <p:sldId id="353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38" r:id="rId1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3" d="100"/>
          <a:sy n="103" d="100"/>
        </p:scale>
        <p:origin x="2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12:15:56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1,'4446'4446,"-4435"-4435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8:10.2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3575 24575,'-1'-105'0,"6"-318"0,33 2 0,-26 260 0,-10 111 0,14-91 0,-1 58 0,6-162 0,-23-90 0,-1 122 0,3-229 0,-1 422 0,-1 0 0,-8-33 0,6 31 0,0 1 0,-1-24 0,-8-67 0,7 78 0,-2-54 0,9-430-1365,-1 496-5461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12:18:16.995"/>
    </inkml:context>
    <inkml:brush xml:id="br0">
      <inkml:brushProperty name="width" value="0.05" units="cm"/>
      <inkml:brushProperty name="height" value="0.05" units="cm"/>
      <inkml:brushProperty name="color" value="#00B050"/>
      <inkml:brushProperty name="ignorePressure" value="1"/>
    </inkml:brush>
  </inkml:definitions>
  <inkml:trace contextRef="#ctx0" brushRef="#br0">1 1,'5756'5756,"-5742"-5742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8:4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10 0,0 7 0,0 2 0,0 5 0,0 2 0,0-1 0,0-3 0,0 3 0,0-1 0,0-1 0,0-2 0,0-2 0,0-1 0,0-6-8191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8:5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6 0,0 9 0,0 4 0,0 3 0,0 3 0,0 1 0,0-1 0,0-3 0,0-2 0,0-1 0,0-2 0,0-1 0,0 0 0,0-1 0,0 1 0,0-5-8191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8:5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24575,'-1'1'0,"0"-1"0,0 1 0,0-1 0,0 1 0,0-1 0,0 1 0,0 0 0,0 0 0,0-1 0,0 1 0,0 0 0,0 0 0,0 0 0,1 0 0,-1 0 0,0 0 0,1 0 0,-1 0 0,1 0 0,-1 1 0,1-1 0,-1 0 0,1 0 0,0 0 0,0 1 0,0-1 0,-1 2 0,-3 40 0,3-39 0,1 41 0,1-1 0,15 85 0,-13-108 0,1 17-682,-1 53-1,-4-69-6143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8:5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11 0,0 5 0,0 3 0,4 6 0,6 0 0,2 0 0,-2-2 0,-2 2 0,-3-1 0,-2-1 0,-1-2 0,2-7 0,2-2 0,-1-1 0,-1-4-8191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8:5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24575,'0'5'0,"1"0"0,0 0 0,0 0 0,1 0 0,0 0 0,0 0 0,0-1 0,0 1 0,1-1 0,-1 1 0,1-1 0,7 7 0,46 46 0,-52-53 0,33 32 0,-23-21 0,0-2 0,1 1 0,0-2 0,1 0 0,20 12 0,-34-24 0,0 1 0,-1 0 0,1 0 0,-1-1 0,1 1 0,-1 0 0,1 0 0,-1 0 0,0 0 0,1 1 0,-1-1 0,0 0 0,0 1 0,2 1 0,-3-2 0,0-1 0,-1 1 0,1-1 0,0 1 0,0-1 0,0 1 0,-1-1 0,1 1 0,0-1 0,0 0 0,-1 1 0,1-1 0,0 1 0,-1-1 0,1 0 0,0 1 0,-1-1 0,1 0 0,-1 0 0,1 1 0,-1-1 0,1 0 0,0 0 0,-1 0 0,1 0 0,-1 1 0,1-1 0,-1 0 0,1 0 0,-1 0 0,0 0 0,-63 5 0,47-4 0,4-1 0,1 2 0,-1 0 0,0 0 0,1 1 0,-1 1 0,1 0 0,0 1 0,-21 11 0,28-13 0,0 1 0,0-1 0,1 1 0,-1 0 0,1 0 0,0 0 0,0 1 0,0 0 0,0 0 0,1 0 0,0 0 0,0 0 0,0 0 0,1 1 0,0-1 0,0 1 0,0 0 0,1 0 0,0 0 0,-1 11 0,5 77 14,-1-56-1393,-1-15-5447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9:0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 24575,'10'26'0,"-1"1"0,-1-1 0,-1 2 0,-1-1 0,-2 1 0,2 33 0,-6-15 0,-6-23 0,5-23 0,1 0 0,0 1 0,-1-1 0,1 1 0,0-1 0,-1 0 0,1 1 0,0-1 0,-1 0 0,1 0 0,-1 1 0,1-1 0,-1 0 0,1 0 0,-1 1 0,1-1 0,-1 0 0,1 0 0,-1 0 0,1 0 0,-1 0 0,1 0 0,-1 0 0,1 0 0,-1 0 0,1 0 0,-1 0 0,1 0 0,-1 0 0,1-1 0,-1 1 0,1 0 0,-1-1 0,-1 0 0,0-1 0,0 0 0,0 1 0,0-1 0,0 0 0,1 0 0,-1 0 0,1 0 0,-1-1 0,1 1 0,0 0 0,0-1 0,0 1 0,0-1 0,1 1 0,-1-1 0,0 1 0,1-1 0,0-2 0,-5-58 0,5 50 0,-1-13 0,0 10 0,0 0 0,1 0 0,1 0 0,0 0 0,4-16 0,-4 29 0,0 0 0,0-1 0,0 1 0,0 0 0,1 0 0,-1 0 0,1 0 0,0 0 0,0 0 0,0 0 0,0 1 0,1-1 0,-1 1 0,1-1 0,-1 1 0,1 0 0,0 0 0,0 0 0,0 0 0,0 1 0,0-1 0,0 1 0,0 0 0,1 0 0,-1 0 0,0 0 0,1 1 0,5-1 0,-1 0 0,0 0 0,0 1 0,-1 0 0,1 1 0,0 0 0,0 0 0,-1 0 0,1 1 0,0 0 0,-1 1 0,0-1 0,1 1 0,-1 1 0,0 0 0,-1 0 0,1 0 0,-1 1 0,0-1 0,10 11 0,-10-7 0,0 0 0,0 1 0,0-1 0,-1 1 0,-1 1 0,1-1 0,-2 1 0,1 0 0,-1 0 0,-1 0 0,0 0 0,0 0 0,-1 0 0,0 16 0,-3 78 0,0-176 0,5-142 0,-4 212 0,1 0 0,0 0 0,1-1 0,-1 1 0,0 0 0,1 0 0,-1 0 0,1 0 0,0-1 0,0 1 0,0 0 0,0 0 0,0 0 0,0 1 0,0-1 0,0 0 0,1 0 0,-1 1 0,1-1 0,0 1 0,-1-1 0,1 1 0,0-1 0,0 1 0,0 0 0,0 0 0,0 0 0,0 0 0,0 0 0,0 1 0,0-1 0,0 1 0,0-1 0,1 1 0,-1 0 0,0 0 0,0 0 0,1 0 0,-1 0 0,0 0 0,4 1 0,-1 0 0,0 1 0,0-1 0,-1 1 0,1 0 0,0 0 0,-1 0 0,0 1 0,1-1 0,-1 1 0,0 0 0,0 0 0,-1 1 0,1-1 0,-1 1 0,1 0 0,-1 0 0,5 9 0,-3 0 0,-1 1 0,-1 1 0,0-1 0,-1 0 0,0 1 0,-1-1 0,-1 1 0,0 0 0,-5 25 0,3-18 0,1 0 0,1 0 0,3 29 0,1-25-341,1-1 0,2 1-1,14 37 1,-15-50-6485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9:0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 24575,'-38'-1'0,"-52"1"0,85 1 0,0 0 0,0-1 0,0 1 0,0 1 0,0-1 0,0 1 0,0 0 0,1 0 0,-1 1 0,1-1 0,-1 1 0,1 0 0,-7 6 0,9-7 0,1-1 0,-1 1 0,1 0 0,0 0 0,-1 0 0,1 0 0,0 0 0,0 0 0,0 0 0,0 0 0,1 0 0,-1 1 0,1-1 0,-1 0 0,1 0 0,0 1 0,0-1 0,0 0 0,0 1 0,0 2 0,1-1 0,1 0 0,-1 0 0,0 0 0,1 0 0,0 0 0,0-1 0,0 1 0,1-1 0,-1 1 0,6 4 0,-3-2 0,1 0 0,0-1 0,1 0 0,-1 0 0,1 0 0,0-1 0,0 0 0,0-1 0,1 1 0,-1-1 0,11 2 0,24 1 0,-28-5 0,-1 1 0,1 1 0,0 0 0,-1 0 0,18 8 0,-27-9 0,0 0 0,0 1 0,0-1 0,0 1 0,0 0 0,-1 0 0,1 1 0,-1-1 0,0 1 0,0-1 0,0 1 0,0 0 0,-1 0 0,0 1 0,0-1 0,0 0 0,0 1 0,0-1 0,1 10 0,-2-11 0,0 0 0,0 0 0,-1 0 0,1 0 0,-1 1 0,1-1 0,-1 0 0,0 0 0,0 0 0,-1 0 0,1 0 0,-1 1 0,1-1 0,-1 0 0,0 0 0,0 0 0,0 0 0,-1-1 0,1 1 0,-1 0 0,1 0 0,-1-1 0,0 1 0,0-1 0,0 0 0,-1 1 0,1-1 0,0 0 0,-1 0 0,1 0 0,-1-1 0,0 1 0,0-1 0,1 1 0,-1-1 0,0 0 0,0 0 0,-6 1 0,-10 1 0,-1 0 0,0-1 0,0-2 0,1 0 0,-24-2 0,8 0 0,13 1-88,14 0-95,-1 0 1,1 1 0,0 0-1,0 1 1,0 0-1,-16 3 1,13 2-6644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9:0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24575,'-4'0'0,"-6"0"0,-6 4 0,-5 7 0,-2 4 0,-3 1 0,4 2 0,1 2 0,4 2 0,0-2 0,0-5 0,-3-5 0,2 0 0,0-2 0,4 3 0,-2-1 0,3 2 0,4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12:16:39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1,'5756'5756,"-5742"-5742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9:0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24575,'7'3'0,"1"0"0,-1 0 0,0 0 0,0 1 0,-1 0 0,1 1 0,-1 0 0,9 8 0,-13-12 0,18 17 0,-2 1 0,26 31 0,-32-33 0,2-1 0,0-1 0,1 0 0,0-1 0,19 12 0,-29-22-114,29 19 362,-23-10-540,-11-13 265,0 0-1,0 0 1,0 0 0,0 1-1,0-1 1,0 0-1,0 0 1,1 1-1,-1-1 1,0 0-1,0 0 1,0 0 0,0 1-1,0-1 1,-1 0-1,1 0 1,0 1-1,0-1 1,0 0-1,0 0 1,0 1 0,0-1-1,0 0 1,0 0-1,0 0 1,-1 1-1,1-1 1,0 0 0,0 0-1,0 0 1,0 0-1,-1 0 1,1 1-1,0-1 1,0 0-1,0 0 1,-1 0 0,1 0-1,0 0 1,0 0-1,0 0 1,-1 0-1,1 1 1,-16 2-6799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9:1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24575,'2'-6'0,"-1"1"0,1-1 0,0 1 0,0-1 0,0 1 0,1 0 0,0 0 0,5-6 0,4-10 0,20-38 0,-19 36 0,0 0 0,14-40 0,-27 63 0,0 0 0,0 0 0,0 0 0,0 0 0,1 1 0,-1-1 0,0 0 0,0 0 0,0 0 0,0 0 0,0 0 0,0 0 0,1 0 0,-1 0 0,0 0 0,0 0 0,0 0 0,0 0 0,0 0 0,1 0 0,-1 0 0,0 0 0,0 0 0,0 0 0,0 0 0,0 0 0,1 0 0,-1 0 0,0 0 0,0 0 0,0 0 0,0 0 0,0 0 0,0-1 0,0 1 0,1 0 0,-1 0 0,0 0 0,0 0 0,0 0 0,0 0 0,0 0 0,0-1 0,0 1 0,3 28 0,-2 36 0,-4-5 0,1-24 0,1 0 0,5 48 0,-3-75 0,0-1 0,0 1 0,1 0 0,0-1 0,1 1 0,-1-1 0,1 1 0,1-1 0,-1 0 0,1 0 0,1-1 0,-1 1 0,1-1 0,0 0 0,12 10 0,-13-12 0,1-2 0,-1 1 0,1 0 0,0-1 0,0 0 0,0 0 0,0 0 0,0-1 0,0 0 0,8 1 0,-11-1 0,0-1 0,0 0 0,0 0 0,1 0 0,-1 0 0,0 0 0,0-1 0,0 1 0,0-1 0,0 1 0,0-1 0,0 0 0,0 0 0,0 1 0,0-1 0,-1-1 0,1 1 0,0 0 0,0 0 0,-1-1 0,1 1 0,-1-1 0,0 1 0,1-1 0,-1 0 0,0 1 0,0-1 0,0 0 0,1-2 0,6-22 0,-1-1 0,-1 0 0,-1 0 0,-2 0 0,-1-1 0,-1 1 0,-3-36 0,5-71 0,-3 133 0,0 0 0,0 0 0,0 0 0,0 0 0,0 0 0,1 0 0,-1 0 0,0 0 0,0 0 0,1 0 0,-1 0 0,1 0 0,-1 0 0,1 0 0,-1 0 0,1 0 0,-1 1 0,1-1 0,0 0 0,1 0 0,-2 0 0,1 1 0,0 0 0,0 0 0,-1 0 0,1 0 0,0 0 0,-1 0 0,1 0 0,0 0 0,0 0 0,-1 1 0,1-1 0,0 0 0,-1 0 0,1 1 0,0-1 0,-1 0 0,1 1 0,-1-1 0,1 0 0,1 2 0,34 38 0,-23-25 0,-6-8-97,1-1-1,1 1 1,-1-1-1,1 0 1,0-1-1,1 0 1,-1-1-1,1 0 1,0 0-1,0-1 1,0 0-1,0-1 0,17 2 1,1-1-6729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7:05.1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24575,'4'3'0,"0"0"0,0 0 0,0-1 0,0 0 0,0 0 0,1 0 0,-1 0 0,1 0 0,-1-1 0,1 0 0,0 0 0,7 1 0,66 0 0,-55-2 0,487-1-1365,-488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7:06.8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3294 24575,'2'-50'0,"10"-55"0,2-48 0,-14-1340 0,-1 674 0,-13 635 0,0-7 0,14 129-455,3 0 0,16-93 0,-16 136-6371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7:22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24575,'11'0'0,"0"1"0,0 1 0,-1-1 0,1 2 0,-1-1 0,1 1 0,-1 1 0,0 0 0,-1 1 0,15 8 0,5 6 0,51 44 0,-62-46 0,2 0 0,0-2 0,0-1 0,2 0 0,30 14 0,-19-16 0,-1 2 0,0 1 0,-1 2 0,-1 0 0,-1 3 0,0 0 0,42 39 0,-51-38 0,2-1 0,0-1 0,1-2 0,33 20 0,30 0 0,-28-14 0,146 46 0,-174-57 0,51 12 0,-58-18 0,0 1 0,0 0 0,-1 2 0,31 16 0,-19-8 0,1-2 0,1-2 0,0-1 0,67 13 0,-74-18 0,3-1 0,44 3 0,14 1 0,-63-6 29,0-2 0,31-1-1,-37-1-318,0 0 0,-1 1-1,1 1 1,33 8 0,-37-4-6536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7:24.8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2745 24575,'0'-73'0,"1"-28"0,-17-151 0,8 169 0,4-144 0,6 133 0,0 61 0,1 1 0,9-36 0,-4 19 0,3-9 0,-5 32 0,-2 1 0,2-37 0,-6 59 0,1-46 0,13-92 0,-6 74 0,-2-1 0,-7-132 0,-2 68 0,3-747-1365,0 856-5461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7:57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24575,'1119'0'-1365,"-1098"0"-5461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7:59.7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3434 24575,'0'-1531'0,"-1"1512"0,-1-1 0,-8-33 0,5 32 0,2-1 0,-2-23 0,3-675 0,5 351 0,-1 195 0,-5-187 0,-7 293-1365,4 38-5461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2:18:02.7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24575,'102'105'0,"-82"-83"0,0 0 0,22 35 0,15 18 0,54 40 0,-68-64 0,-36-41 0,1 0 0,0 0 0,17 15 0,124 103 0,-99-94 0,6 5 0,-14-5 0,-30-25 0,-1 0 0,0 0 0,0 1 0,-1 0 0,11 15 0,-12-14 0,1 1 0,1-2 0,0 1 0,0-2 0,1 0 0,23 15 0,-17-13 0,-1 1 0,25 23 0,14 10 0,-48-40 0,0 1 0,0 0 0,0 0 0,0 1 0,-1-1 0,0 2 0,-1-1 0,0 1 0,0 0 0,0 0 0,5 12 0,-7-13 0,0 0 0,0 0 0,0 0 0,1-1 0,0 0 0,1 0 0,-1 0 0,12 8 0,25 31 0,-25-22 0,1-2 0,1 0 0,1-1 0,0-1 0,1-1 0,1 0 0,1-2 0,1-1 0,36 18 0,27 9 0,-51-26 0,44 27 0,-63-31 0,1-1 0,1-1 0,0-1 0,0-1 0,1 0 0,29 7 0,-24-8 0,-1 2 0,0 0 0,0 2 0,-1 0 0,41 29 0,-32-20 0,62 29 0,-8-10 0,-59-25 0,1-2 0,1 0 0,-1-2 0,32 7 0,-33-11 8,0 2 0,30 14-1,-12-5-1395,-23-9-5438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19.06.2023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19.06.2023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19.06.2023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19.06.2023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38.png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7.png"/><Relationship Id="rId45" Type="http://schemas.openxmlformats.org/officeDocument/2006/relationships/image" Target="../media/image4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1.png"/><Relationship Id="rId20" Type="http://schemas.openxmlformats.org/officeDocument/2006/relationships/image" Target="../media/image27.png"/><Relationship Id="rId41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pic>
        <p:nvPicPr>
          <p:cNvPr id="8" name="Inhaltsplatzhalter 7" descr="Ein Bild, das Screenshot, Text, Design, Rechteck enthält.&#10;&#10;Automatisch generierte Beschreibung">
            <a:extLst>
              <a:ext uri="{FF2B5EF4-FFF2-40B4-BE49-F238E27FC236}">
                <a16:creationId xmlns:a16="http://schemas.microsoft.com/office/drawing/2014/main" id="{98A1BE77-F182-4D8B-DBF8-28337B5C99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393" y="2227263"/>
            <a:ext cx="4812164" cy="3633787"/>
          </a:xfr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690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7312662" y="490707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6221930" y="5407155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30" y="5407155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76CFA6-1D57-F0B7-F889-6A635FFFD8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STDp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78CD9-918B-5D48-573A-4EA1442E6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Membrane voltage/ potential </a:t>
            </a:r>
            <a:r>
              <a:rPr lang="en-IE" i="1" dirty="0"/>
              <a:t>V </a:t>
            </a:r>
            <a:endParaRPr lang="en-IE" dirty="0"/>
          </a:p>
          <a:p>
            <a:r>
              <a:rPr lang="en-IE" dirty="0"/>
              <a:t>Decay</a:t>
            </a:r>
          </a:p>
          <a:p>
            <a:r>
              <a:rPr lang="en-IE" dirty="0"/>
              <a:t>Influence excitatory/ inhibitory synapses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𝑒𝑥𝑐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r>
                  <a:rPr lang="en-IE" dirty="0"/>
                  <a:t>-&gt; LIF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r>
                  <a:rPr lang="en-IE" dirty="0"/>
                  <a:t>Influence of presynaptic neuron on another</a:t>
                </a:r>
              </a:p>
              <a:p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Excitatory neuron’s membrane threshold: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Inputs are Poison spike trains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FC2AE-0A33-8468-0592-7EAE960AA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Training</a:t>
            </a:r>
          </a:p>
          <a:p>
            <a:pPr lvl="1"/>
            <a:r>
              <a:rPr lang="en-IE" dirty="0"/>
              <a:t>150 </a:t>
            </a:r>
            <a:r>
              <a:rPr lang="en-IE" dirty="0" err="1"/>
              <a:t>ms</a:t>
            </a:r>
            <a:r>
              <a:rPr lang="en-IE" dirty="0"/>
              <a:t> phases without input between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Testing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to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  <a:p>
                <a:pPr lvl="1"/>
                <a:r>
                  <a:rPr lang="en-IE" dirty="0"/>
                  <a:t>Predictions</a:t>
                </a:r>
              </a:p>
              <a:p>
                <a:pPr lvl="2"/>
                <a:r>
                  <a:rPr lang="en-IE" dirty="0"/>
                  <a:t>Highest average firing rate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1239E-3785-80CB-9EB5-D7908E03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Kolmogorov–Smirnov test (K-S test)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D5874-3F0A-0374-F795-19DD135C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Comparison to other statistical tests</a:t>
            </a:r>
          </a:p>
          <a:p>
            <a:pPr lvl="1"/>
            <a:r>
              <a:rPr lang="en-IE" dirty="0"/>
              <a:t>Anderson-Darling test</a:t>
            </a:r>
          </a:p>
          <a:p>
            <a:pPr lvl="1"/>
            <a:r>
              <a:rPr lang="en-IE" dirty="0"/>
              <a:t>Cramer Von-Mises test</a:t>
            </a:r>
          </a:p>
          <a:p>
            <a:pPr lvl="1"/>
            <a:r>
              <a:rPr lang="en-IE" dirty="0"/>
              <a:t>Sign test</a:t>
            </a:r>
          </a:p>
          <a:p>
            <a:pPr lvl="1"/>
            <a:r>
              <a:rPr lang="en-IE" dirty="0"/>
              <a:t>Chi-square Goodness-of-Fit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D7777-C2A0-AFF1-91D4-BFBBDC61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40D82-075E-486C-BFA8-9FCF23E11057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A4D1A-E85A-F2B8-8AEE-7517A285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Statistical methods for tax fraud identification      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98EF3-C5AF-82D3-71BE-A880954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17E6BCDD-95AF-EFD4-49B8-DE991F7C7135}"/>
              </a:ext>
            </a:extLst>
          </p:cNvPr>
          <p:cNvSpPr/>
          <p:nvPr/>
        </p:nvSpPr>
        <p:spPr>
          <a:xfrm>
            <a:off x="3514224" y="3510076"/>
            <a:ext cx="257175" cy="728685"/>
          </a:xfrm>
          <a:prstGeom prst="rightBrace">
            <a:avLst>
              <a:gd name="adj1" fmla="val 8333"/>
              <a:gd name="adj2" fmla="val 519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F81D9C-E66F-A593-6CF0-AD295143D94C}"/>
              </a:ext>
            </a:extLst>
          </p:cNvPr>
          <p:cNvSpPr txBox="1"/>
          <p:nvPr/>
        </p:nvSpPr>
        <p:spPr>
          <a:xfrm>
            <a:off x="3980001" y="3689752"/>
            <a:ext cx="14413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refinements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D4CFB34-EA39-B394-624A-A7334EC881D2}"/>
              </a:ext>
            </a:extLst>
          </p:cNvPr>
          <p:cNvSpPr/>
          <p:nvPr/>
        </p:nvSpPr>
        <p:spPr>
          <a:xfrm>
            <a:off x="2789964" y="349021"/>
            <a:ext cx="2179602" cy="203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89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General </a:t>
            </a:r>
            <a:r>
              <a:rPr lang="en-IE" dirty="0"/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IE"/>
              <a:t>TODO</a:t>
            </a:r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pic>
        <p:nvPicPr>
          <p:cNvPr id="8" name="Inhaltsplatzhalter 7" descr="Gehirn im Kopf Silhouette">
            <a:extLst>
              <a:ext uri="{FF2B5EF4-FFF2-40B4-BE49-F238E27FC236}">
                <a16:creationId xmlns:a16="http://schemas.microsoft.com/office/drawing/2014/main" id="{47C3F5C1-44EF-9F87-3FF2-2A905118A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0634" y="751856"/>
            <a:ext cx="914400" cy="9144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24686" y="4772713"/>
            <a:ext cx="1886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[1]19.06.23 https://openbooks.lib.msu.edu/neuroscience/chapter/synapse-structure/</a:t>
            </a:r>
            <a:endParaRPr lang="en-I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F178B5D-5F91-C202-93A7-3432E8DD5D99}"/>
              </a:ext>
            </a:extLst>
          </p:cNvPr>
          <p:cNvSpPr/>
          <p:nvPr/>
        </p:nvSpPr>
        <p:spPr bwMode="auto">
          <a:xfrm>
            <a:off x="1477215" y="4875754"/>
            <a:ext cx="2406721" cy="1280089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CAAEF4-5E3F-6E09-60AB-2FFEE76488FF}"/>
                  </a:ext>
                </a:extLst>
              </p:cNvPr>
              <p:cNvSpPr txBox="1"/>
              <p:nvPr/>
            </p:nvSpPr>
            <p:spPr>
              <a:xfrm>
                <a:off x="534322" y="5851840"/>
                <a:ext cx="1063545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endrites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CAAEF4-5E3F-6E09-60AB-2FFEE7648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22" y="5851840"/>
                <a:ext cx="10635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99142-7C2D-8222-4204-C05E0CCE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Modelled on neurons of brain</a:t>
            </a:r>
          </a:p>
          <a:p>
            <a:pPr lvl="1"/>
            <a:r>
              <a:rPr lang="en-IE" dirty="0"/>
              <a:t>Biologically plausible</a:t>
            </a:r>
          </a:p>
          <a:p>
            <a:pPr lvl="1"/>
            <a:r>
              <a:rPr lang="en-IE" dirty="0"/>
              <a:t>Little power consumption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73640" y="5782215"/>
            <a:ext cx="690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[1]19.06.23 https://openbooks.lib.msu.edu/neuroscience/chapter/synapse-structure/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D134B6B8-608D-9468-19B1-2DC01732D1CD}"/>
                  </a:ext>
                </a:extLst>
              </p:cNvPr>
              <p:cNvSpPr txBox="1"/>
              <p:nvPr/>
            </p:nvSpPr>
            <p:spPr>
              <a:xfrm>
                <a:off x="662670" y="5616276"/>
                <a:ext cx="120872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endrites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D134B6B8-608D-9468-19B1-2DC01732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70" y="5616276"/>
                <a:ext cx="1208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E96EAF6-68D4-8B51-70DF-7FEA5B5E2884}"/>
              </a:ext>
            </a:extLst>
          </p:cNvPr>
          <p:cNvCxnSpPr/>
          <p:nvPr/>
        </p:nvCxnSpPr>
        <p:spPr>
          <a:xfrm flipH="1">
            <a:off x="3929204" y="3892990"/>
            <a:ext cx="22633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02A28F0-35E2-200E-A1FA-8F4499E88FBD}"/>
              </a:ext>
            </a:extLst>
          </p:cNvPr>
          <p:cNvCxnSpPr/>
          <p:nvPr/>
        </p:nvCxnSpPr>
        <p:spPr>
          <a:xfrm flipH="1">
            <a:off x="3702867" y="4307940"/>
            <a:ext cx="22633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EB55FE-C884-59CE-656E-1B7013CB9C4E}"/>
              </a:ext>
            </a:extLst>
          </p:cNvPr>
          <p:cNvCxnSpPr>
            <a:cxnSpLocks/>
          </p:cNvCxnSpPr>
          <p:nvPr/>
        </p:nvCxnSpPr>
        <p:spPr>
          <a:xfrm flipV="1">
            <a:off x="3929204" y="3892990"/>
            <a:ext cx="0" cy="41495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</a:t>
                </a:r>
              </a:p>
            </p:txBody>
          </p:sp>
        </mc:Choice>
        <mc:Fallback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5685271-54A3-B30F-A704-85BB85540781}"/>
                  </a:ext>
                </a:extLst>
              </p14:cNvPr>
              <p14:cNvContentPartPr/>
              <p14:nvPr/>
            </p14:nvContentPartPr>
            <p14:xfrm rot="2669559">
              <a:off x="6825886" y="3295632"/>
              <a:ext cx="1604880" cy="16048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5685271-54A3-B30F-A704-85BB85540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669559">
                <a:off x="6817246" y="3286992"/>
                <a:ext cx="1622520" cy="16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7692198-DC2E-847E-8B66-D7B7BAB82455}"/>
                  </a:ext>
                </a:extLst>
              </p14:cNvPr>
              <p14:cNvContentPartPr/>
              <p14:nvPr/>
            </p14:nvContentPartPr>
            <p14:xfrm rot="8048994">
              <a:off x="7918446" y="4058486"/>
              <a:ext cx="2077396" cy="2077396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7692198-DC2E-847E-8B66-D7B7BAB82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8048994">
                <a:off x="7909445" y="4049485"/>
                <a:ext cx="2095038" cy="2095038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644548A-BD24-B59D-3C6E-7C8D8737917E}"/>
              </a:ext>
            </a:extLst>
          </p:cNvPr>
          <p:cNvGrpSpPr/>
          <p:nvPr/>
        </p:nvGrpSpPr>
        <p:grpSpPr>
          <a:xfrm>
            <a:off x="7665773" y="3676064"/>
            <a:ext cx="271440" cy="1196280"/>
            <a:chOff x="4077242" y="3880580"/>
            <a:chExt cx="271440" cy="11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6AB1ED29-DB1B-390B-BB5C-B1F1A4720EBE}"/>
                    </a:ext>
                  </a:extLst>
                </p14:cNvPr>
                <p14:cNvContentPartPr/>
                <p14:nvPr/>
              </p14:nvContentPartPr>
              <p14:xfrm>
                <a:off x="4077242" y="5066420"/>
                <a:ext cx="251280" cy="1044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6AB1ED29-DB1B-390B-BB5C-B1F1A4720E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68242" y="5057420"/>
                  <a:ext cx="268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188225D-BB59-BD20-201C-E3C8142EE9F7}"/>
                    </a:ext>
                  </a:extLst>
                </p14:cNvPr>
                <p14:cNvContentPartPr/>
                <p14:nvPr/>
              </p14:nvContentPartPr>
              <p14:xfrm>
                <a:off x="4337882" y="3880580"/>
                <a:ext cx="10800" cy="118584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188225D-BB59-BD20-201C-E3C8142EE9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9242" y="3871940"/>
                  <a:ext cx="28440" cy="12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7A4236E5-A915-16AB-1F58-CEDFFCA8992B}"/>
                  </a:ext>
                </a:extLst>
              </p14:cNvPr>
              <p14:cNvContentPartPr/>
              <p14:nvPr/>
            </p14:nvContentPartPr>
            <p14:xfrm>
              <a:off x="7955213" y="3704504"/>
              <a:ext cx="777240" cy="31428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7A4236E5-A915-16AB-1F58-CEDFFCA899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46213" y="3695864"/>
                <a:ext cx="794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C92D6B97-29BB-1258-9BDA-7ACB36983AC5}"/>
                  </a:ext>
                </a:extLst>
              </p14:cNvPr>
              <p14:cNvContentPartPr/>
              <p14:nvPr/>
            </p14:nvContentPartPr>
            <p14:xfrm>
              <a:off x="8729213" y="3024824"/>
              <a:ext cx="30240" cy="9885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C92D6B97-29BB-1258-9BDA-7ACB36983A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20213" y="3015824"/>
                <a:ext cx="4788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827D0CCF-C64F-D88E-C23E-9AAB7CE81B6E}"/>
                  </a:ext>
                </a:extLst>
              </p14:cNvPr>
              <p14:cNvContentPartPr/>
              <p14:nvPr/>
            </p14:nvContentPartPr>
            <p14:xfrm>
              <a:off x="8804093" y="4833824"/>
              <a:ext cx="410760" cy="36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827D0CCF-C64F-D88E-C23E-9AAB7CE81B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95093" y="4825184"/>
                <a:ext cx="428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E09518DD-D756-E4B1-F883-42A3F4F24AF1}"/>
                  </a:ext>
                </a:extLst>
              </p14:cNvPr>
              <p14:cNvContentPartPr/>
              <p14:nvPr/>
            </p14:nvContentPartPr>
            <p14:xfrm>
              <a:off x="9209093" y="3588224"/>
              <a:ext cx="15480" cy="123624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E09518DD-D756-E4B1-F883-42A3F4F24A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00093" y="3579584"/>
                <a:ext cx="33120" cy="12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120D29A7-2A44-2704-4FE1-4889D9723260}"/>
                  </a:ext>
                </a:extLst>
              </p14:cNvPr>
              <p14:cNvContentPartPr/>
              <p14:nvPr/>
            </p14:nvContentPartPr>
            <p14:xfrm>
              <a:off x="9214853" y="3574184"/>
              <a:ext cx="931680" cy="68544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120D29A7-2A44-2704-4FE1-4889D97232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06213" y="3565184"/>
                <a:ext cx="94932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B5063362-F682-A858-4035-B3CFA060E4B3}"/>
                  </a:ext>
                </a:extLst>
              </p14:cNvPr>
              <p14:cNvContentPartPr/>
              <p14:nvPr/>
            </p14:nvContentPartPr>
            <p14:xfrm>
              <a:off x="10147613" y="2940584"/>
              <a:ext cx="39240" cy="128700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B5063362-F682-A858-4035-B3CFA060E4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38613" y="2931944"/>
                <a:ext cx="5688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CE4F8CA6-80D8-E0D1-2DF9-F10BEFBA7DB5}"/>
                  </a:ext>
                </a:extLst>
              </p14:cNvPr>
              <p14:cNvContentPartPr/>
              <p14:nvPr/>
            </p14:nvContentPartPr>
            <p14:xfrm rot="8048994">
              <a:off x="7943270" y="2146037"/>
              <a:ext cx="2077396" cy="2077396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CE4F8CA6-80D8-E0D1-2DF9-F10BEFBA7D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 rot="8048994">
                <a:off x="7934269" y="2137036"/>
                <a:ext cx="2095038" cy="2095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432D0106-E7D6-71FD-793C-DD2BC0359D57}"/>
                  </a:ext>
                </a:extLst>
              </p14:cNvPr>
              <p14:cNvContentPartPr/>
              <p14:nvPr/>
            </p14:nvContentPartPr>
            <p14:xfrm>
              <a:off x="7955213" y="5067104"/>
              <a:ext cx="360" cy="158760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432D0106-E7D6-71FD-793C-DD2BC0359D5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46213" y="5058104"/>
                <a:ext cx="18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9AAE1A03-0A54-C89B-29D2-C4630A76EAD9}"/>
                  </a:ext>
                </a:extLst>
              </p14:cNvPr>
              <p14:cNvContentPartPr/>
              <p14:nvPr/>
            </p14:nvContentPartPr>
            <p14:xfrm>
              <a:off x="8748293" y="5048384"/>
              <a:ext cx="360" cy="16776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9AAE1A03-0A54-C89B-29D2-C4630A76EAD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39653" y="5039384"/>
                <a:ext cx="180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233CE958-9E2F-3DF0-3CEF-DF762B88E24F}"/>
                  </a:ext>
                </a:extLst>
              </p14:cNvPr>
              <p14:cNvContentPartPr/>
              <p14:nvPr/>
            </p14:nvContentPartPr>
            <p14:xfrm>
              <a:off x="9242573" y="5048384"/>
              <a:ext cx="10080" cy="167400"/>
            </p14:xfrm>
          </p:contentPart>
        </mc:Choice>
        <mc:Fallback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233CE958-9E2F-3DF0-3CEF-DF762B88E2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33933" y="5039384"/>
                <a:ext cx="27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1EDEDEA7-9230-78BD-EB1D-B2DFA4872227}"/>
                  </a:ext>
                </a:extLst>
              </p14:cNvPr>
              <p14:cNvContentPartPr/>
              <p14:nvPr/>
            </p14:nvContentPartPr>
            <p14:xfrm>
              <a:off x="10194413" y="5020304"/>
              <a:ext cx="26640" cy="160560"/>
            </p14:xfrm>
          </p:contentPart>
        </mc:Choice>
        <mc:Fallback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1EDEDEA7-9230-78BD-EB1D-B2DFA48722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85773" y="5011664"/>
                <a:ext cx="4428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89C53D4-BD4E-5EA3-B3AE-B592AEF81AC6}"/>
              </a:ext>
            </a:extLst>
          </p:cNvPr>
          <p:cNvGrpSpPr/>
          <p:nvPr/>
        </p:nvGrpSpPr>
        <p:grpSpPr>
          <a:xfrm>
            <a:off x="10378373" y="4983224"/>
            <a:ext cx="554400" cy="327960"/>
            <a:chOff x="6789842" y="5187740"/>
            <a:chExt cx="55440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82519D0B-2B50-549A-EC12-B204D2D7C6A4}"/>
                    </a:ext>
                  </a:extLst>
                </p14:cNvPr>
                <p14:cNvContentPartPr/>
                <p14:nvPr/>
              </p14:nvContentPartPr>
              <p14:xfrm>
                <a:off x="6789842" y="5187740"/>
                <a:ext cx="106200" cy="21420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82519D0B-2B50-549A-EC12-B204D2D7C6A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81202" y="5178740"/>
                  <a:ext cx="123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93D680F5-D8D0-C398-D78E-908FB03D82C0}"/>
                    </a:ext>
                  </a:extLst>
                </p14:cNvPr>
                <p14:cNvContentPartPr/>
                <p14:nvPr/>
              </p14:nvContentPartPr>
              <p14:xfrm>
                <a:off x="6986402" y="5336060"/>
                <a:ext cx="177840" cy="17964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93D680F5-D8D0-C398-D78E-908FB03D82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77762" y="5327420"/>
                  <a:ext cx="195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9FFDE657-463C-1A2F-A632-299EB07CC553}"/>
                    </a:ext>
                  </a:extLst>
                </p14:cNvPr>
                <p14:cNvContentPartPr/>
                <p14:nvPr/>
              </p14:nvContentPartPr>
              <p14:xfrm>
                <a:off x="7220762" y="5345780"/>
                <a:ext cx="123480" cy="14436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9FFDE657-463C-1A2F-A632-299EB07CC5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11762" y="5337140"/>
                  <a:ext cx="1411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3B5831FA-D79A-C036-EAC8-951BDF3A732B}"/>
              </a:ext>
            </a:extLst>
          </p:cNvPr>
          <p:cNvGrpSpPr/>
          <p:nvPr/>
        </p:nvGrpSpPr>
        <p:grpSpPr>
          <a:xfrm>
            <a:off x="7500893" y="2958584"/>
            <a:ext cx="229680" cy="102960"/>
            <a:chOff x="3912362" y="3163100"/>
            <a:chExt cx="22968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376E3072-3448-B0E9-F68F-21FBA2CD594B}"/>
                    </a:ext>
                  </a:extLst>
                </p14:cNvPr>
                <p14:cNvContentPartPr/>
                <p14:nvPr/>
              </p14:nvContentPartPr>
              <p14:xfrm>
                <a:off x="3912362" y="3181820"/>
                <a:ext cx="109440" cy="7740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376E3072-3448-B0E9-F68F-21FBA2CD59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03722" y="3172820"/>
                  <a:ext cx="127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9E315E-F484-F8CB-A806-2D15D43E8766}"/>
                    </a:ext>
                  </a:extLst>
                </p14:cNvPr>
                <p14:cNvContentPartPr/>
                <p14:nvPr/>
              </p14:nvContentPartPr>
              <p14:xfrm>
                <a:off x="4030442" y="3163100"/>
                <a:ext cx="111600" cy="10296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3E9E315E-F484-F8CB-A806-2D15D43E87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21802" y="3154100"/>
                  <a:ext cx="12924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2DCF5BCD-BB88-3928-CC22-3660AA551562}"/>
                  </a:ext>
                </a:extLst>
              </p14:cNvPr>
              <p14:cNvContentPartPr/>
              <p14:nvPr/>
            </p14:nvContentPartPr>
            <p14:xfrm>
              <a:off x="7162133" y="2945624"/>
              <a:ext cx="211320" cy="163080"/>
            </p14:xfrm>
          </p:contentPart>
        </mc:Choice>
        <mc:Fallback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2DCF5BCD-BB88-3928-CC22-3660AA55156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53133" y="2936624"/>
                <a:ext cx="228960" cy="18072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52BC17FB-42EF-2ED8-9723-262CB722A88F}"/>
              </a:ext>
            </a:extLst>
          </p:cNvPr>
          <p:cNvSpPr/>
          <p:nvPr/>
        </p:nvSpPr>
        <p:spPr bwMode="auto">
          <a:xfrm>
            <a:off x="8555549" y="2846569"/>
            <a:ext cx="525056" cy="55719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5A2808A-E72C-A6B3-3713-810ED289638B}"/>
              </a:ext>
            </a:extLst>
          </p:cNvPr>
          <p:cNvSpPr/>
          <p:nvPr/>
        </p:nvSpPr>
        <p:spPr bwMode="auto">
          <a:xfrm>
            <a:off x="9931885" y="2800971"/>
            <a:ext cx="525056" cy="55719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02B4BC7-7E00-98B5-0C40-993FD9D0165F}"/>
                  </a:ext>
                </a:extLst>
              </p:cNvPr>
              <p:cNvSpPr txBox="1"/>
              <p:nvPr/>
            </p:nvSpPr>
            <p:spPr>
              <a:xfrm>
                <a:off x="9209093" y="2431639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pike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02B4BC7-7E00-98B5-0C40-993FD9D01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093" y="2431639"/>
                <a:ext cx="66818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>
            <a:extLst>
              <a:ext uri="{FF2B5EF4-FFF2-40B4-BE49-F238E27FC236}">
                <a16:creationId xmlns:a16="http://schemas.microsoft.com/office/drawing/2014/main" id="{2305432B-00C7-7EE9-31F0-F3CA3D0A4531}"/>
              </a:ext>
            </a:extLst>
          </p:cNvPr>
          <p:cNvSpPr/>
          <p:nvPr/>
        </p:nvSpPr>
        <p:spPr bwMode="auto">
          <a:xfrm>
            <a:off x="7990846" y="3614517"/>
            <a:ext cx="707716" cy="57204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27CD3B1-0DCC-471E-E52A-D22F2E6A1FD7}"/>
              </a:ext>
            </a:extLst>
          </p:cNvPr>
          <p:cNvSpPr/>
          <p:nvPr/>
        </p:nvSpPr>
        <p:spPr bwMode="auto">
          <a:xfrm>
            <a:off x="9224572" y="3538416"/>
            <a:ext cx="916847" cy="82878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132027A-6177-7D61-4749-47495430151E}"/>
                  </a:ext>
                </a:extLst>
              </p:cNvPr>
              <p:cNvSpPr txBox="1"/>
              <p:nvPr/>
            </p:nvSpPr>
            <p:spPr>
              <a:xfrm>
                <a:off x="10443924" y="3801365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ecay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132027A-6177-7D61-4749-47495430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24" y="3801365"/>
                <a:ext cx="668188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B9CDB-27E6-6F0F-8052-28551C59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Problem</a:t>
            </a:r>
          </a:p>
          <a:p>
            <a:pPr lvl="1"/>
            <a:r>
              <a:rPr lang="en-IE" dirty="0"/>
              <a:t>Input values</a:t>
            </a:r>
          </a:p>
          <a:p>
            <a:pPr lvl="1"/>
            <a:r>
              <a:rPr lang="en-IE" dirty="0"/>
              <a:t>Temporal dependencies</a:t>
            </a:r>
          </a:p>
          <a:p>
            <a:pPr lvl="1"/>
            <a:r>
              <a:rPr lang="en-IE" dirty="0"/>
              <a:t>Biologically plausible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19.06.2023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660</Words>
  <Application>Microsoft Office PowerPoint</Application>
  <PresentationFormat>Breitbild</PresentationFormat>
  <Paragraphs>159</Paragraphs>
  <Slides>18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Spiking neural network (SNN) </vt:lpstr>
      <vt:lpstr>Model biology</vt:lpstr>
      <vt:lpstr>PowerPoint-Präsentation</vt:lpstr>
      <vt:lpstr>PowerPoint-Präsentation</vt:lpstr>
      <vt:lpstr>PowerPoint-Präsentation</vt:lpstr>
      <vt:lpstr>PowerPoint-Präsentation</vt:lpstr>
      <vt:lpstr>Architecture of snn</vt:lpstr>
      <vt:lpstr>Synaptic plasticity</vt:lpstr>
      <vt:lpstr>STDp</vt:lpstr>
      <vt:lpstr>Neuron model</vt:lpstr>
      <vt:lpstr>Synapse model</vt:lpstr>
      <vt:lpstr>homoeostasis</vt:lpstr>
      <vt:lpstr>Input encoding</vt:lpstr>
      <vt:lpstr>Training &amp; testing</vt:lpstr>
      <vt:lpstr>Kolmogorov–Smirnov test (K-S test)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230</cp:revision>
  <dcterms:created xsi:type="dcterms:W3CDTF">2023-03-17T05:45:49Z</dcterms:created>
  <dcterms:modified xsi:type="dcterms:W3CDTF">2023-06-19T13:12:32Z</dcterms:modified>
</cp:coreProperties>
</file>