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membrane potential</a:t>
                </a:r>
              </a:p>
              <a:p>
                <a:r>
                  <a:rPr lang="en-IE" baseline="0" dirty="0"/>
                  <a:t>FORMEL </a:t>
                </a:r>
                <a:r>
                  <a:rPr lang="en-IE" baseline="0" dirty="0" err="1"/>
                  <a:t>nach</a:t>
                </a:r>
                <a:r>
                  <a:rPr lang="en-IE" baseline="0" dirty="0"/>
                  <a:t> </a:t>
                </a:r>
                <a:r>
                  <a:rPr lang="en-IE" baseline="0" dirty="0" err="1"/>
                  <a:t>Bildern</a:t>
                </a:r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  <a:p>
            <a:r>
              <a:rPr lang="en-IE" dirty="0"/>
              <a:t>Next: 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C5D34C53-0B33-25D9-05BD-A5FF46578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75" y="5234151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365844-7015-BC72-4D3A-FB3F48AABC49}"/>
              </a:ext>
            </a:extLst>
          </p:cNvPr>
          <p:cNvSpPr txBox="1"/>
          <p:nvPr/>
        </p:nvSpPr>
        <p:spPr>
          <a:xfrm>
            <a:off x="1575902" y="5262099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04D2ED3-A46B-5907-B417-6E6696E2B60F}"/>
              </a:ext>
            </a:extLst>
          </p:cNvPr>
          <p:cNvSpPr/>
          <p:nvPr/>
        </p:nvSpPr>
        <p:spPr>
          <a:xfrm rot="5400000">
            <a:off x="7640246" y="3761893"/>
            <a:ext cx="257175" cy="1062207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/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ecay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B726424-6FBF-101D-015D-85590949F662}"/>
              </a:ext>
            </a:extLst>
          </p:cNvPr>
          <p:cNvSpPr/>
          <p:nvPr/>
        </p:nvSpPr>
        <p:spPr>
          <a:xfrm rot="5400000">
            <a:off x="9828178" y="2900893"/>
            <a:ext cx="257175" cy="2847993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/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Influenced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excitatory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inhibitory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8" grpId="0"/>
      <p:bldP spid="28" grpId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3143</Words>
  <Application>Microsoft Office PowerPoint</Application>
  <PresentationFormat>Breitbild</PresentationFormat>
  <Paragraphs>539</Paragraphs>
  <Slides>34</Slides>
  <Notes>21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310</cp:revision>
  <dcterms:created xsi:type="dcterms:W3CDTF">2023-03-17T05:45:49Z</dcterms:created>
  <dcterms:modified xsi:type="dcterms:W3CDTF">2023-07-11T18:46:56Z</dcterms:modified>
</cp:coreProperties>
</file>