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6DCC6D-52CC-559B-6115-A5673393D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C8490D0-34FA-8EAE-9D8B-0CF8B3CD1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FD3DDC0-292C-4AE6-FCA6-EB7F3041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982E-1DAB-4C22-9EBC-17FE0DAD14B7}" type="datetimeFigureOut">
              <a:rPr lang="cs-CZ" smtClean="0"/>
              <a:t>07.12.2024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B25A5C5-9550-849F-559F-BCC47642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A9DB661-8ED2-C92B-6685-F2804672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46AF-48D2-4AAE-84EB-E6C2CB3B55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387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B6D3BD-3260-7653-3D28-8E5B537A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E4CC5B1-2CEC-BC11-C7B3-F5DE0FB0F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B9A1155-3D38-9613-F915-655A0F77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982E-1DAB-4C22-9EBC-17FE0DAD14B7}" type="datetimeFigureOut">
              <a:rPr lang="cs-CZ" smtClean="0"/>
              <a:t>07.12.2024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D4723A5-C690-49FE-8831-1D966CEC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4622291-43C5-7A06-5020-DE6FA335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46AF-48D2-4AAE-84EB-E6C2CB3B55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07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32BFE84-ACD5-2BC8-CEB5-43C30046C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DB2CA88-182C-CBFC-9253-3E66305FD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A6F02A2-7922-8F6D-1D6F-CB8A977F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982E-1DAB-4C22-9EBC-17FE0DAD14B7}" type="datetimeFigureOut">
              <a:rPr lang="cs-CZ" smtClean="0"/>
              <a:t>07.12.2024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6ADE1EB-1A0F-7663-90F1-CEA6416D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2194B89-52EF-5572-ED80-0E91B3CF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46AF-48D2-4AAE-84EB-E6C2CB3B55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562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EC51ED-FC18-935F-2FA5-56958812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00AE8C-BC98-C9B2-B292-6F352CDFC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0641EBA-C66F-0715-E402-D5C7724D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982E-1DAB-4C22-9EBC-17FE0DAD14B7}" type="datetimeFigureOut">
              <a:rPr lang="cs-CZ" smtClean="0"/>
              <a:t>07.12.2024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ECAF474-1890-AABB-56DF-E4277081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9298A60-AE37-0EF3-995F-F6D325D1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46AF-48D2-4AAE-84EB-E6C2CB3B55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306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F8E9C3-7FDF-DFC3-B96C-C245010F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5C9B2EF-CEA7-0FE4-B650-305072B9B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3DC148F-0A51-1423-744C-08989004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982E-1DAB-4C22-9EBC-17FE0DAD14B7}" type="datetimeFigureOut">
              <a:rPr lang="cs-CZ" smtClean="0"/>
              <a:t>07.12.2024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9EC9450-E102-3B8D-F674-9BC9A4F8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CDCAF53-23C0-9A85-09BA-E973661C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46AF-48D2-4AAE-84EB-E6C2CB3B55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532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39A3C2-62F7-1CD2-4244-21FB2F66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DDB1F6-75AA-4B2E-EE22-FD671D493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4C4EFBF-0553-E80B-DE82-57161D692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92DD4DF-B041-84BD-C116-2B826D67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982E-1DAB-4C22-9EBC-17FE0DAD14B7}" type="datetimeFigureOut">
              <a:rPr lang="cs-CZ" smtClean="0"/>
              <a:t>07.12.2024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99864DA-0E32-9E01-223A-7401AD27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0F04965-3E4F-C36F-2136-B8F9B90A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46AF-48D2-4AAE-84EB-E6C2CB3B55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710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264A69-1D78-1DDB-7E33-8728DE06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C28B21E-71D6-6DBB-452B-4E83CC835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CA5F522-55A2-5E93-43E6-9C4890DCD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73C891F-C2E0-255D-F1B1-D1C8BFC5E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F942D86-CA06-B57F-7F35-4CB8475EE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E699761-FFB1-720F-4BA6-67395395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982E-1DAB-4C22-9EBC-17FE0DAD14B7}" type="datetimeFigureOut">
              <a:rPr lang="cs-CZ" smtClean="0"/>
              <a:t>07.12.2024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66802F23-68A2-C630-5BD1-2C8B132C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8D5E4B9-E43C-3290-CE57-C2ACCD05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46AF-48D2-4AAE-84EB-E6C2CB3B55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388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93311D-B34B-62E3-093F-D0577E5E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2CEC681-28CB-3059-A731-91666B4B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982E-1DAB-4C22-9EBC-17FE0DAD14B7}" type="datetimeFigureOut">
              <a:rPr lang="cs-CZ" smtClean="0"/>
              <a:t>07.12.2024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D8CDF3A-42D8-BFEB-0C88-C6CE3D98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433DBF1-CBAF-E1B9-438D-12E923F4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46AF-48D2-4AAE-84EB-E6C2CB3B55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482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0F2BD87-D2F2-84BB-B63C-3AEEB0FE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982E-1DAB-4C22-9EBC-17FE0DAD14B7}" type="datetimeFigureOut">
              <a:rPr lang="cs-CZ" smtClean="0"/>
              <a:t>07.12.2024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C964543-4A54-1C1D-46C5-5F39BFD3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BD5372D-7235-5B01-3772-AFFED355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46AF-48D2-4AAE-84EB-E6C2CB3B55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756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B25712-734A-9FA9-14C7-DDB1A908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E440AB-FA5B-A9C0-F152-7B6A1CA55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29F98F5-258D-264B-7348-A4BBDBD0C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54CAAA1-C413-1AC6-5089-471F3628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982E-1DAB-4C22-9EBC-17FE0DAD14B7}" type="datetimeFigureOut">
              <a:rPr lang="cs-CZ" smtClean="0"/>
              <a:t>07.12.2024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834D12D-EB6E-92F5-C16B-E2449726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BD8A88E-CB11-F466-AF72-5C00DBEE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46AF-48D2-4AAE-84EB-E6C2CB3B55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253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3B42A2-BF51-F701-95E9-DB43579D5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FC44935E-ACDB-43E4-B1CA-4A2C4CF99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5158130-0716-1FFD-5F71-4782A557D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15955FC-27B8-7947-BFF2-D674710C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982E-1DAB-4C22-9EBC-17FE0DAD14B7}" type="datetimeFigureOut">
              <a:rPr lang="cs-CZ" smtClean="0"/>
              <a:t>07.12.2024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B5EC6B4-4215-9A00-2FF7-9B1733E0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B985176-BD64-382F-23A9-943177C0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46AF-48D2-4AAE-84EB-E6C2CB3B55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326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2840B6B-C825-39BC-F005-E58F79C8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7D6732E-E7A4-2841-E7A0-BB8A22623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B9D0173-8DA2-0B19-94D0-0561A18CD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8E982E-1DAB-4C22-9EBC-17FE0DAD14B7}" type="datetimeFigureOut">
              <a:rPr lang="cs-CZ" smtClean="0"/>
              <a:t>07.12.2024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31D680C-5C7C-ABEC-00BB-C4EC3AD28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9913584-C7B5-8602-8D31-B6599693C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D846AF-48D2-4AAE-84EB-E6C2CB3B55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921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diagram, Plán, Technický výkres, skica&#10;&#10;Popis byl vytvořen automaticky">
            <a:extLst>
              <a:ext uri="{FF2B5EF4-FFF2-40B4-BE49-F238E27FC236}">
                <a16:creationId xmlns:a16="http://schemas.microsoft.com/office/drawing/2014/main" id="{B99BFC69-6C94-B803-40BE-7F8E6A88E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6" y="158278"/>
            <a:ext cx="7228113" cy="654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3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A205E-4083-89BF-A6D2-E1E4B227B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text, řada/pruh, snímek obrazovky, diagram&#10;&#10;Popis byl vytvořen automaticky">
            <a:extLst>
              <a:ext uri="{FF2B5EF4-FFF2-40B4-BE49-F238E27FC236}">
                <a16:creationId xmlns:a16="http://schemas.microsoft.com/office/drawing/2014/main" id="{996B8602-471B-6A85-BD66-E74684DE7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524" y="1928668"/>
            <a:ext cx="7832952" cy="22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D6661-BEE7-582A-E27E-52FE72BA3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text, snímek obrazovky, diagram, řada/pruh&#10;&#10;Popis byl vytvořen automaticky">
            <a:extLst>
              <a:ext uri="{FF2B5EF4-FFF2-40B4-BE49-F238E27FC236}">
                <a16:creationId xmlns:a16="http://schemas.microsoft.com/office/drawing/2014/main" id="{FEAF59A4-A539-987F-E294-87826D6B9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104" y="1654424"/>
            <a:ext cx="9431792" cy="330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7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7EBA3-1DD7-C40E-A40B-F7D8B1C50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diagram, skica, kresba, řada/pruh&#10;&#10;Popis byl vytvořen automaticky">
            <a:extLst>
              <a:ext uri="{FF2B5EF4-FFF2-40B4-BE49-F238E27FC236}">
                <a16:creationId xmlns:a16="http://schemas.microsoft.com/office/drawing/2014/main" id="{0A714EE3-3636-4FA6-5832-8134AB7A5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66" y="685800"/>
            <a:ext cx="11912267" cy="566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4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5AA80-DA66-3400-4B4E-D1BEF7FF2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text, Paralelní, diagram, Plán&#10;&#10;Popis byl vytvořen automaticky">
            <a:extLst>
              <a:ext uri="{FF2B5EF4-FFF2-40B4-BE49-F238E27FC236}">
                <a16:creationId xmlns:a16="http://schemas.microsoft.com/office/drawing/2014/main" id="{1CABED69-A069-CE5F-ED74-B699C586E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958" y="66390"/>
            <a:ext cx="8684084" cy="672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7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E1BC8-4B73-2478-521A-CBF0011D0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diagram, skica, Technický výkres, text&#10;&#10;Popis byl vytvořen automaticky">
            <a:extLst>
              <a:ext uri="{FF2B5EF4-FFF2-40B4-BE49-F238E27FC236}">
                <a16:creationId xmlns:a16="http://schemas.microsoft.com/office/drawing/2014/main" id="{A9575B1D-5DEC-8BE0-2672-2F28352B7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07" y="620485"/>
            <a:ext cx="11419185" cy="541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706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Širokoúhlá obrazovka</PresentationFormat>
  <Paragraphs>0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Kantová Klára</dc:creator>
  <cp:lastModifiedBy>Kantová Klára</cp:lastModifiedBy>
  <cp:revision>1</cp:revision>
  <dcterms:created xsi:type="dcterms:W3CDTF">2024-12-07T07:49:49Z</dcterms:created>
  <dcterms:modified xsi:type="dcterms:W3CDTF">2024-12-07T07:54:00Z</dcterms:modified>
</cp:coreProperties>
</file>