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416" autoAdjust="0"/>
  </p:normalViewPr>
  <p:slideViewPr>
    <p:cSldViewPr>
      <p:cViewPr varScale="1">
        <p:scale>
          <a:sx n="83" d="100"/>
          <a:sy n="83" d="100"/>
        </p:scale>
        <p:origin x="77" y="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7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746" y="-78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Dept. of Information Technology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8852AC-7210-B94F-891D-B8A0284513FF}" type="datetime1">
              <a:rPr lang="en-US"/>
              <a:pPr/>
              <a:t>10/12/2020</a:t>
            </a:fld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Java Sequence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18563"/>
            <a:ext cx="30321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778C2B-0BBC-A746-AC99-A056AAD054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75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Dept. of Information Technology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A611B9B-231F-3B47-8FA2-862595542B72}" type="datetime1">
              <a:rPr lang="en-US"/>
              <a:pPr/>
              <a:t>10/12/2020</a:t>
            </a:fld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Java Sequence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18563"/>
            <a:ext cx="30321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F5202C-9D65-9C41-B782-F78C51BF6D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6713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Dept. of Information Technology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62E4DC4-EF4F-B449-BBA4-3A9A42CD5051}" type="datetime1">
              <a:rPr lang="en-US" sz="1200"/>
              <a:pPr eaLnBrk="1" hangingPunct="1"/>
              <a:t>10/12/2020</a:t>
            </a:fld>
            <a:endParaRPr lang="en-US" sz="1200"/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Java Sequence</a:t>
            </a:r>
          </a:p>
        </p:txBody>
      </p:sp>
      <p:sp>
        <p:nvSpPr>
          <p:cNvPr id="19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38CE89F-1C03-D541-AEE5-F2E952FFC82C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9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Review module objectives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Dept. of Information Technology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62E4DC4-EF4F-B449-BBA4-3A9A42CD5051}" type="datetime1">
              <a:rPr lang="en-US" sz="1200"/>
              <a:pPr eaLnBrk="1" hangingPunct="1"/>
              <a:t>10/12/2020</a:t>
            </a:fld>
            <a:endParaRPr lang="en-US" sz="1200"/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Java Sequence</a:t>
            </a:r>
          </a:p>
        </p:txBody>
      </p:sp>
      <p:sp>
        <p:nvSpPr>
          <p:cNvPr id="19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38CE89F-1C03-D541-AEE5-F2E952FFC82C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Review module objectives</a:t>
            </a:r>
          </a:p>
        </p:txBody>
      </p:sp>
    </p:spTree>
    <p:extLst>
      <p:ext uri="{BB962C8B-B14F-4D97-AF65-F5344CB8AC3E}">
        <p14:creationId xmlns:p14="http://schemas.microsoft.com/office/powerpoint/2010/main" val="3050420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" name="Group 69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4" name="Rectangle 3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15" name="Group 4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" name="Line 56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5" name="Group 76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0" name="Line 65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" name="Line 63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" name="Line 64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" name="Arc 6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75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7" name="Line 67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" name="Line 68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" name="Arc 69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68" name="Picture 78" descr="javalogo52x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04800"/>
            <a:ext cx="5937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01" name="Rectangle 5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9" name="Rectangle 7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ISTE-120</a:t>
            </a:r>
          </a:p>
        </p:txBody>
      </p:sp>
      <p:sp>
        <p:nvSpPr>
          <p:cNvPr id="70" name="Rectangle 7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IST Department</a:t>
            </a:r>
          </a:p>
        </p:txBody>
      </p:sp>
      <p:sp>
        <p:nvSpPr>
          <p:cNvPr id="71" name="Rectangle 7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2ECBC2-360B-304F-918B-ACBFA1048E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1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ISTE-120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IST Department</a:t>
            </a:r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2FFD29-CF80-3A4B-B3AD-0886A1B3ED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8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ISTE-120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IST Department</a:t>
            </a:r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C3B35B-BF25-0D48-8E8D-36385AF2EA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6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ISTE-120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IST Department</a:t>
            </a:r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08A6D7-1457-8848-9DEA-B687FB4998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4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ISTE-120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IST Department</a:t>
            </a:r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52B01D-8B8C-0F4C-BD65-21B971C586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5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ISTE-120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IST Department</a:t>
            </a:r>
          </a:p>
        </p:txBody>
      </p:sp>
      <p:sp>
        <p:nvSpPr>
          <p:cNvPr id="7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A7246-CB26-254D-8859-87E90D656D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7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ISTE-120</a:t>
            </a:r>
          </a:p>
        </p:txBody>
      </p:sp>
      <p:sp>
        <p:nvSpPr>
          <p:cNvPr id="8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IST Department</a:t>
            </a:r>
          </a:p>
        </p:txBody>
      </p:sp>
      <p:sp>
        <p:nvSpPr>
          <p:cNvPr id="9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01364F-E038-CC4C-9FA8-DDF6F6E858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0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ISTE-120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IST Department</a:t>
            </a: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6F2B8-206D-FC43-B29F-420D965D97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8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ISTE-120</a:t>
            </a:r>
          </a:p>
        </p:txBody>
      </p:sp>
      <p:sp>
        <p:nvSpPr>
          <p:cNvPr id="3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IST Department</a:t>
            </a:r>
          </a:p>
        </p:txBody>
      </p:sp>
      <p:sp>
        <p:nvSpPr>
          <p:cNvPr id="4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8BA5A7-8060-C046-AA99-FCCAC00532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9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ISTE-120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IST Department</a:t>
            </a:r>
          </a:p>
        </p:txBody>
      </p:sp>
      <p:sp>
        <p:nvSpPr>
          <p:cNvPr id="7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F4F943-FF1D-734A-AF9B-0B00C6370C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6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ISTE-120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IST Department</a:t>
            </a:r>
          </a:p>
        </p:txBody>
      </p:sp>
      <p:sp>
        <p:nvSpPr>
          <p:cNvPr id="7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3F64A1-7646-664A-987A-C03846370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1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4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9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0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1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4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7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8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9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2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3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4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5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6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7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8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9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50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41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52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53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54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55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56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57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58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59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0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1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2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3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4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5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6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7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9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70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71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72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73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74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75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76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77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78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79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80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081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1082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  <a:cs typeface="+mn-cs"/>
              </a:endParaRPr>
            </a:p>
          </p:txBody>
        </p:sp>
        <p:grpSp>
          <p:nvGrpSpPr>
            <p:cNvPr id="103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84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85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86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ISTE-120</a:t>
            </a:r>
          </a:p>
        </p:txBody>
      </p:sp>
      <p:sp>
        <p:nvSpPr>
          <p:cNvPr id="1093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IST Department</a:t>
            </a:r>
          </a:p>
        </p:txBody>
      </p:sp>
      <p:sp>
        <p:nvSpPr>
          <p:cNvPr id="1094" name="Rectangle 7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245AE87-EF3A-7745-91EF-4E7854CE6D6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2" name="Picture 71" descr="javalogo52x8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04800"/>
            <a:ext cx="5937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4"/>
        </a:buBlip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ISTE-120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IST Department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83CAA67-1AC9-B742-A734-EE82258DC0DA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6C2D00-2854-4756-86D7-9C33F35AFB2F}"/>
              </a:ext>
            </a:extLst>
          </p:cNvPr>
          <p:cNvSpPr/>
          <p:nvPr/>
        </p:nvSpPr>
        <p:spPr bwMode="auto">
          <a:xfrm>
            <a:off x="1112484" y="935681"/>
            <a:ext cx="1143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r-HR" dirty="0">
                <a:latin typeface="Tahoma" pitchFamily="34" charset="0"/>
              </a:rPr>
              <a:t>0400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B6FDD2-EA22-428C-9DB0-1AAC1CCDC51B}"/>
              </a:ext>
            </a:extLst>
          </p:cNvPr>
          <p:cNvSpPr/>
          <p:nvPr/>
        </p:nvSpPr>
        <p:spPr bwMode="auto">
          <a:xfrm>
            <a:off x="6934200" y="904875"/>
            <a:ext cx="1143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r-HR" dirty="0">
                <a:latin typeface="Tahoma" pitchFamily="34" charset="0"/>
              </a:rPr>
              <a:t>1530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9B7E6-0333-475A-B3DE-2E72D69B97EB}"/>
              </a:ext>
            </a:extLst>
          </p:cNvPr>
          <p:cNvSpPr txBox="1"/>
          <p:nvPr/>
        </p:nvSpPr>
        <p:spPr>
          <a:xfrm>
            <a:off x="155867" y="405110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04:00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4C4C2D-34B6-4BDD-9B6E-64CC90196852}"/>
              </a:ext>
            </a:extLst>
          </p:cNvPr>
          <p:cNvSpPr txBox="1"/>
          <p:nvPr/>
        </p:nvSpPr>
        <p:spPr>
          <a:xfrm>
            <a:off x="4572000" y="405110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15:30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11FC54-446D-4043-8E5A-BDE867C1990D}"/>
              </a:ext>
            </a:extLst>
          </p:cNvPr>
          <p:cNvSpPr txBox="1"/>
          <p:nvPr/>
        </p:nvSpPr>
        <p:spPr>
          <a:xfrm>
            <a:off x="2435911" y="1297452"/>
            <a:ext cx="4200894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r-HR" dirty="0" err="1"/>
              <a:t>We</a:t>
            </a:r>
            <a:r>
              <a:rPr lang="hr-HR" dirty="0"/>
              <a:t> </a:t>
            </a:r>
            <a:r>
              <a:rPr lang="hr-HR" dirty="0" err="1"/>
              <a:t>need</a:t>
            </a:r>
            <a:r>
              <a:rPr lang="hr-HR" dirty="0"/>
              <a:t> to </a:t>
            </a:r>
            <a:r>
              <a:rPr lang="hr-HR" dirty="0" err="1"/>
              <a:t>calculate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difference</a:t>
            </a:r>
            <a:r>
              <a:rPr lang="hr-HR" dirty="0"/>
              <a:t>! (11:30) First </a:t>
            </a:r>
            <a:r>
              <a:rPr lang="hr-HR" dirty="0" err="1"/>
              <a:t>we</a:t>
            </a:r>
            <a:r>
              <a:rPr lang="hr-HR" dirty="0"/>
              <a:t> </a:t>
            </a:r>
            <a:r>
              <a:rPr lang="hr-HR" dirty="0" err="1"/>
              <a:t>extract</a:t>
            </a:r>
            <a:r>
              <a:rPr lang="hr-HR" dirty="0"/>
              <a:t> </a:t>
            </a:r>
            <a:r>
              <a:rPr lang="hr-HR" dirty="0" err="1"/>
              <a:t>hours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minutes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1D53E2-E5AA-4AE0-9011-B120CEFCFD77}"/>
              </a:ext>
            </a:extLst>
          </p:cNvPr>
          <p:cNvSpPr/>
          <p:nvPr/>
        </p:nvSpPr>
        <p:spPr bwMode="auto">
          <a:xfrm>
            <a:off x="3276600" y="2617143"/>
            <a:ext cx="654743" cy="4616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r-HR" dirty="0">
                <a:latin typeface="Tahoma" pitchFamily="34" charset="0"/>
              </a:rPr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ECDF6D-38F3-4C08-BD9E-186048AC60A4}"/>
              </a:ext>
            </a:extLst>
          </p:cNvPr>
          <p:cNvSpPr txBox="1"/>
          <p:nvPr/>
        </p:nvSpPr>
        <p:spPr>
          <a:xfrm>
            <a:off x="98717" y="2617142"/>
            <a:ext cx="2702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hour1(time1/100):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11F7CA-9993-4972-AAB0-B10AEE6CE06D}"/>
              </a:ext>
            </a:extLst>
          </p:cNvPr>
          <p:cNvSpPr/>
          <p:nvPr/>
        </p:nvSpPr>
        <p:spPr bwMode="auto">
          <a:xfrm>
            <a:off x="3276600" y="3198168"/>
            <a:ext cx="654743" cy="4616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r-HR" dirty="0">
                <a:latin typeface="Tahoma" pitchFamily="34" charset="0"/>
              </a:rPr>
              <a:t>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D793A9-725A-4256-9B7D-FAA0EC9BD717}"/>
              </a:ext>
            </a:extLst>
          </p:cNvPr>
          <p:cNvSpPr txBox="1"/>
          <p:nvPr/>
        </p:nvSpPr>
        <p:spPr>
          <a:xfrm>
            <a:off x="98717" y="3141016"/>
            <a:ext cx="3299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minute1 (time1%100):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0179AA-35A6-493F-82A5-5AC9A4E9C05E}"/>
              </a:ext>
            </a:extLst>
          </p:cNvPr>
          <p:cNvCxnSpPr>
            <a:cxnSpLocks/>
          </p:cNvCxnSpPr>
          <p:nvPr/>
        </p:nvCxnSpPr>
        <p:spPr bwMode="auto">
          <a:xfrm>
            <a:off x="921984" y="1552575"/>
            <a:ext cx="0" cy="7000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5CA2B6-486C-4466-949C-D1C488C0D8CF}"/>
              </a:ext>
            </a:extLst>
          </p:cNvPr>
          <p:cNvSpPr txBox="1"/>
          <p:nvPr/>
        </p:nvSpPr>
        <p:spPr>
          <a:xfrm>
            <a:off x="54956" y="933448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time1: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41E148-866B-4215-A63E-549C17C8E9D5}"/>
              </a:ext>
            </a:extLst>
          </p:cNvPr>
          <p:cNvSpPr txBox="1"/>
          <p:nvPr/>
        </p:nvSpPr>
        <p:spPr>
          <a:xfrm>
            <a:off x="5886687" y="891182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time2: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30FC96-9175-4C21-9B67-D43BA92D5A21}"/>
              </a:ext>
            </a:extLst>
          </p:cNvPr>
          <p:cNvSpPr/>
          <p:nvPr/>
        </p:nvSpPr>
        <p:spPr bwMode="auto">
          <a:xfrm>
            <a:off x="8077200" y="2543173"/>
            <a:ext cx="654743" cy="4616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r-HR" dirty="0">
                <a:latin typeface="Tahoma" pitchFamily="34" charset="0"/>
              </a:rPr>
              <a:t>15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F65B61-86A2-493F-A71D-935D25D2A435}"/>
              </a:ext>
            </a:extLst>
          </p:cNvPr>
          <p:cNvSpPr txBox="1"/>
          <p:nvPr/>
        </p:nvSpPr>
        <p:spPr>
          <a:xfrm>
            <a:off x="4899317" y="2543172"/>
            <a:ext cx="2702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hour2(time2/100):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4B234D3-570B-4841-B186-8958D4122499}"/>
              </a:ext>
            </a:extLst>
          </p:cNvPr>
          <p:cNvSpPr/>
          <p:nvPr/>
        </p:nvSpPr>
        <p:spPr bwMode="auto">
          <a:xfrm>
            <a:off x="8077200" y="3124198"/>
            <a:ext cx="654743" cy="4616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r-HR" dirty="0">
                <a:latin typeface="Tahoma" pitchFamily="34" charset="0"/>
              </a:rPr>
              <a:t>30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BDC8CA-1B50-492A-B7ED-4BBF2AA6AF0E}"/>
              </a:ext>
            </a:extLst>
          </p:cNvPr>
          <p:cNvSpPr txBox="1"/>
          <p:nvPr/>
        </p:nvSpPr>
        <p:spPr>
          <a:xfrm>
            <a:off x="4899317" y="3067046"/>
            <a:ext cx="3299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minute2 (time2%100):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E74984-DA62-4016-A426-6E9363672D7A}"/>
              </a:ext>
            </a:extLst>
          </p:cNvPr>
          <p:cNvCxnSpPr>
            <a:cxnSpLocks/>
          </p:cNvCxnSpPr>
          <p:nvPr/>
        </p:nvCxnSpPr>
        <p:spPr bwMode="auto">
          <a:xfrm>
            <a:off x="7467600" y="1552575"/>
            <a:ext cx="0" cy="7000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68A5401-176C-4744-B479-C8BC987A111F}"/>
              </a:ext>
            </a:extLst>
          </p:cNvPr>
          <p:cNvSpPr txBox="1"/>
          <p:nvPr/>
        </p:nvSpPr>
        <p:spPr>
          <a:xfrm>
            <a:off x="155867" y="3874440"/>
            <a:ext cx="8454733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r-HR" dirty="0" err="1"/>
              <a:t>Now</a:t>
            </a:r>
            <a:r>
              <a:rPr lang="hr-HR" dirty="0"/>
              <a:t> </a:t>
            </a:r>
            <a:r>
              <a:rPr lang="hr-HR" dirty="0" err="1"/>
              <a:t>we</a:t>
            </a:r>
            <a:r>
              <a:rPr lang="hr-HR" dirty="0"/>
              <a:t> </a:t>
            </a:r>
            <a:r>
              <a:rPr lang="hr-HR" dirty="0" err="1"/>
              <a:t>calculate</a:t>
            </a:r>
            <a:r>
              <a:rPr lang="hr-HR" dirty="0"/>
              <a:t> total time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minutes</a:t>
            </a:r>
            <a:r>
              <a:rPr lang="hr-HR" dirty="0"/>
              <a:t> for time1 </a:t>
            </a:r>
            <a:r>
              <a:rPr lang="hr-HR" dirty="0" err="1"/>
              <a:t>and</a:t>
            </a:r>
            <a:r>
              <a:rPr lang="hr-HR" dirty="0"/>
              <a:t> time2: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288B6C-2D10-419E-BA7D-0D9C2A9E7D7A}"/>
              </a:ext>
            </a:extLst>
          </p:cNvPr>
          <p:cNvSpPr txBox="1"/>
          <p:nvPr/>
        </p:nvSpPr>
        <p:spPr>
          <a:xfrm>
            <a:off x="1861826" y="4455465"/>
            <a:ext cx="5051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totalTime1 = hour1 * 60 + minute1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1F799D-1B80-4591-A941-8A2E4233BE18}"/>
              </a:ext>
            </a:extLst>
          </p:cNvPr>
          <p:cNvSpPr txBox="1"/>
          <p:nvPr/>
        </p:nvSpPr>
        <p:spPr>
          <a:xfrm>
            <a:off x="1861826" y="4941239"/>
            <a:ext cx="5051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totalTime2 = hour2 * 60 + minute2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2FF197-8830-4F9C-A158-BDD50A5E8FBC}"/>
              </a:ext>
            </a:extLst>
          </p:cNvPr>
          <p:cNvSpPr txBox="1"/>
          <p:nvPr/>
        </p:nvSpPr>
        <p:spPr>
          <a:xfrm>
            <a:off x="1230304" y="5460654"/>
            <a:ext cx="7608895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r-HR" dirty="0" err="1"/>
              <a:t>Finally</a:t>
            </a:r>
            <a:r>
              <a:rPr lang="hr-HR" dirty="0"/>
              <a:t>, </a:t>
            </a:r>
            <a:r>
              <a:rPr lang="hr-HR" dirty="0" err="1"/>
              <a:t>diffInMinutes</a:t>
            </a:r>
            <a:r>
              <a:rPr lang="hr-HR" dirty="0"/>
              <a:t> = </a:t>
            </a:r>
            <a:r>
              <a:rPr lang="hr-HR" dirty="0" err="1"/>
              <a:t>abs</a:t>
            </a:r>
            <a:r>
              <a:rPr lang="hr-HR" dirty="0"/>
              <a:t>(totalTime2 – totalTime1)</a:t>
            </a:r>
          </a:p>
          <a:p>
            <a:r>
              <a:rPr lang="hr-HR" dirty="0" err="1"/>
              <a:t>diffHours</a:t>
            </a:r>
            <a:r>
              <a:rPr lang="hr-HR" dirty="0"/>
              <a:t> = </a:t>
            </a:r>
            <a:r>
              <a:rPr lang="hr-HR" dirty="0" err="1"/>
              <a:t>diffInMinutes</a:t>
            </a:r>
            <a:r>
              <a:rPr lang="hr-HR" dirty="0"/>
              <a:t>/60</a:t>
            </a:r>
          </a:p>
          <a:p>
            <a:r>
              <a:rPr lang="hr-HR" dirty="0" err="1"/>
              <a:t>diffMinutes</a:t>
            </a:r>
            <a:r>
              <a:rPr lang="hr-HR" dirty="0"/>
              <a:t> = diffInMinutes%60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F82849-C192-491E-AA19-C70DC50B4A2E}"/>
              </a:ext>
            </a:extLst>
          </p:cNvPr>
          <p:cNvSpPr txBox="1"/>
          <p:nvPr/>
        </p:nvSpPr>
        <p:spPr>
          <a:xfrm>
            <a:off x="173110" y="19348"/>
            <a:ext cx="106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START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200C87-4EEC-4B94-9FA6-D4A2CB43333C}"/>
              </a:ext>
            </a:extLst>
          </p:cNvPr>
          <p:cNvSpPr txBox="1"/>
          <p:nvPr/>
        </p:nvSpPr>
        <p:spPr>
          <a:xfrm>
            <a:off x="4570086" y="9792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8" grpId="0"/>
      <p:bldP spid="15" grpId="0"/>
      <p:bldP spid="16" grpId="0" animBg="1"/>
      <p:bldP spid="18" grpId="0" animBg="1"/>
      <p:bldP spid="19" grpId="0"/>
      <p:bldP spid="20" grpId="0" animBg="1"/>
      <p:bldP spid="21" grpId="0"/>
      <p:bldP spid="24" grpId="0"/>
      <p:bldP spid="25" grpId="0"/>
      <p:bldP spid="27" grpId="0" animBg="1"/>
      <p:bldP spid="28" grpId="0"/>
      <p:bldP spid="29" grpId="0" animBg="1"/>
      <p:bldP spid="30" grpId="0"/>
      <p:bldP spid="32" grpId="0" animBg="1"/>
      <p:bldP spid="33" grpId="0"/>
      <p:bldP spid="34" grpId="0"/>
      <p:bldP spid="35" grpId="0" animBg="1"/>
      <p:bldP spid="36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ISTE-120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IST Department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83CAA67-1AC9-B742-A734-EE82258DC0DA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6C2D00-2854-4756-86D7-9C33F35AFB2F}"/>
              </a:ext>
            </a:extLst>
          </p:cNvPr>
          <p:cNvSpPr/>
          <p:nvPr/>
        </p:nvSpPr>
        <p:spPr bwMode="auto">
          <a:xfrm>
            <a:off x="1112484" y="935681"/>
            <a:ext cx="1143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r-HR" dirty="0">
                <a:latin typeface="Tahoma" pitchFamily="34" charset="0"/>
              </a:rPr>
              <a:t>1530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B6FDD2-EA22-428C-9DB0-1AAC1CCDC51B}"/>
              </a:ext>
            </a:extLst>
          </p:cNvPr>
          <p:cNvSpPr/>
          <p:nvPr/>
        </p:nvSpPr>
        <p:spPr bwMode="auto">
          <a:xfrm>
            <a:off x="6934200" y="904875"/>
            <a:ext cx="1143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r-HR" dirty="0">
                <a:latin typeface="Tahoma" pitchFamily="34" charset="0"/>
              </a:rPr>
              <a:t>0400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9B7E6-0333-475A-B3DE-2E72D69B97EB}"/>
              </a:ext>
            </a:extLst>
          </p:cNvPr>
          <p:cNvSpPr txBox="1"/>
          <p:nvPr/>
        </p:nvSpPr>
        <p:spPr>
          <a:xfrm>
            <a:off x="155867" y="405110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15:30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4C4C2D-34B6-4BDD-9B6E-64CC90196852}"/>
              </a:ext>
            </a:extLst>
          </p:cNvPr>
          <p:cNvSpPr txBox="1"/>
          <p:nvPr/>
        </p:nvSpPr>
        <p:spPr>
          <a:xfrm>
            <a:off x="4572000" y="405110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04:00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11FC54-446D-4043-8E5A-BDE867C1990D}"/>
              </a:ext>
            </a:extLst>
          </p:cNvPr>
          <p:cNvSpPr txBox="1"/>
          <p:nvPr/>
        </p:nvSpPr>
        <p:spPr>
          <a:xfrm>
            <a:off x="2435911" y="1297452"/>
            <a:ext cx="4200894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r-HR" dirty="0" err="1"/>
              <a:t>We</a:t>
            </a:r>
            <a:r>
              <a:rPr lang="hr-HR" dirty="0"/>
              <a:t> </a:t>
            </a:r>
            <a:r>
              <a:rPr lang="hr-HR" dirty="0" err="1"/>
              <a:t>need</a:t>
            </a:r>
            <a:r>
              <a:rPr lang="hr-HR" dirty="0"/>
              <a:t> to </a:t>
            </a:r>
            <a:r>
              <a:rPr lang="hr-HR" dirty="0" err="1"/>
              <a:t>calculate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difference</a:t>
            </a:r>
            <a:r>
              <a:rPr lang="hr-HR" dirty="0"/>
              <a:t>! (12:30) First </a:t>
            </a:r>
            <a:r>
              <a:rPr lang="hr-HR" dirty="0" err="1"/>
              <a:t>we</a:t>
            </a:r>
            <a:r>
              <a:rPr lang="hr-HR" dirty="0"/>
              <a:t> </a:t>
            </a:r>
            <a:r>
              <a:rPr lang="hr-HR" dirty="0" err="1"/>
              <a:t>extract</a:t>
            </a:r>
            <a:r>
              <a:rPr lang="hr-HR" dirty="0"/>
              <a:t> </a:t>
            </a:r>
            <a:r>
              <a:rPr lang="hr-HR" dirty="0" err="1"/>
              <a:t>hours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minutes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1D53E2-E5AA-4AE0-9011-B120CEFCFD77}"/>
              </a:ext>
            </a:extLst>
          </p:cNvPr>
          <p:cNvSpPr/>
          <p:nvPr/>
        </p:nvSpPr>
        <p:spPr bwMode="auto">
          <a:xfrm>
            <a:off x="3276600" y="2617143"/>
            <a:ext cx="654743" cy="4616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r-HR" dirty="0">
                <a:latin typeface="Tahoma" pitchFamily="34" charset="0"/>
              </a:rPr>
              <a:t>15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ECDF6D-38F3-4C08-BD9E-186048AC60A4}"/>
              </a:ext>
            </a:extLst>
          </p:cNvPr>
          <p:cNvSpPr txBox="1"/>
          <p:nvPr/>
        </p:nvSpPr>
        <p:spPr>
          <a:xfrm>
            <a:off x="98717" y="2617142"/>
            <a:ext cx="2702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hour1(time1/100):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11F7CA-9993-4972-AAB0-B10AEE6CE06D}"/>
              </a:ext>
            </a:extLst>
          </p:cNvPr>
          <p:cNvSpPr/>
          <p:nvPr/>
        </p:nvSpPr>
        <p:spPr bwMode="auto">
          <a:xfrm>
            <a:off x="3276600" y="3198168"/>
            <a:ext cx="654743" cy="4616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r-HR" dirty="0">
                <a:latin typeface="Tahoma" pitchFamily="34" charset="0"/>
              </a:rPr>
              <a:t>30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D793A9-725A-4256-9B7D-FAA0EC9BD717}"/>
              </a:ext>
            </a:extLst>
          </p:cNvPr>
          <p:cNvSpPr txBox="1"/>
          <p:nvPr/>
        </p:nvSpPr>
        <p:spPr>
          <a:xfrm>
            <a:off x="98717" y="3141016"/>
            <a:ext cx="3299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minute1 (time1%100):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0179AA-35A6-493F-82A5-5AC9A4E9C05E}"/>
              </a:ext>
            </a:extLst>
          </p:cNvPr>
          <p:cNvCxnSpPr>
            <a:cxnSpLocks/>
          </p:cNvCxnSpPr>
          <p:nvPr/>
        </p:nvCxnSpPr>
        <p:spPr bwMode="auto">
          <a:xfrm>
            <a:off x="921984" y="1552575"/>
            <a:ext cx="0" cy="7000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5CA2B6-486C-4466-949C-D1C488C0D8CF}"/>
              </a:ext>
            </a:extLst>
          </p:cNvPr>
          <p:cNvSpPr txBox="1"/>
          <p:nvPr/>
        </p:nvSpPr>
        <p:spPr>
          <a:xfrm>
            <a:off x="54956" y="933448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time1: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41E148-866B-4215-A63E-549C17C8E9D5}"/>
              </a:ext>
            </a:extLst>
          </p:cNvPr>
          <p:cNvSpPr txBox="1"/>
          <p:nvPr/>
        </p:nvSpPr>
        <p:spPr>
          <a:xfrm>
            <a:off x="5886687" y="891182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time2: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30FC96-9175-4C21-9B67-D43BA92D5A21}"/>
              </a:ext>
            </a:extLst>
          </p:cNvPr>
          <p:cNvSpPr/>
          <p:nvPr/>
        </p:nvSpPr>
        <p:spPr bwMode="auto">
          <a:xfrm>
            <a:off x="8077200" y="2543173"/>
            <a:ext cx="654743" cy="4616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r-HR" dirty="0">
                <a:latin typeface="Tahoma" pitchFamily="34" charset="0"/>
              </a:rPr>
              <a:t>04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F65B61-86A2-493F-A71D-935D25D2A435}"/>
              </a:ext>
            </a:extLst>
          </p:cNvPr>
          <p:cNvSpPr txBox="1"/>
          <p:nvPr/>
        </p:nvSpPr>
        <p:spPr>
          <a:xfrm>
            <a:off x="4899317" y="2543172"/>
            <a:ext cx="2702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hour2(time2/100):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4B234D3-570B-4841-B186-8958D4122499}"/>
              </a:ext>
            </a:extLst>
          </p:cNvPr>
          <p:cNvSpPr/>
          <p:nvPr/>
        </p:nvSpPr>
        <p:spPr bwMode="auto">
          <a:xfrm>
            <a:off x="8077200" y="3124198"/>
            <a:ext cx="654743" cy="4616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r-HR" dirty="0">
                <a:latin typeface="Tahoma" pitchFamily="34" charset="0"/>
              </a:rPr>
              <a:t>00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BDC8CA-1B50-492A-B7ED-4BBF2AA6AF0E}"/>
              </a:ext>
            </a:extLst>
          </p:cNvPr>
          <p:cNvSpPr txBox="1"/>
          <p:nvPr/>
        </p:nvSpPr>
        <p:spPr>
          <a:xfrm>
            <a:off x="4899317" y="3067046"/>
            <a:ext cx="3299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minute2 (time2%100):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E74984-DA62-4016-A426-6E9363672D7A}"/>
              </a:ext>
            </a:extLst>
          </p:cNvPr>
          <p:cNvCxnSpPr>
            <a:cxnSpLocks/>
          </p:cNvCxnSpPr>
          <p:nvPr/>
        </p:nvCxnSpPr>
        <p:spPr bwMode="auto">
          <a:xfrm>
            <a:off x="7467600" y="1552575"/>
            <a:ext cx="0" cy="7000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68A5401-176C-4744-B479-C8BC987A111F}"/>
              </a:ext>
            </a:extLst>
          </p:cNvPr>
          <p:cNvSpPr txBox="1"/>
          <p:nvPr/>
        </p:nvSpPr>
        <p:spPr>
          <a:xfrm>
            <a:off x="155867" y="3874440"/>
            <a:ext cx="8454733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r-HR" dirty="0" err="1"/>
              <a:t>Now</a:t>
            </a:r>
            <a:r>
              <a:rPr lang="hr-HR" dirty="0"/>
              <a:t> </a:t>
            </a:r>
            <a:r>
              <a:rPr lang="hr-HR" dirty="0" err="1"/>
              <a:t>we</a:t>
            </a:r>
            <a:r>
              <a:rPr lang="hr-HR" dirty="0"/>
              <a:t> </a:t>
            </a:r>
            <a:r>
              <a:rPr lang="hr-HR" dirty="0" err="1"/>
              <a:t>calculate</a:t>
            </a:r>
            <a:r>
              <a:rPr lang="hr-HR" dirty="0"/>
              <a:t> total time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minutes</a:t>
            </a:r>
            <a:r>
              <a:rPr lang="hr-HR" dirty="0"/>
              <a:t> for time1 </a:t>
            </a:r>
            <a:r>
              <a:rPr lang="hr-HR" dirty="0" err="1"/>
              <a:t>and</a:t>
            </a:r>
            <a:r>
              <a:rPr lang="hr-HR" dirty="0"/>
              <a:t> time2: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288B6C-2D10-419E-BA7D-0D9C2A9E7D7A}"/>
              </a:ext>
            </a:extLst>
          </p:cNvPr>
          <p:cNvSpPr txBox="1"/>
          <p:nvPr/>
        </p:nvSpPr>
        <p:spPr>
          <a:xfrm>
            <a:off x="1861826" y="4455465"/>
            <a:ext cx="5051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totalTime1 = hour1 * 60 + minute1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1F799D-1B80-4591-A941-8A2E4233BE18}"/>
              </a:ext>
            </a:extLst>
          </p:cNvPr>
          <p:cNvSpPr txBox="1"/>
          <p:nvPr/>
        </p:nvSpPr>
        <p:spPr>
          <a:xfrm>
            <a:off x="1861826" y="4941239"/>
            <a:ext cx="5051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totalTime2 = hour2 * 60 + minute2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2FF197-8830-4F9C-A158-BDD50A5E8FBC}"/>
              </a:ext>
            </a:extLst>
          </p:cNvPr>
          <p:cNvSpPr txBox="1"/>
          <p:nvPr/>
        </p:nvSpPr>
        <p:spPr>
          <a:xfrm>
            <a:off x="35906" y="5427013"/>
            <a:ext cx="9031894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r-HR" dirty="0" err="1"/>
              <a:t>Finally</a:t>
            </a:r>
            <a:r>
              <a:rPr lang="hr-HR" dirty="0"/>
              <a:t>, </a:t>
            </a:r>
            <a:r>
              <a:rPr lang="hr-HR" dirty="0" err="1"/>
              <a:t>diffInMinutes</a:t>
            </a:r>
            <a:r>
              <a:rPr lang="hr-HR" dirty="0"/>
              <a:t> = 24*60 – totalTime1 + totalTime2</a:t>
            </a:r>
          </a:p>
          <a:p>
            <a:r>
              <a:rPr lang="hr-HR" dirty="0" err="1"/>
              <a:t>diffHours</a:t>
            </a:r>
            <a:r>
              <a:rPr lang="hr-HR" dirty="0"/>
              <a:t> = </a:t>
            </a:r>
            <a:r>
              <a:rPr lang="hr-HR" dirty="0" err="1"/>
              <a:t>diffInMinutes</a:t>
            </a:r>
            <a:r>
              <a:rPr lang="hr-HR" dirty="0"/>
              <a:t>/60</a:t>
            </a:r>
          </a:p>
          <a:p>
            <a:r>
              <a:rPr lang="hr-HR" dirty="0" err="1"/>
              <a:t>diffMinutes</a:t>
            </a:r>
            <a:r>
              <a:rPr lang="hr-HR" dirty="0"/>
              <a:t> = diffInMinutes%60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F82849-C192-491E-AA19-C70DC50B4A2E}"/>
              </a:ext>
            </a:extLst>
          </p:cNvPr>
          <p:cNvSpPr txBox="1"/>
          <p:nvPr/>
        </p:nvSpPr>
        <p:spPr>
          <a:xfrm>
            <a:off x="173110" y="19348"/>
            <a:ext cx="106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START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200C87-4EEC-4B94-9FA6-D4A2CB43333C}"/>
              </a:ext>
            </a:extLst>
          </p:cNvPr>
          <p:cNvSpPr txBox="1"/>
          <p:nvPr/>
        </p:nvSpPr>
        <p:spPr>
          <a:xfrm>
            <a:off x="4570086" y="9792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6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8" grpId="0"/>
      <p:bldP spid="15" grpId="0"/>
      <p:bldP spid="16" grpId="0" animBg="1"/>
      <p:bldP spid="18" grpId="0" animBg="1"/>
      <p:bldP spid="19" grpId="0"/>
      <p:bldP spid="20" grpId="0" animBg="1"/>
      <p:bldP spid="21" grpId="0"/>
      <p:bldP spid="24" grpId="0"/>
      <p:bldP spid="25" grpId="0"/>
      <p:bldP spid="27" grpId="0" animBg="1"/>
      <p:bldP spid="28" grpId="0"/>
      <p:bldP spid="29" grpId="0" animBg="1"/>
      <p:bldP spid="30" grpId="0"/>
      <p:bldP spid="32" grpId="0" animBg="1"/>
      <p:bldP spid="33" grpId="0"/>
      <p:bldP spid="34" grpId="0"/>
      <p:bldP spid="35" grpId="0" animBg="1"/>
      <p:bldP spid="36" grpId="0"/>
      <p:bldP spid="37" grpId="0"/>
    </p:bldLst>
  </p:timing>
</p:sld>
</file>

<file path=ppt/theme/theme1.xml><?xml version="1.0" encoding="utf-8"?>
<a:theme xmlns:a="http://schemas.openxmlformats.org/drawingml/2006/main" name="Java Template">
  <a:themeElements>
    <a:clrScheme name="Java Template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Java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Java Template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 Template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 Template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 Template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 Template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 Template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 Template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 Template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Data\Microsoft\Templates\Java Template.pot</Template>
  <TotalTime>5683</TotalTime>
  <Words>215</Words>
  <Application>Microsoft Office PowerPoint</Application>
  <PresentationFormat>On-screen Show (4:3)</PresentationFormat>
  <Paragraphs>62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Tahoma</vt:lpstr>
      <vt:lpstr>Times New Roman</vt:lpstr>
      <vt:lpstr>Wingdings</vt:lpstr>
      <vt:lpstr>Java Template</vt:lpstr>
      <vt:lpstr>PowerPoint Presentation</vt:lpstr>
      <vt:lpstr>PowerPoint Presentation</vt:lpstr>
    </vt:vector>
  </TitlesOfParts>
  <Company>Rochester Inst. of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</dc:title>
  <dc:creator>Information Technology</dc:creator>
  <cp:lastModifiedBy>Alan Mutka</cp:lastModifiedBy>
  <cp:revision>117</cp:revision>
  <cp:lastPrinted>2019-10-09T06:23:40Z</cp:lastPrinted>
  <dcterms:created xsi:type="dcterms:W3CDTF">2010-10-21T10:24:17Z</dcterms:created>
  <dcterms:modified xsi:type="dcterms:W3CDTF">2020-10-12T04:41:16Z</dcterms:modified>
</cp:coreProperties>
</file>