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6790" autoAdjust="0"/>
  </p:normalViewPr>
  <p:slideViewPr>
    <p:cSldViewPr>
      <p:cViewPr>
        <p:scale>
          <a:sx n="50" d="100"/>
          <a:sy n="50" d="100"/>
        </p:scale>
        <p:origin x="36" y="36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6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856465"/>
            <a:ext cx="6812994" cy="1824808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000" y="856465"/>
            <a:ext cx="19934316" cy="1824808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000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1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300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19C7-2C0D-4B6D-9AA5-D2D83B8D3278}" type="datetimeFigureOut">
              <a:rPr lang="de-DE" smtClean="0"/>
              <a:t>20.07.2019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0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1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67241"/>
              </p:ext>
            </p:extLst>
          </p:nvPr>
        </p:nvGraphicFramePr>
        <p:xfrm>
          <a:off x="244810" y="252240"/>
          <a:ext cx="29936410" cy="19658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4304"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ingle-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Responsibilty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 err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iskov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-Substitution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nterface-Segregation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de-DE" sz="5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ependancy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41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sollte niemals mehr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einen Grund geben, eine Klasse zu verändern.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Viele kleine Klassen sind besser als wenige große.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zu vermeiden und eine klare Strukturierung zu bekommen.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3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Reporte geschrieben und als Files gespeichert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 Klasse soll offen für Erweiterung,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aber geschlossen für Veränderung sein.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in fertig implementierten Klassen zu vermeiden.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gibt verschiedene Charaktere, welche eine Waffe besitzen</a:t>
                      </a: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Die Waffen haben eine Funktion zum Ausführen, welche je nach Waffe ein anderes Verhalten hat.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Unterklasse muss immer alle Eigenschaften der Oberklasse erfüllen und darf sie nicht verändern.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Abgeleitete Klassen müssen immer anstelle der Basisklasse einsetzbar sein.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Werte zusammengerechnet werden. Weiter sollen die dafür geltenden Werte z.B. nach geraden Zahlen gefiltert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große Interfaces sollen in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mehrere aufgeteilt werden.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Interface soll nur Funktionen enthalten, die eng zusammengehören.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Verschiedene Transportmittel die Fliegen und/oder Fahren können.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 Module sollen nicht von niedrigeren Modulen abhängig sein.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Stabile Abstraktionen &gt; flüchtige Konkretionen.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existiert eine Lampe, welche mit dem Stromnetz verbunden sein soll.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369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5" name="Picture 27" descr="H:\12FI4\SOLID_Prinzipien\SOLID_S_Re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47" b="19404"/>
          <a:stretch/>
        </p:blipFill>
        <p:spPr bwMode="auto">
          <a:xfrm>
            <a:off x="373112" y="8190695"/>
            <a:ext cx="5796922" cy="461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:\12FI4\SOLID_Prinzipien\SOLID_S_Re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b="55"/>
          <a:stretch/>
        </p:blipFill>
        <p:spPr bwMode="auto">
          <a:xfrm>
            <a:off x="605809" y="13604877"/>
            <a:ext cx="5232792" cy="51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2" descr="H:\12FI4\SOLID_Prinzipien\SOLID_L_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0" t="3025" r="10079" b="59697"/>
          <a:stretch/>
        </p:blipFill>
        <p:spPr bwMode="auto">
          <a:xfrm>
            <a:off x="13339787" y="9795408"/>
            <a:ext cx="3603498" cy="26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2" descr="H:\12FI4\SOLID_Prinzipien\SOLID_L_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2" t="57962"/>
          <a:stretch/>
        </p:blipFill>
        <p:spPr bwMode="auto">
          <a:xfrm>
            <a:off x="12324732" y="14410996"/>
            <a:ext cx="5627754" cy="28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683" y="7999105"/>
            <a:ext cx="5627754" cy="152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244810" y="13090985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1459511">
            <a:off x="820413" y="8763520"/>
            <a:ext cx="1051847" cy="1519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 rot="3400373">
            <a:off x="1245049" y="14171280"/>
            <a:ext cx="729418" cy="102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 rot="2592741">
            <a:off x="1345571" y="14981068"/>
            <a:ext cx="585613" cy="90072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610595" y="16181586"/>
            <a:ext cx="1224136" cy="5467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610136" y="17852378"/>
            <a:ext cx="1224136" cy="43204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2323134" y="11097384"/>
            <a:ext cx="1511138" cy="387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02900" y="20414480"/>
            <a:ext cx="443388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1200" dirty="0"/>
              <a:t>https://code-maze.com/solid-principles/</a:t>
            </a:r>
          </a:p>
          <a:p>
            <a:r>
              <a:rPr lang="de-DE" sz="1200" dirty="0"/>
              <a:t>https://de.wikipedia.org/wiki/Prinzipien_objektorientierten_Designs</a:t>
            </a:r>
            <a:br>
              <a:rPr lang="de-DE" sz="1400" dirty="0"/>
            </a:br>
            <a:r>
              <a:rPr lang="de-DE" sz="1300" dirty="0"/>
              <a:t>© Marc Montero </a:t>
            </a:r>
            <a:r>
              <a:rPr lang="de-DE" sz="1300" dirty="0" err="1"/>
              <a:t>Deistler</a:t>
            </a:r>
            <a:r>
              <a:rPr lang="de-DE" sz="1300" dirty="0"/>
              <a:t>, 12FI4 2018/19</a:t>
            </a:r>
          </a:p>
        </p:txBody>
      </p:sp>
      <p:sp>
        <p:nvSpPr>
          <p:cNvPr id="42" name="Ellipse 41"/>
          <p:cNvSpPr/>
          <p:nvPr/>
        </p:nvSpPr>
        <p:spPr>
          <a:xfrm>
            <a:off x="14213351" y="9757296"/>
            <a:ext cx="1777004" cy="418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2698657" y="8449380"/>
            <a:ext cx="1777004" cy="418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3627819" y="11412412"/>
            <a:ext cx="2952328" cy="41821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45" name="Ellipse 44"/>
          <p:cNvSpPr/>
          <p:nvPr/>
        </p:nvSpPr>
        <p:spPr>
          <a:xfrm>
            <a:off x="14786889" y="8492204"/>
            <a:ext cx="2016224" cy="35312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6307441" y="8658489"/>
            <a:ext cx="1650483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2403683" y="16548824"/>
            <a:ext cx="1650483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4347899" y="10173014"/>
            <a:ext cx="1697824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12547699" y="16166008"/>
            <a:ext cx="2952328" cy="41821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4" name="Ellipse 53"/>
          <p:cNvSpPr/>
          <p:nvPr/>
        </p:nvSpPr>
        <p:spPr>
          <a:xfrm>
            <a:off x="15201550" y="14725848"/>
            <a:ext cx="1234580" cy="2880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733" y="13276592"/>
            <a:ext cx="5627753" cy="113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Ellipse 54"/>
          <p:cNvSpPr/>
          <p:nvPr/>
        </p:nvSpPr>
        <p:spPr>
          <a:xfrm>
            <a:off x="12655711" y="13946400"/>
            <a:ext cx="1404156" cy="302098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2" name="Ellipse 51"/>
          <p:cNvSpPr/>
          <p:nvPr/>
        </p:nvSpPr>
        <p:spPr>
          <a:xfrm>
            <a:off x="14396711" y="13929083"/>
            <a:ext cx="2039419" cy="33673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0" name="Ellipse 49"/>
          <p:cNvSpPr/>
          <p:nvPr/>
        </p:nvSpPr>
        <p:spPr>
          <a:xfrm>
            <a:off x="16227125" y="14135417"/>
            <a:ext cx="1575793" cy="2755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/>
          <p:nvPr/>
        </p:nvCxnSpPr>
        <p:spPr>
          <a:xfrm>
            <a:off x="12187659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15308" b="59803"/>
          <a:stretch/>
        </p:blipFill>
        <p:spPr bwMode="auto">
          <a:xfrm>
            <a:off x="24323660" y="8367751"/>
            <a:ext cx="5877589" cy="239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48282" r="63727" b="-1"/>
          <a:stretch/>
        </p:blipFill>
        <p:spPr bwMode="auto">
          <a:xfrm>
            <a:off x="25991434" y="13314060"/>
            <a:ext cx="2542042" cy="2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Gerade Verbindung 52"/>
          <p:cNvCxnSpPr/>
          <p:nvPr/>
        </p:nvCxnSpPr>
        <p:spPr>
          <a:xfrm>
            <a:off x="24068979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55D8719-4D84-4DAB-8DA3-21F4BACEC569}"/>
              </a:ext>
            </a:extLst>
          </p:cNvPr>
          <p:cNvSpPr txBox="1"/>
          <p:nvPr/>
        </p:nvSpPr>
        <p:spPr>
          <a:xfrm>
            <a:off x="26409107" y="20745385"/>
            <a:ext cx="15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Link: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92CDC9-0D37-4693-BB9F-F4E92C6B91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7957" r="8002" b="9040"/>
          <a:stretch/>
        </p:blipFill>
        <p:spPr>
          <a:xfrm>
            <a:off x="27941157" y="19262352"/>
            <a:ext cx="1888462" cy="18831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8713706-E203-4E91-828C-889524BD1D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r="1242"/>
          <a:stretch/>
        </p:blipFill>
        <p:spPr>
          <a:xfrm>
            <a:off x="18308339" y="8503165"/>
            <a:ext cx="5805259" cy="9030995"/>
          </a:xfrm>
          <a:prstGeom prst="rect">
            <a:avLst/>
          </a:prstGeom>
        </p:spPr>
      </p:pic>
      <p:cxnSp>
        <p:nvCxnSpPr>
          <p:cNvPr id="58" name="Gerade Verbindung 57"/>
          <p:cNvCxnSpPr/>
          <p:nvPr/>
        </p:nvCxnSpPr>
        <p:spPr>
          <a:xfrm>
            <a:off x="18114192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956FF17-2A82-4D23-96F2-14C8ECE40F71}"/>
              </a:ext>
            </a:extLst>
          </p:cNvPr>
          <p:cNvGrpSpPr/>
          <p:nvPr/>
        </p:nvGrpSpPr>
        <p:grpSpPr>
          <a:xfrm>
            <a:off x="6540769" y="8502520"/>
            <a:ext cx="5232478" cy="11189858"/>
            <a:chOff x="6543010" y="8009948"/>
            <a:chExt cx="5232478" cy="1118985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372D3BA-E3B8-47BA-9D7F-38137B1457EE}"/>
                </a:ext>
              </a:extLst>
            </p:cNvPr>
            <p:cNvGrpSpPr/>
            <p:nvPr/>
          </p:nvGrpSpPr>
          <p:grpSpPr>
            <a:xfrm>
              <a:off x="6543010" y="8009948"/>
              <a:ext cx="5232478" cy="11189858"/>
              <a:chOff x="6543010" y="8009948"/>
              <a:chExt cx="5232478" cy="11189858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43EE47C3-35CC-4BED-83B4-1003A6817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3010" y="8009948"/>
                <a:ext cx="5232478" cy="11189858"/>
              </a:xfrm>
              <a:prstGeom prst="rect">
                <a:avLst/>
              </a:prstGeom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623A8B7A-0F85-4732-A176-1FF3358C64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352" t="4288" r="33519" b="91207"/>
              <a:stretch/>
            </p:blipFill>
            <p:spPr>
              <a:xfrm>
                <a:off x="6669928" y="8509292"/>
                <a:ext cx="216024" cy="503997"/>
              </a:xfrm>
              <a:prstGeom prst="rect">
                <a:avLst/>
              </a:prstGeom>
            </p:spPr>
          </p:pic>
        </p:grp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F3E22B2-10EA-44CC-A689-E880B7B1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243" y="13907950"/>
              <a:ext cx="544127" cy="241834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36401960-F610-4458-AEB2-B847662A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068" y="15733960"/>
              <a:ext cx="544127" cy="241834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8517F534-0E87-489F-92BD-9C835D6E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420" y="15733960"/>
              <a:ext cx="544127" cy="241834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745485C8-C161-460C-809C-09B4A6D84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28" y="11316401"/>
              <a:ext cx="432048" cy="192021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FEBA9B94-6E60-4ED9-8EEC-9C389BEDC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006" y="8625350"/>
              <a:ext cx="221636" cy="130508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EE6338A0-65B8-48BF-A9CD-591D6F4B9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5031" y="8603512"/>
              <a:ext cx="216024" cy="130508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65DAED6E-6B73-4115-99DF-2B6117D7DD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448" y="16584226"/>
            <a:ext cx="4766012" cy="10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81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Benutzerdefiniert</PresentationFormat>
  <Paragraphs>53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KBBZ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PLehrer;M.Montero</dc:creator>
  <cp:lastModifiedBy>Christoph Zobel</cp:lastModifiedBy>
  <cp:revision>53</cp:revision>
  <dcterms:created xsi:type="dcterms:W3CDTF">2019-03-14T07:58:04Z</dcterms:created>
  <dcterms:modified xsi:type="dcterms:W3CDTF">2019-07-20T11:34:42Z</dcterms:modified>
</cp:coreProperties>
</file>