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AE08D-7B05-45DE-A3EC-D27C2F0B56E5}" v="39" dt="2019-07-23T06:56:49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 autoAdjust="0"/>
    <p:restoredTop sz="96790" autoAdjust="0"/>
  </p:normalViewPr>
  <p:slideViewPr>
    <p:cSldViewPr>
      <p:cViewPr>
        <p:scale>
          <a:sx n="50" d="100"/>
          <a:sy n="50" d="100"/>
        </p:scale>
        <p:origin x="29" y="-2059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ätz" userId="77dcb93b8391560a" providerId="LiveId" clId="{71EAE08D-7B05-45DE-A3EC-D27C2F0B56E5}"/>
    <pc:docChg chg="undo custSel modSld">
      <pc:chgData name="Daniel Bätz" userId="77dcb93b8391560a" providerId="LiveId" clId="{71EAE08D-7B05-45DE-A3EC-D27C2F0B56E5}" dt="2019-07-23T06:42:07.478" v="203" actId="478"/>
      <pc:docMkLst>
        <pc:docMk/>
      </pc:docMkLst>
      <pc:sldChg chg="addSp delSp modSp">
        <pc:chgData name="Daniel Bätz" userId="77dcb93b8391560a" providerId="LiveId" clId="{71EAE08D-7B05-45DE-A3EC-D27C2F0B56E5}" dt="2019-07-23T06:42:07.478" v="203" actId="478"/>
        <pc:sldMkLst>
          <pc:docMk/>
          <pc:sldMk cId="2582458116" sldId="256"/>
        </pc:sldMkLst>
        <pc:spChg chg="mod">
          <ac:chgData name="Daniel Bätz" userId="77dcb93b8391560a" providerId="LiveId" clId="{71EAE08D-7B05-45DE-A3EC-D27C2F0B56E5}" dt="2019-07-23T06:33:48.934" v="16" actId="1076"/>
          <ac:spMkLst>
            <pc:docMk/>
            <pc:sldMk cId="2582458116" sldId="256"/>
            <ac:spMk id="10" creationId="{00000000-0000-0000-0000-000000000000}"/>
          </ac:spMkLst>
        </pc:spChg>
        <pc:spChg chg="del">
          <ac:chgData name="Daniel Bätz" userId="77dcb93b8391560a" providerId="LiveId" clId="{71EAE08D-7B05-45DE-A3EC-D27C2F0B56E5}" dt="2019-07-23T06:33:04.829" v="11" actId="478"/>
          <ac:spMkLst>
            <pc:docMk/>
            <pc:sldMk cId="2582458116" sldId="256"/>
            <ac:spMk id="11" creationId="{00000000-0000-0000-0000-000000000000}"/>
          </ac:spMkLst>
        </pc:spChg>
        <pc:spChg chg="mod">
          <ac:chgData name="Daniel Bätz" userId="77dcb93b8391560a" providerId="LiveId" clId="{71EAE08D-7B05-45DE-A3EC-D27C2F0B56E5}" dt="2019-07-23T06:34:15.779" v="54" actId="1038"/>
          <ac:spMkLst>
            <pc:docMk/>
            <pc:sldMk cId="2582458116" sldId="256"/>
            <ac:spMk id="36" creationId="{00000000-0000-0000-0000-000000000000}"/>
          </ac:spMkLst>
        </pc:spChg>
        <pc:spChg chg="mod">
          <ac:chgData name="Daniel Bätz" userId="77dcb93b8391560a" providerId="LiveId" clId="{71EAE08D-7B05-45DE-A3EC-D27C2F0B56E5}" dt="2019-07-23T06:34:22.366" v="70" actId="1035"/>
          <ac:spMkLst>
            <pc:docMk/>
            <pc:sldMk cId="2582458116" sldId="256"/>
            <ac:spMk id="37" creationId="{00000000-0000-0000-0000-000000000000}"/>
          </ac:spMkLst>
        </pc:spChg>
        <pc:spChg chg="del">
          <ac:chgData name="Daniel Bätz" userId="77dcb93b8391560a" providerId="LiveId" clId="{71EAE08D-7B05-45DE-A3EC-D27C2F0B56E5}" dt="2019-07-23T06:34:28.323" v="71" actId="478"/>
          <ac:spMkLst>
            <pc:docMk/>
            <pc:sldMk cId="2582458116" sldId="256"/>
            <ac:spMk id="38" creationId="{00000000-0000-0000-0000-000000000000}"/>
          </ac:spMkLst>
        </pc:spChg>
        <pc:spChg chg="mod">
          <ac:chgData name="Daniel Bätz" userId="77dcb93b8391560a" providerId="LiveId" clId="{71EAE08D-7B05-45DE-A3EC-D27C2F0B56E5}" dt="2019-07-23T06:35:01.956" v="168" actId="14100"/>
          <ac:spMkLst>
            <pc:docMk/>
            <pc:sldMk cId="2582458116" sldId="256"/>
            <ac:spMk id="39" creationId="{00000000-0000-0000-0000-000000000000}"/>
          </ac:spMkLst>
        </pc:spChg>
        <pc:spChg chg="mod">
          <ac:chgData name="Daniel Bätz" userId="77dcb93b8391560a" providerId="LiveId" clId="{71EAE08D-7B05-45DE-A3EC-D27C2F0B56E5}" dt="2019-07-23T06:34:04.896" v="33" actId="1035"/>
          <ac:spMkLst>
            <pc:docMk/>
            <pc:sldMk cId="2582458116" sldId="256"/>
            <ac:spMk id="40" creationId="{00000000-0000-0000-0000-000000000000}"/>
          </ac:spMkLst>
        </pc:spChg>
        <pc:spChg chg="del">
          <ac:chgData name="Daniel Bätz" userId="77dcb93b8391560a" providerId="LiveId" clId="{71EAE08D-7B05-45DE-A3EC-D27C2F0B56E5}" dt="2019-07-23T06:42:04.937" v="202" actId="478"/>
          <ac:spMkLst>
            <pc:docMk/>
            <pc:sldMk cId="2582458116" sldId="256"/>
            <ac:spMk id="43" creationId="{00000000-0000-0000-0000-000000000000}"/>
          </ac:spMkLst>
        </pc:spChg>
        <pc:spChg chg="del">
          <ac:chgData name="Daniel Bätz" userId="77dcb93b8391560a" providerId="LiveId" clId="{71EAE08D-7B05-45DE-A3EC-D27C2F0B56E5}" dt="2019-07-23T06:41:52.126" v="200" actId="478"/>
          <ac:spMkLst>
            <pc:docMk/>
            <pc:sldMk cId="2582458116" sldId="256"/>
            <ac:spMk id="44" creationId="{00000000-0000-0000-0000-000000000000}"/>
          </ac:spMkLst>
        </pc:spChg>
        <pc:spChg chg="del">
          <ac:chgData name="Daniel Bätz" userId="77dcb93b8391560a" providerId="LiveId" clId="{71EAE08D-7B05-45DE-A3EC-D27C2F0B56E5}" dt="2019-07-23T06:42:07.478" v="203" actId="478"/>
          <ac:spMkLst>
            <pc:docMk/>
            <pc:sldMk cId="2582458116" sldId="256"/>
            <ac:spMk id="45" creationId="{00000000-0000-0000-0000-000000000000}"/>
          </ac:spMkLst>
        </pc:spChg>
        <pc:spChg chg="del">
          <ac:chgData name="Daniel Bätz" userId="77dcb93b8391560a" providerId="LiveId" clId="{71EAE08D-7B05-45DE-A3EC-D27C2F0B56E5}" dt="2019-07-23T06:41:54.585" v="201" actId="478"/>
          <ac:spMkLst>
            <pc:docMk/>
            <pc:sldMk cId="2582458116" sldId="256"/>
            <ac:spMk id="48" creationId="{00000000-0000-0000-0000-000000000000}"/>
          </ac:spMkLst>
        </pc:spChg>
        <pc:spChg chg="add mod">
          <ac:chgData name="Daniel Bätz" userId="77dcb93b8391560a" providerId="LiveId" clId="{71EAE08D-7B05-45DE-A3EC-D27C2F0B56E5}" dt="2019-07-23T06:34:41.852" v="144" actId="1035"/>
          <ac:spMkLst>
            <pc:docMk/>
            <pc:sldMk cId="2582458116" sldId="256"/>
            <ac:spMk id="49" creationId="{71E2FBFE-EFD1-40FA-8E30-2DAFED33905A}"/>
          </ac:spMkLst>
        </pc:spChg>
        <pc:grpChg chg="del mod">
          <ac:chgData name="Daniel Bätz" userId="77dcb93b8391560a" providerId="LiveId" clId="{71EAE08D-7B05-45DE-A3EC-D27C2F0B56E5}" dt="2019-07-23T06:36:19.024" v="178" actId="478"/>
          <ac:grpSpMkLst>
            <pc:docMk/>
            <pc:sldMk cId="2582458116" sldId="256"/>
            <ac:grpSpMk id="12" creationId="{0372D3BA-E3B8-47BA-9D7F-38137B1457EE}"/>
          </ac:grpSpMkLst>
        </pc:grpChg>
        <pc:grpChg chg="add del mod">
          <ac:chgData name="Daniel Bätz" userId="77dcb93b8391560a" providerId="LiveId" clId="{71EAE08D-7B05-45DE-A3EC-D27C2F0B56E5}" dt="2019-07-23T06:36:21.320" v="179" actId="478"/>
          <ac:grpSpMkLst>
            <pc:docMk/>
            <pc:sldMk cId="2582458116" sldId="256"/>
            <ac:grpSpMk id="29" creationId="{4956FF17-2A82-4D23-96F2-14C8ECE40F71}"/>
          </ac:grpSpMkLst>
        </pc:grpChg>
        <pc:graphicFrameChg chg="add del mod">
          <ac:chgData name="Daniel Bätz" userId="77dcb93b8391560a" providerId="LiveId" clId="{71EAE08D-7B05-45DE-A3EC-D27C2F0B56E5}" dt="2019-07-23T06:36:35.384" v="183" actId="478"/>
          <ac:graphicFrameMkLst>
            <pc:docMk/>
            <pc:sldMk cId="2582458116" sldId="256"/>
            <ac:graphicFrameMk id="3" creationId="{4B606994-B817-451F-B82F-94B7B4F4DB0E}"/>
          </ac:graphicFrameMkLst>
        </pc:graphicFrameChg>
        <pc:graphicFrameChg chg="modGraphic">
          <ac:chgData name="Daniel Bätz" userId="77dcb93b8391560a" providerId="LiveId" clId="{71EAE08D-7B05-45DE-A3EC-D27C2F0B56E5}" dt="2019-07-23T06:41:47.548" v="199" actId="14734"/>
          <ac:graphicFrameMkLst>
            <pc:docMk/>
            <pc:sldMk cId="2582458116" sldId="256"/>
            <ac:graphicFrameMk id="16" creationId="{00000000-0000-0000-0000-000000000000}"/>
          </ac:graphicFrameMkLst>
        </pc:graphicFrameChg>
        <pc:picChg chg="del">
          <ac:chgData name="Daniel Bätz" userId="77dcb93b8391560a" providerId="LiveId" clId="{71EAE08D-7B05-45DE-A3EC-D27C2F0B56E5}" dt="2019-07-23T06:41:41.027" v="196" actId="478"/>
          <ac:picMkLst>
            <pc:docMk/>
            <pc:sldMk cId="2582458116" sldId="256"/>
            <ac:picMk id="2" creationId="{00000000-0000-0000-0000-000000000000}"/>
          </ac:picMkLst>
        </pc:picChg>
        <pc:picChg chg="del mod">
          <ac:chgData name="Daniel Bätz" userId="77dcb93b8391560a" providerId="LiveId" clId="{71EAE08D-7B05-45DE-A3EC-D27C2F0B56E5}" dt="2019-07-23T06:36:19.024" v="178" actId="478"/>
          <ac:picMkLst>
            <pc:docMk/>
            <pc:sldMk cId="2582458116" sldId="256"/>
            <ac:picMk id="6" creationId="{43EE47C3-35CC-4BED-83B4-1003A6817F51}"/>
          </ac:picMkLst>
        </pc:picChg>
        <pc:picChg chg="add mod">
          <ac:chgData name="Daniel Bätz" userId="77dcb93b8391560a" providerId="LiveId" clId="{71EAE08D-7B05-45DE-A3EC-D27C2F0B56E5}" dt="2019-07-23T06:41:19.512" v="192" actId="14100"/>
          <ac:picMkLst>
            <pc:docMk/>
            <pc:sldMk cId="2582458116" sldId="256"/>
            <ac:picMk id="8" creationId="{2288CC2A-6D3E-42EE-AE1F-2053886C4BBB}"/>
          </ac:picMkLst>
        </pc:picChg>
        <pc:picChg chg="del">
          <ac:chgData name="Daniel Bätz" userId="77dcb93b8391560a" providerId="LiveId" clId="{71EAE08D-7B05-45DE-A3EC-D27C2F0B56E5}" dt="2019-07-23T06:41:42.765" v="197" actId="478"/>
          <ac:picMkLst>
            <pc:docMk/>
            <pc:sldMk cId="2582458116" sldId="256"/>
            <ac:picMk id="13" creationId="{00000000-0000-0000-0000-000000000000}"/>
          </ac:picMkLst>
        </pc:picChg>
        <pc:picChg chg="del mod">
          <ac:chgData name="Daniel Bätz" userId="77dcb93b8391560a" providerId="LiveId" clId="{71EAE08D-7B05-45DE-A3EC-D27C2F0B56E5}" dt="2019-07-23T06:41:30.369" v="194" actId="478"/>
          <ac:picMkLst>
            <pc:docMk/>
            <pc:sldMk cId="2582458116" sldId="256"/>
            <ac:picMk id="15" creationId="{00000000-0000-0000-0000-000000000000}"/>
          </ac:picMkLst>
        </pc:picChg>
        <pc:picChg chg="del">
          <ac:chgData name="Daniel Bätz" userId="77dcb93b8391560a" providerId="LiveId" clId="{71EAE08D-7B05-45DE-A3EC-D27C2F0B56E5}" dt="2019-07-23T06:41:44.522" v="198" actId="478"/>
          <ac:picMkLst>
            <pc:docMk/>
            <pc:sldMk cId="2582458116" sldId="256"/>
            <ac:picMk id="20" creationId="{00000000-0000-0000-0000-000000000000}"/>
          </ac:picMkLst>
        </pc:picChg>
        <pc:picChg chg="add del mod">
          <ac:chgData name="Daniel Bätz" userId="77dcb93b8391560a" providerId="LiveId" clId="{71EAE08D-7B05-45DE-A3EC-D27C2F0B56E5}" dt="2019-07-23T06:33:54.048" v="18" actId="1076"/>
          <ac:picMkLst>
            <pc:docMk/>
            <pc:sldMk cId="2582458116" sldId="256"/>
            <ac:picMk id="2075" creationId="{00000000-0000-0000-0000-000000000000}"/>
          </ac:picMkLst>
        </pc:picChg>
        <pc:picChg chg="add del">
          <ac:chgData name="Daniel Bätz" userId="77dcb93b8391560a" providerId="LiveId" clId="{71EAE08D-7B05-45DE-A3EC-D27C2F0B56E5}" dt="2019-07-23T06:32:26.225" v="6" actId="478"/>
          <ac:picMkLst>
            <pc:docMk/>
            <pc:sldMk cId="2582458116" sldId="256"/>
            <ac:picMk id="2076" creationId="{00000000-0000-0000-0000-000000000000}"/>
          </ac:picMkLst>
        </pc:picChg>
        <pc:cxnChg chg="del mod">
          <ac:chgData name="Daniel Bätz" userId="77dcb93b8391560a" providerId="LiveId" clId="{71EAE08D-7B05-45DE-A3EC-D27C2F0B56E5}" dt="2019-07-23T06:41:34.031" v="195" actId="478"/>
          <ac:cxnSpMkLst>
            <pc:docMk/>
            <pc:sldMk cId="2582458116" sldId="256"/>
            <ac:cxnSpMk id="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6643772"/>
            <a:ext cx="25737979" cy="45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6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856465"/>
            <a:ext cx="6812994" cy="1824808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000" y="856465"/>
            <a:ext cx="19934316" cy="1824808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8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6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2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000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1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5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63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851511"/>
            <a:ext cx="9961903" cy="3623875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1910951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0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300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19C7-2C0D-4B6D-9AA5-D2D83B8D3278}" type="datetimeFigureOut">
              <a:rPr lang="de-DE" smtClean="0"/>
              <a:t>23.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50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1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60162"/>
              </p:ext>
            </p:extLst>
          </p:nvPr>
        </p:nvGraphicFramePr>
        <p:xfrm>
          <a:off x="244810" y="252240"/>
          <a:ext cx="29936410" cy="2231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4304"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ingle-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Responsibilty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 err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iskov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-Substitution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nterface-Segregation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de-DE" sz="5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ependancy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-Inversion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835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sollte niemals mehr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als einen Grund geben, eine Klasse zu verändern.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Viele kleine Klassen sind besser als wenige große.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zu vermeiden und eine klare Strukturierung zu bekommen.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3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Reporte geschrieben und als Files gespeichert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 Klasse soll offen für Erweiterung,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aber geschlossen für Veränderung sein.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in fertig implementierten Klassen zu vermeiden.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gibt verschiedene Charaktere, welche eine Waffe besitzen</a:t>
                      </a: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Die Waffen haben eine Funktion zum Ausführen, welche je nach Waffe ein anderes Verhalten hat.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Unterklasse muss immer alle Eigenschaften der Oberklasse erfüllen und darf sie nicht verändern.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Abgeleitete Klassen müssen immer anstelle der Basisklasse einsetzbar sein.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Werte zusammengerechnet werden. Weiter sollen die dafür geltenden Werte z.B. nach geraden Zahlen gefiltert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große Interfaces sollen in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mehrere aufgeteilt werden.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 Interface soll nur Funktionen enthalten, die eng zusammengehören.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Verschiedene Transportmittel die Fliegen und/oder Fahren können.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Hohe Module sollen nicht von niedrigeren Modulen abhängig sein.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Stabile Abstraktionen &gt; flüchtige Konkretionen.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existiert eine Lampe, welche mit dem Stromnetz verbunden sein soll.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369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808" y="8614353"/>
            <a:ext cx="5408075" cy="111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55D8719-4D84-4DAB-8DA3-21F4BACEC569}"/>
              </a:ext>
            </a:extLst>
          </p:cNvPr>
          <p:cNvSpPr txBox="1"/>
          <p:nvPr/>
        </p:nvSpPr>
        <p:spPr>
          <a:xfrm>
            <a:off x="26409107" y="20745385"/>
            <a:ext cx="155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Link: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92CDC9-0D37-4693-BB9F-F4E92C6B9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 t="7957" r="8002" b="9040"/>
          <a:stretch/>
        </p:blipFill>
        <p:spPr>
          <a:xfrm>
            <a:off x="27941157" y="19262352"/>
            <a:ext cx="1888462" cy="188314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288CC2A-6D3E-42EE-AE1F-2053886C4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34" y="8614351"/>
            <a:ext cx="5219647" cy="108121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99EA248-4E4F-4E92-AA98-DC2E7CAD8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4626" y="8614350"/>
            <a:ext cx="5470816" cy="89198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C925904-1B76-4603-95CD-AAE1B1D62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60297" y="8614349"/>
            <a:ext cx="5489112" cy="8919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7F2107-285F-4ECF-AE20-E7897246AF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10238" y="8604333"/>
            <a:ext cx="5147815" cy="64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81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Benutzerdefiniert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KBBZ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PLehrer;M.Montero</dc:creator>
  <cp:lastModifiedBy>Daniel Bätz</cp:lastModifiedBy>
  <cp:revision>53</cp:revision>
  <dcterms:created xsi:type="dcterms:W3CDTF">2019-03-14T07:58:04Z</dcterms:created>
  <dcterms:modified xsi:type="dcterms:W3CDTF">2019-07-23T06:56:52Z</dcterms:modified>
</cp:coreProperties>
</file>