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6790" autoAdjust="0"/>
  </p:normalViewPr>
  <p:slideViewPr>
    <p:cSldViewPr>
      <p:cViewPr varScale="1">
        <p:scale>
          <a:sx n="25" d="100"/>
          <a:sy n="25" d="100"/>
        </p:scale>
        <p:origin x="1714" y="14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19C7-2C0D-4B6D-9AA5-D2D83B8D3278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60162"/>
              </p:ext>
            </p:extLst>
          </p:nvPr>
        </p:nvGraphicFramePr>
        <p:xfrm>
          <a:off x="244810" y="252240"/>
          <a:ext cx="29936410" cy="2231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304"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ingle-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Responsibilty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 err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iskov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nterface-Segregation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de-DE" sz="5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ependancy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35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sollte niemals mehr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einen Grund geben, eine Klasse zu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Viele kleine Klassen sind besser als wenige große.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zu vermeiden und eine klare Strukturierung zu bekommen.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3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Reporte geschrieben und als Files gespeichert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Klasse soll offen für Erweiterung,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aber geschlossen für Veränderung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in fertig implementierten Klassen zu vermeiden.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gibt verschiedene Charaktere, welche eine Waffe besitzen</a:t>
                      </a: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Die Waffen haben eine Funktion zum Ausführen, welche je nach Waffe ein anderes Verhalten hat.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Unterklasse muss immer alle Eigenschaften der Oberklasse erfüllen und darf sie nicht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Abgeleitete Klassen müssen immer anstelle der Basisklasse einsetzbar sein.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Werte zusammengerechnet werden. Weiter sollen die dafür geltenden Werte z.B. nach geraden Zahlen gefiltert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große Interfaces sollen in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mehrere aufgeteilt werden.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Interface soll nur Funktionen enthalten, die eng zusammengehören.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Verschiedene Transportmittel die Fliegen und/oder Fahren können.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 Module sollen nicht von niedrigeren Modulen abhängig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Stabile Abstraktionen &gt; flüchtige Konkretionen.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existiert eine Lampe, welche mit dem Stromnetz verbunden sein soll.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36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808" y="8614353"/>
            <a:ext cx="5408075" cy="111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55D8719-4D84-4DAB-8DA3-21F4BACEC569}"/>
              </a:ext>
            </a:extLst>
          </p:cNvPr>
          <p:cNvSpPr txBox="1"/>
          <p:nvPr/>
        </p:nvSpPr>
        <p:spPr>
          <a:xfrm>
            <a:off x="26409107" y="20745385"/>
            <a:ext cx="15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Link: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92CDC9-0D37-4693-BB9F-F4E92C6B9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7957" r="8002" b="9040"/>
          <a:stretch/>
        </p:blipFill>
        <p:spPr>
          <a:xfrm>
            <a:off x="27941157" y="19262352"/>
            <a:ext cx="1888462" cy="188314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88CC2A-6D3E-42EE-AE1F-2053886C4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8"/>
          <a:stretch/>
        </p:blipFill>
        <p:spPr>
          <a:xfrm>
            <a:off x="6483134" y="16814080"/>
            <a:ext cx="5219647" cy="26123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99EA248-4E4F-4E92-AA98-DC2E7CAD8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6131" y="7452096"/>
            <a:ext cx="5470816" cy="89198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925904-1B76-4603-95CD-AAE1B1D62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0297" y="8614349"/>
            <a:ext cx="5489112" cy="8919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7F2107-285F-4ECF-AE20-E7897246A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10238" y="8604333"/>
            <a:ext cx="5147815" cy="64715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CED298-10E0-4904-983A-42B9A50E7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728" y="8837694"/>
            <a:ext cx="5993758" cy="61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8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KBBZ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PLehrer;M.Montero</dc:creator>
  <cp:lastModifiedBy>Christoph</cp:lastModifiedBy>
  <cp:revision>55</cp:revision>
  <dcterms:created xsi:type="dcterms:W3CDTF">2019-03-14T07:58:04Z</dcterms:created>
  <dcterms:modified xsi:type="dcterms:W3CDTF">2021-11-19T19:15:14Z</dcterms:modified>
</cp:coreProperties>
</file>