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E08D-7B05-45DE-A3EC-D27C2F0B56E5}" v="18" dt="2019-07-17T10:35:16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6790" autoAdjust="0"/>
  </p:normalViewPr>
  <p:slideViewPr>
    <p:cSldViewPr>
      <p:cViewPr>
        <p:scale>
          <a:sx n="50" d="100"/>
          <a:sy n="50" d="100"/>
        </p:scale>
        <p:origin x="29" y="-3230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19C7-2C0D-4B6D-9AA5-D2D83B8D3278}" type="datetimeFigureOut">
              <a:rPr lang="de-DE" smtClean="0"/>
              <a:t>17. Jul. 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3934"/>
              </p:ext>
            </p:extLst>
          </p:nvPr>
        </p:nvGraphicFramePr>
        <p:xfrm>
          <a:off x="244810" y="252240"/>
          <a:ext cx="29936410" cy="1892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304"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ingle-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Responsibilty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 err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iskovsche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nterface-Segregation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de-DE" sz="5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ependancy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415"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sollte niemals mehr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einen Grund geben,  eine Klasse zu verändern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Viele kleine Klassen sind besser als wenige große</a:t>
                      </a:r>
                    </a:p>
                    <a:p>
                      <a:pPr marL="857250" marR="0" indent="-85725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zu vermeiden und eine klare Strukturierung zu bekommen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3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Reporte geschrieben und als Files gespeichert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Klasse soll offen für Erweiterung,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aber geschlossen für Veränderung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in fertig implementierten Klassen zu vermeiden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gibt verschiedene Charaktere, welche eine Waffe besitzen</a:t>
                      </a: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Die Waffen haben eine Funktion zum Ausführen, welche je nach Waffe ein anderes Verhalten hat.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Unterklasse muss immer alle Eigenschaften der Oberklasse erfüllen und darf sie nicht verändern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Abgeleitete Klassen müssen immer anstelle der Basisklasse einsetzbar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Werte zusammengerechnet werden. Weiter sollen die dafür geltenden Werte z.B. nach geraden Zahlen gefiltert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große Interfaces sollen in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mehrere aufgeteilt werden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Interface soll nur Funktionen enthalten, die eng zusammengehören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Verschiedene Transportmittel die Fliegen und/oder Fahren können.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 Module sollen nicht von niedrigeren Modulen abhängig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Stabile Abstraktionen &gt; flüchtige </a:t>
                      </a:r>
                      <a:r>
                        <a:rPr lang="de-DE" sz="28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Konkretionen</a:t>
                      </a: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existiert eine Lampe, welche mit dem Stromnetz verbunden sein soll.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36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366" y="7313387"/>
            <a:ext cx="5712070" cy="118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0" t="3025" r="10079" b="59697"/>
          <a:stretch/>
        </p:blipFill>
        <p:spPr bwMode="auto">
          <a:xfrm>
            <a:off x="13339787" y="9795408"/>
            <a:ext cx="3603498" cy="26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2" t="57962"/>
          <a:stretch/>
        </p:blipFill>
        <p:spPr bwMode="auto">
          <a:xfrm>
            <a:off x="12324732" y="14410996"/>
            <a:ext cx="5627754" cy="28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683" y="7999105"/>
            <a:ext cx="5627754" cy="152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244810" y="1183063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1459511">
            <a:off x="320181" y="7607792"/>
            <a:ext cx="1051847" cy="1519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 rot="3400373">
            <a:off x="529589" y="12790913"/>
            <a:ext cx="729418" cy="102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 rot="2592741">
            <a:off x="545182" y="13796093"/>
            <a:ext cx="585613" cy="9007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1386459" y="17462152"/>
            <a:ext cx="2376264" cy="28802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484350" y="9831233"/>
            <a:ext cx="1511138" cy="38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02900" y="20414480"/>
            <a:ext cx="443388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1200" dirty="0"/>
              <a:t>https://code-maze.com/solid-principles/</a:t>
            </a:r>
          </a:p>
          <a:p>
            <a:r>
              <a:rPr lang="de-DE" sz="1200" dirty="0"/>
              <a:t>https://de.wikipedia.org/wiki/Prinzipien_objektorientierten_Designs</a:t>
            </a:r>
            <a:br>
              <a:rPr lang="de-DE" sz="1400" dirty="0"/>
            </a:br>
            <a:r>
              <a:rPr lang="de-DE" sz="1300" dirty="0"/>
              <a:t>© Marc Montero </a:t>
            </a:r>
            <a:r>
              <a:rPr lang="de-DE" sz="1300" dirty="0" err="1"/>
              <a:t>Deistler</a:t>
            </a:r>
            <a:r>
              <a:rPr lang="de-DE" sz="1300" dirty="0"/>
              <a:t>, 12FI4 2018/19</a:t>
            </a:r>
          </a:p>
        </p:txBody>
      </p:sp>
      <p:sp>
        <p:nvSpPr>
          <p:cNvPr id="42" name="Ellipse 41"/>
          <p:cNvSpPr/>
          <p:nvPr/>
        </p:nvSpPr>
        <p:spPr>
          <a:xfrm>
            <a:off x="14213351" y="9757296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2698657" y="8449380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3627819" y="11412412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45" name="Ellipse 44"/>
          <p:cNvSpPr/>
          <p:nvPr/>
        </p:nvSpPr>
        <p:spPr>
          <a:xfrm>
            <a:off x="14786889" y="8492204"/>
            <a:ext cx="2016224" cy="35312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6307441" y="8658489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2403683" y="16548824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4347899" y="10173014"/>
            <a:ext cx="1697824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12547699" y="16166008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4" name="Ellipse 53"/>
          <p:cNvSpPr/>
          <p:nvPr/>
        </p:nvSpPr>
        <p:spPr>
          <a:xfrm>
            <a:off x="15201550" y="14725848"/>
            <a:ext cx="1234580" cy="2880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733" y="13276592"/>
            <a:ext cx="5627753" cy="113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Ellipse 54"/>
          <p:cNvSpPr/>
          <p:nvPr/>
        </p:nvSpPr>
        <p:spPr>
          <a:xfrm>
            <a:off x="12655711" y="13946400"/>
            <a:ext cx="1404156" cy="30209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2" name="Ellipse 51"/>
          <p:cNvSpPr/>
          <p:nvPr/>
        </p:nvSpPr>
        <p:spPr>
          <a:xfrm>
            <a:off x="14396711" y="13929083"/>
            <a:ext cx="2039419" cy="33673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0" name="Ellipse 49"/>
          <p:cNvSpPr/>
          <p:nvPr/>
        </p:nvSpPr>
        <p:spPr>
          <a:xfrm>
            <a:off x="16227125" y="14135417"/>
            <a:ext cx="1575793" cy="2755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/>
          <p:nvPr/>
        </p:nvCxnSpPr>
        <p:spPr>
          <a:xfrm>
            <a:off x="1218765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15308" b="59803"/>
          <a:stretch/>
        </p:blipFill>
        <p:spPr bwMode="auto">
          <a:xfrm>
            <a:off x="24323660" y="8367751"/>
            <a:ext cx="5877589" cy="23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48282" r="63727" b="-1"/>
          <a:stretch/>
        </p:blipFill>
        <p:spPr bwMode="auto">
          <a:xfrm>
            <a:off x="25991434" y="13314060"/>
            <a:ext cx="2542042" cy="2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2406897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55D8719-4D84-4DAB-8DA3-21F4BACEC569}"/>
              </a:ext>
            </a:extLst>
          </p:cNvPr>
          <p:cNvSpPr txBox="1"/>
          <p:nvPr/>
        </p:nvSpPr>
        <p:spPr>
          <a:xfrm>
            <a:off x="26409107" y="20745385"/>
            <a:ext cx="15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Link: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92CDC9-0D37-4693-BB9F-F4E92C6B91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7957" r="8002" b="9040"/>
          <a:stretch/>
        </p:blipFill>
        <p:spPr>
          <a:xfrm>
            <a:off x="27941157" y="19262352"/>
            <a:ext cx="1888462" cy="18831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8713706-E203-4E91-828C-889524BD1D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r="1242"/>
          <a:stretch/>
        </p:blipFill>
        <p:spPr>
          <a:xfrm>
            <a:off x="18308339" y="8503165"/>
            <a:ext cx="5805259" cy="9030995"/>
          </a:xfrm>
          <a:prstGeom prst="rect">
            <a:avLst/>
          </a:prstGeom>
        </p:spPr>
      </p:pic>
      <p:cxnSp>
        <p:nvCxnSpPr>
          <p:cNvPr id="58" name="Gerade Verbindung 57"/>
          <p:cNvCxnSpPr/>
          <p:nvPr/>
        </p:nvCxnSpPr>
        <p:spPr>
          <a:xfrm>
            <a:off x="18114192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65DAED6E-6B73-4115-99DF-2B6117D7D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448" y="16584226"/>
            <a:ext cx="4766012" cy="1022317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D2B7A0E-8A41-4EEC-8AE4-6E67FB741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74" y="7999104"/>
            <a:ext cx="5307357" cy="7961035"/>
          </a:xfrm>
          <a:prstGeom prst="rect">
            <a:avLst/>
          </a:prstGeom>
        </p:spPr>
      </p:pic>
      <p:sp>
        <p:nvSpPr>
          <p:cNvPr id="59" name="Ellipse 58">
            <a:extLst>
              <a:ext uri="{FF2B5EF4-FFF2-40B4-BE49-F238E27FC236}">
                <a16:creationId xmlns:a16="http://schemas.microsoft.com/office/drawing/2014/main" id="{8E003B56-DFB6-4DFD-801D-D708D53E6A57}"/>
              </a:ext>
            </a:extLst>
          </p:cNvPr>
          <p:cNvSpPr/>
          <p:nvPr/>
        </p:nvSpPr>
        <p:spPr>
          <a:xfrm>
            <a:off x="1458467" y="15157896"/>
            <a:ext cx="1511138" cy="38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458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Benutzerdefiniert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KBBZ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PLehrer;M.Montero</dc:creator>
  <cp:lastModifiedBy>Daniel Bätz</cp:lastModifiedBy>
  <cp:revision>46</cp:revision>
  <dcterms:created xsi:type="dcterms:W3CDTF">2019-03-14T07:58:04Z</dcterms:created>
  <dcterms:modified xsi:type="dcterms:W3CDTF">2019-07-17T10:35:52Z</dcterms:modified>
</cp:coreProperties>
</file>