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28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39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2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9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0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232F66-5572-464A-8E19-141000E208CA}" type="datetimeFigureOut">
              <a:rPr lang="ru-RU" smtClean="0"/>
              <a:t>06.02.2024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E956582-725F-4741-B5C3-3AE1844E59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19C28-77D8-4191-B5E1-E548C9550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 PAGE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84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0652-6912-4B35-996B-9A005248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ABDD4-F9BE-47A3-A0B8-91315BE4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27" y="3260431"/>
            <a:ext cx="9190145" cy="32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13D754-CE50-4AE8-8B37-23A0C877A8FA}"/>
              </a:ext>
            </a:extLst>
          </p:cNvPr>
          <p:cNvSpPr txBox="1"/>
          <p:nvPr/>
        </p:nvSpPr>
        <p:spPr>
          <a:xfrm>
            <a:off x="979714" y="1550461"/>
            <a:ext cx="1121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Это небольшой рассказ о сути реализуемого продукта либо услуги, который длится в течение 60–120 секунд.</a:t>
            </a:r>
          </a:p>
          <a:p>
            <a:r>
              <a:rPr lang="ru-RU" sz="2400" dirty="0"/>
              <a:t>Гипотетическая ситуация: вы оказались с инвестором в одном лифте…</a:t>
            </a:r>
          </a:p>
        </p:txBody>
      </p:sp>
    </p:spTree>
    <p:extLst>
      <p:ext uri="{BB962C8B-B14F-4D97-AF65-F5344CB8AC3E}">
        <p14:creationId xmlns:p14="http://schemas.microsoft.com/office/powerpoint/2010/main" val="164680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2F6AF-D9A2-4914-BCF1-E5EBAAA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7640">
            <a:off x="8031409" y="2295859"/>
            <a:ext cx="3751719" cy="45082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ECCC9-ACFB-48FA-A72D-1CB47017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 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6C5928-E663-479E-B4EB-C331ADAB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912429" cy="4038600"/>
          </a:xfrm>
        </p:spPr>
        <p:txBody>
          <a:bodyPr/>
          <a:lstStyle/>
          <a:p>
            <a:r>
              <a:rPr lang="ru-RU" dirty="0"/>
              <a:t>Документ на 1 странице, который можно распечатать, отправить почтой или передать в электронной версии. Основная задача </a:t>
            </a:r>
            <a:r>
              <a:rPr lang="ru-RU" dirty="0" err="1"/>
              <a:t>пейдж</a:t>
            </a:r>
            <a:r>
              <a:rPr lang="ru-RU" dirty="0"/>
              <a:t> – рассказать о проекте понятно и заинтересовать аудиторию. Партнер «просканирует» предложение в течение 1-2 минут и увидит ВСЁ сразу: от идеи до стратегии, от преимуществ до потенциальных возможностей.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BD02E-82DF-4A3A-8950-92947CA4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пункты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7EB0F-15CE-4CD1-9A30-616A31EC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Название</a:t>
            </a:r>
            <a:endParaRPr lang="ru-RU" sz="1600" dirty="0"/>
          </a:p>
          <a:p>
            <a:pPr lvl="1"/>
            <a:r>
              <a:rPr lang="ru-RU" dirty="0"/>
              <a:t>Платформа</a:t>
            </a:r>
            <a:endParaRPr lang="ru-RU" sz="1600" dirty="0"/>
          </a:p>
          <a:p>
            <a:pPr lvl="1"/>
            <a:r>
              <a:rPr lang="ru-RU" dirty="0"/>
              <a:t>Жанр</a:t>
            </a:r>
            <a:endParaRPr lang="ru-RU" sz="1600" dirty="0"/>
          </a:p>
          <a:p>
            <a:pPr lvl="1"/>
            <a:r>
              <a:rPr lang="ru-RU" dirty="0"/>
              <a:t>Целевая аудитория</a:t>
            </a:r>
            <a:endParaRPr lang="ru-RU" sz="1600" dirty="0"/>
          </a:p>
          <a:p>
            <a:pPr lvl="1"/>
            <a:r>
              <a:rPr lang="en-US" dirty="0"/>
              <a:t>USP</a:t>
            </a:r>
            <a:r>
              <a:rPr lang="ru-RU" dirty="0"/>
              <a:t> (Желательно около 3)</a:t>
            </a:r>
          </a:p>
          <a:p>
            <a:pPr lvl="1"/>
            <a:r>
              <a:rPr lang="ru-RU" dirty="0"/>
              <a:t>Требуемые инвестиции</a:t>
            </a:r>
          </a:p>
          <a:p>
            <a:pPr lvl="1"/>
            <a:r>
              <a:rPr lang="ru-RU" dirty="0"/>
              <a:t>Сроки проекта</a:t>
            </a:r>
          </a:p>
          <a:p>
            <a:pPr lvl="1"/>
            <a:r>
              <a:rPr lang="ru-RU" dirty="0"/>
              <a:t>Ожидаемая выгода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8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A41ED-76C3-4B93-8D95-264795DC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D87813-F3E7-4ACE-B32B-71BA5E61D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110343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Жанр в контексте игр – это категория, определяющая основные характеристики и структуру игры. Он включает в себя основные элементы, такие как механики, геймплей, тематика и стиль.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5B624F4-ECE5-4606-ADB9-A0B616AA6F76}"/>
              </a:ext>
            </a:extLst>
          </p:cNvPr>
          <p:cNvSpPr txBox="1">
            <a:spLocks/>
          </p:cNvSpPr>
          <p:nvPr/>
        </p:nvSpPr>
        <p:spPr>
          <a:xfrm>
            <a:off x="8948058" y="3167743"/>
            <a:ext cx="2231099" cy="446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r">
              <a:buNone/>
            </a:pPr>
            <a:r>
              <a:rPr lang="en-US" sz="2800" b="1" dirty="0" err="1">
                <a:latin typeface="Arial Black" panose="020B0A04020102020204" pitchFamily="34" charset="0"/>
              </a:rPr>
              <a:t>ChatGPT</a:t>
            </a:r>
            <a:r>
              <a:rPr lang="en-US" sz="2800" b="1" dirty="0">
                <a:latin typeface="Arial Black" panose="020B0A04020102020204" pitchFamily="34" charset="0"/>
              </a:rPr>
              <a:t> 3.5</a:t>
            </a:r>
            <a:endParaRPr lang="ru-RU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59F9F-54ED-4369-BB8C-AEDBE819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 (ЦА)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674BE-3195-40A9-BAD5-0365C204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Сегмент рынка, который обладает определенными характеристиками, интересами и предпочтениями.</a:t>
            </a:r>
          </a:p>
          <a:p>
            <a:r>
              <a:rPr lang="ru-RU" dirty="0"/>
              <a:t>Для этого сегмента будет создаваться дизайн игры</a:t>
            </a:r>
          </a:p>
          <a:p>
            <a:r>
              <a:rPr lang="ru-RU" dirty="0"/>
              <a:t>Среди этого сегмента будет вестись таргетированная реклама.</a:t>
            </a:r>
          </a:p>
          <a:p>
            <a:r>
              <a:rPr lang="ru-RU" dirty="0"/>
              <a:t>Игра не может быть для всех</a:t>
            </a:r>
          </a:p>
          <a:p>
            <a:r>
              <a:rPr lang="ru-RU" dirty="0"/>
              <a:t>Если человек не попадает в ЦА, это не значит, что он не будет играть или получать удовольствие.</a:t>
            </a:r>
          </a:p>
          <a:p>
            <a:r>
              <a:rPr lang="ru-RU" dirty="0"/>
              <a:t>Это обобщение.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AA6107-91AF-4683-809C-C60D4D8CC93C}"/>
              </a:ext>
            </a:extLst>
          </p:cNvPr>
          <p:cNvSpPr/>
          <p:nvPr/>
        </p:nvSpPr>
        <p:spPr>
          <a:xfrm>
            <a:off x="816428" y="5780314"/>
            <a:ext cx="10559143" cy="631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ЦА это не возрастной рейтинг!!!</a:t>
            </a:r>
          </a:p>
        </p:txBody>
      </p:sp>
    </p:spTree>
    <p:extLst>
      <p:ext uri="{BB962C8B-B14F-4D97-AF65-F5344CB8AC3E}">
        <p14:creationId xmlns:p14="http://schemas.microsoft.com/office/powerpoint/2010/main" val="161494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8A1E5-EEDD-4EC6-A21B-7DC9DBA2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11D4D-6620-4E32-877B-09FB6778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возрасту</a:t>
            </a:r>
          </a:p>
          <a:p>
            <a:r>
              <a:rPr lang="ru-RU" dirty="0"/>
              <a:t>Полу</a:t>
            </a:r>
          </a:p>
          <a:p>
            <a:r>
              <a:rPr lang="ru-RU" dirty="0"/>
              <a:t>По странам</a:t>
            </a:r>
          </a:p>
          <a:p>
            <a:r>
              <a:rPr lang="ru-RU" dirty="0"/>
              <a:t>По степени увлечённости играми</a:t>
            </a:r>
          </a:p>
          <a:p>
            <a:endParaRPr lang="ru-RU" dirty="0"/>
          </a:p>
          <a:p>
            <a:pPr marL="45720" indent="0">
              <a:buNone/>
            </a:pPr>
            <a:r>
              <a:rPr lang="ru-RU" dirty="0"/>
              <a:t>Данная классификация для каждой категории понимает некоторое общее поведение и предпочтения.</a:t>
            </a:r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9653AA4-0B7E-45C0-A8A2-25FB05085B3C}"/>
              </a:ext>
            </a:extLst>
          </p:cNvPr>
          <p:cNvSpPr/>
          <p:nvPr/>
        </p:nvSpPr>
        <p:spPr>
          <a:xfrm>
            <a:off x="7674429" y="609600"/>
            <a:ext cx="3341442" cy="33414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Дискриминируем всех как только можно</a:t>
            </a:r>
          </a:p>
        </p:txBody>
      </p:sp>
    </p:spTree>
    <p:extLst>
      <p:ext uri="{BB962C8B-B14F-4D97-AF65-F5344CB8AC3E}">
        <p14:creationId xmlns:p14="http://schemas.microsoft.com/office/powerpoint/2010/main" val="67403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5E5DF-7D22-4E5B-A908-67EE9754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F48BD9-EA2D-428D-9210-6339BACB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371600"/>
          </a:xfrm>
        </p:spPr>
        <p:txBody>
          <a:bodyPr/>
          <a:lstStyle/>
          <a:p>
            <a:r>
              <a:rPr lang="ru-RU" dirty="0"/>
              <a:t>Уникальное торговое предложение (USP или УТП) – это уникальное свойство продукта или услуги, которое связано с преимуществом перед конкурентами. </a:t>
            </a:r>
            <a:endParaRPr lang="en-US" dirty="0"/>
          </a:p>
          <a:p>
            <a:r>
              <a:rPr lang="ru-RU" dirty="0"/>
              <a:t>Они обычно используются в качестве основы маркетинговых кампаний.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0370BD-16C0-45F4-A02F-FD1317E4EFE4}"/>
              </a:ext>
            </a:extLst>
          </p:cNvPr>
          <p:cNvSpPr txBox="1">
            <a:spLocks/>
          </p:cNvSpPr>
          <p:nvPr/>
        </p:nvSpPr>
        <p:spPr>
          <a:xfrm>
            <a:off x="1176129" y="3233057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Киллер фича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0D522D5-3C15-4247-B5B1-2EE1B3F38875}"/>
              </a:ext>
            </a:extLst>
          </p:cNvPr>
          <p:cNvSpPr txBox="1">
            <a:spLocks/>
          </p:cNvSpPr>
          <p:nvPr/>
        </p:nvSpPr>
        <p:spPr>
          <a:xfrm>
            <a:off x="1176129" y="4680857"/>
            <a:ext cx="9872871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Что-то абсолютно уникальное, на чём маркетинг может акцентировать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9357323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47</TotalTime>
  <Words>283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Corbel</vt:lpstr>
      <vt:lpstr>Базис</vt:lpstr>
      <vt:lpstr>One PAGE</vt:lpstr>
      <vt:lpstr>Elevator pitch</vt:lpstr>
      <vt:lpstr>One page документ</vt:lpstr>
      <vt:lpstr>Необходимые пункты</vt:lpstr>
      <vt:lpstr>Жанр</vt:lpstr>
      <vt:lpstr>Целевая аудитория (ЦА)</vt:lpstr>
      <vt:lpstr>Классификация</vt:lpstr>
      <vt:lpstr>USP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PAGE</dc:title>
  <dc:creator>Kubirill</dc:creator>
  <cp:lastModifiedBy>Kubirill</cp:lastModifiedBy>
  <cp:revision>5</cp:revision>
  <dcterms:created xsi:type="dcterms:W3CDTF">2024-02-06T11:41:53Z</dcterms:created>
  <dcterms:modified xsi:type="dcterms:W3CDTF">2024-02-06T12:29:18Z</dcterms:modified>
</cp:coreProperties>
</file>