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2" y="115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48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6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76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6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2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99E7-D6D0-4C3D-A150-02EDCE6F865C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6814868" cy="672859"/>
          </a:xfrm>
        </p:spPr>
        <p:txBody>
          <a:bodyPr/>
          <a:lstStyle/>
          <a:p>
            <a:r>
              <a:rPr lang="ru-RU" sz="4000" dirty="0" smtClean="0"/>
              <a:t>Практическая работа №2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Работу выполнил</a:t>
            </a:r>
          </a:p>
          <a:p>
            <a:pPr algn="l"/>
            <a:r>
              <a:rPr lang="ru-RU" dirty="0" smtClean="0"/>
              <a:t>Студент группы ИКБО-20-23</a:t>
            </a:r>
          </a:p>
          <a:p>
            <a:pPr algn="l"/>
            <a:r>
              <a:rPr lang="ru-RU" dirty="0" smtClean="0"/>
              <a:t>Кузнецов Лев</a:t>
            </a:r>
          </a:p>
        </p:txBody>
      </p:sp>
    </p:spTree>
    <p:extLst>
      <p:ext uri="{BB962C8B-B14F-4D97-AF65-F5344CB8AC3E}">
        <p14:creationId xmlns:p14="http://schemas.microsoft.com/office/powerpoint/2010/main" val="34234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задания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smtClean="0"/>
              <a:t>Составил таблицу взаимодействий варианта: </a:t>
            </a:r>
            <a:r>
              <a:rPr lang="ru-RU" dirty="0"/>
              <a:t>«Клиент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действий участвует </a:t>
            </a:r>
            <a:r>
              <a:rPr lang="ru-RU" dirty="0" err="1"/>
              <a:t>операционист</a:t>
            </a:r>
            <a:r>
              <a:rPr lang="ru-RU" dirty="0"/>
              <a:t> банка и кассир.»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8" y="3429000"/>
            <a:ext cx="5050472" cy="2569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06" y="2745997"/>
            <a:ext cx="4629009" cy="41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ru-RU" dirty="0" smtClean="0"/>
              <a:t>диаграмма 1-го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предыдущего слайда составил </a:t>
            </a:r>
            <a:r>
              <a:rPr lang="en-US" dirty="0" smtClean="0"/>
              <a:t>Use Case </a:t>
            </a:r>
            <a:r>
              <a:rPr lang="ru-RU" dirty="0" smtClean="0"/>
              <a:t>диаграмму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2965" y="2995448"/>
            <a:ext cx="6955165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062" y="562747"/>
            <a:ext cx="8596668" cy="1320800"/>
          </a:xfrm>
        </p:spPr>
        <p:txBody>
          <a:bodyPr/>
          <a:lstStyle/>
          <a:p>
            <a:r>
              <a:rPr lang="ru-RU" dirty="0" smtClean="0"/>
              <a:t>Выбор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062" y="1223147"/>
            <a:ext cx="8596668" cy="3880773"/>
          </a:xfrm>
        </p:spPr>
        <p:txBody>
          <a:bodyPr/>
          <a:lstStyle/>
          <a:p>
            <a:r>
              <a:rPr lang="ru-RU" dirty="0" smtClean="0"/>
              <a:t>В ходе работы была выбрана тема: организация </a:t>
            </a:r>
            <a:r>
              <a:rPr lang="ru-RU" dirty="0"/>
              <a:t>работы платных курсов </a:t>
            </a:r>
            <a:r>
              <a:rPr lang="ru-RU" dirty="0" smtClean="0"/>
              <a:t>в </a:t>
            </a:r>
            <a:r>
              <a:rPr lang="ru-RU" dirty="0" smtClean="0"/>
              <a:t>сервисе онлайн-обучения</a:t>
            </a:r>
            <a:endParaRPr lang="ru-RU" dirty="0" smtClean="0"/>
          </a:p>
          <a:p>
            <a:r>
              <a:rPr lang="ru-RU" dirty="0" smtClean="0"/>
              <a:t>Составим описание выбранного процесса: клиент может как поступить, так и отозвать заявление на платные курсы в образовательном учреждении. В каждом из описанных действий участвует преподаватель, ведущий курс, и бухгалтер образовательного учреждения.</a:t>
            </a:r>
          </a:p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3371584"/>
            <a:ext cx="5545730" cy="348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таблицы взаимодействий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6989"/>
            <a:ext cx="4900969" cy="2850633"/>
          </a:xfrm>
        </p:spPr>
        <p:txBody>
          <a:bodyPr/>
          <a:lstStyle/>
          <a:p>
            <a:r>
              <a:rPr lang="ru-RU" dirty="0" smtClean="0"/>
              <a:t>На основе предыдущего слайда составил таблицу взаимодействий по требуемым критериям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23" y="2270234"/>
            <a:ext cx="4396139" cy="45877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03" y="1296989"/>
            <a:ext cx="4522983" cy="51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Use Case </a:t>
            </a:r>
            <a:r>
              <a:rPr lang="ru-RU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smtClean="0"/>
              <a:t>Для подведения итогов проделанной работы, построил </a:t>
            </a:r>
            <a:r>
              <a:rPr lang="en-US" dirty="0" smtClean="0"/>
              <a:t>Use Case </a:t>
            </a:r>
            <a:r>
              <a:rPr lang="ru-RU" dirty="0" smtClean="0"/>
              <a:t>диаграмму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34" y="2254469"/>
            <a:ext cx="7309781" cy="4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8834" y="304800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1434" y="3708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конец </a:t>
            </a:r>
            <a:r>
              <a:rPr lang="ru-RU" dirty="0"/>
              <a:t>презентации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4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156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Практическая работа №2</vt:lpstr>
      <vt:lpstr>Выполнение задания №1</vt:lpstr>
      <vt:lpstr>Use Case диаграмма 1-го задания</vt:lpstr>
      <vt:lpstr>Выбор темы</vt:lpstr>
      <vt:lpstr>Построение таблицы взаимодействий</vt:lpstr>
      <vt:lpstr>Построение Use Case диаграммы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№2</dc:title>
  <dc:creator>Учетная запись Майкрософт</dc:creator>
  <cp:lastModifiedBy>Учетная запись Майкрософт</cp:lastModifiedBy>
  <cp:revision>14</cp:revision>
  <dcterms:created xsi:type="dcterms:W3CDTF">2025-02-17T16:05:35Z</dcterms:created>
  <dcterms:modified xsi:type="dcterms:W3CDTF">2025-02-23T17:15:51Z</dcterms:modified>
</cp:coreProperties>
</file>