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28.08.2015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EnglishHeading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English Text
Line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EnglishHeading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EnglishHeading</dc:title>
  <dc:creator>FIXED-TERM Schemmer Thomas (DC-IA/EAS)</dc:creator>
  <cp:lastModifiedBy>SCH3LO</cp:lastModifiedBy>
  <cp:revision>1</cp:revision>
  <dcterms:created xsi:type="dcterms:W3CDTF">2015-08-28T08:32:24Z</dcterms:created>
  <dcterms:modified xsi:type="dcterms:W3CDTF">2015-08-28T08:33:29Z</dcterms:modified>
</cp:coreProperties>
</file>