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07.09.2015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de-DE" smtClean="0">
                <a:solidFill>
                  <a:srgbClr val="000000"/>
                </a:solidFill>
                <a:latin typeface="Calibri"/>
              </a:rPr>
              <a:t>eee</a:t>
            </a:r>
            <a:endParaRPr lang="de-DE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de-DE" b="1" u="sng" smtClean="0">
                <a:solidFill>
                  <a:srgbClr val="00B0F0"/>
                </a:solidFill>
                <a:latin typeface="Calibri"/>
              </a:rPr>
              <a:t>qweqweqwe</a:t>
            </a:r>
            <a:r>
              <a:rPr lang="de-DE" smtClean="0">
                <a:solidFill>
                  <a:srgbClr val="898989"/>
                </a:solidFill>
                <a:latin typeface="Calibri"/>
              </a:rPr>
              <a:t>Asdq</a:t>
            </a:r>
            <a:r>
              <a:rPr lang="de-DE" b="1" i="1" smtClean="0">
                <a:solidFill>
                  <a:srgbClr val="898989"/>
                </a:solidFill>
                <a:latin typeface="Calibri"/>
              </a:rPr>
              <a:t>weq</a:t>
            </a:r>
            <a:r>
              <a:rPr lang="de-DE" smtClean="0">
                <a:solidFill>
                  <a:srgbClr val="898989"/>
                </a:solidFill>
                <a:latin typeface="Calibri"/>
              </a:rPr>
              <a:t>weD</a:t>
            </a:r>
            <a:r>
              <a:rPr lang="de-DE" smtClean="0">
                <a:solidFill>
                  <a:srgbClr val="FF0000"/>
                </a:solidFill>
                <a:latin typeface="Calibri"/>
              </a:rPr>
              <a:t>eutsch</a:t>
            </a:r>
            <a:r>
              <a:rPr lang="de-DE" smtClean="0">
                <a:solidFill>
                  <a:srgbClr val="898989"/>
                </a:solidFill>
                <a:latin typeface="Calibri"/>
              </a:rPr>
              <a:t>er Text</a:t>
            </a:r>
            <a:r>
              <a:rPr lang="de-DE" smtClean="0">
                <a:solidFill>
                  <a:srgbClr val="FFFF00"/>
                </a:solidFill>
                <a:latin typeface="Calibri"/>
              </a:rPr>
              <a:t>Zeile 2</a:t>
            </a:r>
            <a:r>
              <a:rPr lang="de-DE" smtClean="0">
                <a:solidFill>
                  <a:srgbClr val="898989"/>
                </a:solidFill>
                <a:latin typeface="Calibri"/>
              </a:rPr>
              <a:t>qweqwe</a:t>
            </a:r>
            <a:endParaRPr lang="de-DE" dirty="0">
              <a:solidFill>
                <a:srgbClr val="898989"/>
              </a:solidFill>
              <a:latin typeface="Calibri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GMANAGER_LOADHANDLERONSTART" val="tru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eee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EnglishHeading</dc:title>
  <dc:creator>FIXED-TERM Schemmer Thomas (DC-IA/EAS)</dc:creator>
  <cp:lastModifiedBy>SCH3LO</cp:lastModifiedBy>
  <cp:revision>26</cp:revision>
  <dcterms:created xsi:type="dcterms:W3CDTF">2015-08-28T08:32:24Z</dcterms:created>
  <dcterms:modified xsi:type="dcterms:W3CDTF">2015-09-07T14:39:34Z</dcterms:modified>
</cp:coreProperties>
</file>