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667D0-1A1B-4B14-87A3-D3AFFE066EBC}" v="7" dt="2025-06-29T14:57:38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ané Kaboré" userId="7ead83f5-85bc-465d-a11a-d962bc598bfc" providerId="ADAL" clId="{560667D0-1A1B-4B14-87A3-D3AFFE066EBC}"/>
    <pc:docChg chg="undo custSel addSld delSld modSld">
      <pc:chgData name="Lassané Kaboré" userId="7ead83f5-85bc-465d-a11a-d962bc598bfc" providerId="ADAL" clId="{560667D0-1A1B-4B14-87A3-D3AFFE066EBC}" dt="2025-06-29T17:14:31.702" v="1981" actId="1076"/>
      <pc:docMkLst>
        <pc:docMk/>
      </pc:docMkLst>
      <pc:sldChg chg="modSp new mod">
        <pc:chgData name="Lassané Kaboré" userId="7ead83f5-85bc-465d-a11a-d962bc598bfc" providerId="ADAL" clId="{560667D0-1A1B-4B14-87A3-D3AFFE066EBC}" dt="2025-06-29T15:04:08.782" v="1674" actId="255"/>
        <pc:sldMkLst>
          <pc:docMk/>
          <pc:sldMk cId="2168479242" sldId="256"/>
        </pc:sldMkLst>
        <pc:spChg chg="mod">
          <ac:chgData name="Lassané Kaboré" userId="7ead83f5-85bc-465d-a11a-d962bc598bfc" providerId="ADAL" clId="{560667D0-1A1B-4B14-87A3-D3AFFE066EBC}" dt="2025-06-29T14:13:03.483" v="33" actId="20577"/>
          <ac:spMkLst>
            <pc:docMk/>
            <pc:sldMk cId="2168479242" sldId="256"/>
            <ac:spMk id="2" creationId="{86ED0514-436E-7437-0BEB-237B4C133987}"/>
          </ac:spMkLst>
        </pc:spChg>
        <pc:spChg chg="mod">
          <ac:chgData name="Lassané Kaboré" userId="7ead83f5-85bc-465d-a11a-d962bc598bfc" providerId="ADAL" clId="{560667D0-1A1B-4B14-87A3-D3AFFE066EBC}" dt="2025-06-29T15:04:08.782" v="1674" actId="255"/>
          <ac:spMkLst>
            <pc:docMk/>
            <pc:sldMk cId="2168479242" sldId="256"/>
            <ac:spMk id="3" creationId="{96F8F89B-906A-D1FC-9DBE-A50EBE5CC401}"/>
          </ac:spMkLst>
        </pc:spChg>
      </pc:sldChg>
      <pc:sldChg chg="modSp new mod">
        <pc:chgData name="Lassané Kaboré" userId="7ead83f5-85bc-465d-a11a-d962bc598bfc" providerId="ADAL" clId="{560667D0-1A1B-4B14-87A3-D3AFFE066EBC}" dt="2025-06-29T15:43:57.401" v="1975" actId="113"/>
        <pc:sldMkLst>
          <pc:docMk/>
          <pc:sldMk cId="1967505921" sldId="257"/>
        </pc:sldMkLst>
        <pc:spChg chg="mod">
          <ac:chgData name="Lassané Kaboré" userId="7ead83f5-85bc-465d-a11a-d962bc598bfc" providerId="ADAL" clId="{560667D0-1A1B-4B14-87A3-D3AFFE066EBC}" dt="2025-06-29T15:43:57.401" v="1975" actId="113"/>
          <ac:spMkLst>
            <pc:docMk/>
            <pc:sldMk cId="1967505921" sldId="257"/>
            <ac:spMk id="2" creationId="{B26249BF-6870-AB52-5F10-59F02666B974}"/>
          </ac:spMkLst>
        </pc:spChg>
        <pc:spChg chg="mod">
          <ac:chgData name="Lassané Kaboré" userId="7ead83f5-85bc-465d-a11a-d962bc598bfc" providerId="ADAL" clId="{560667D0-1A1B-4B14-87A3-D3AFFE066EBC}" dt="2025-06-29T15:04:29.214" v="1691" actId="6549"/>
          <ac:spMkLst>
            <pc:docMk/>
            <pc:sldMk cId="1967505921" sldId="257"/>
            <ac:spMk id="3" creationId="{BDADA28E-75FF-5311-B1A1-6521F3E6E0BE}"/>
          </ac:spMkLst>
        </pc:spChg>
      </pc:sldChg>
      <pc:sldChg chg="modSp new mod modNotesTx">
        <pc:chgData name="Lassané Kaboré" userId="7ead83f5-85bc-465d-a11a-d962bc598bfc" providerId="ADAL" clId="{560667D0-1A1B-4B14-87A3-D3AFFE066EBC}" dt="2025-06-29T15:44:02.267" v="1976" actId="113"/>
        <pc:sldMkLst>
          <pc:docMk/>
          <pc:sldMk cId="1287107139" sldId="258"/>
        </pc:sldMkLst>
        <pc:spChg chg="mod">
          <ac:chgData name="Lassané Kaboré" userId="7ead83f5-85bc-465d-a11a-d962bc598bfc" providerId="ADAL" clId="{560667D0-1A1B-4B14-87A3-D3AFFE066EBC}" dt="2025-06-29T15:44:02.267" v="1976" actId="113"/>
          <ac:spMkLst>
            <pc:docMk/>
            <pc:sldMk cId="1287107139" sldId="258"/>
            <ac:spMk id="2" creationId="{A27C3881-637C-7CEF-D1C7-77D0BC5B22D3}"/>
          </ac:spMkLst>
        </pc:spChg>
        <pc:spChg chg="mod">
          <ac:chgData name="Lassané Kaboré" userId="7ead83f5-85bc-465d-a11a-d962bc598bfc" providerId="ADAL" clId="{560667D0-1A1B-4B14-87A3-D3AFFE066EBC}" dt="2025-06-29T15:37:09.938" v="1971" actId="20577"/>
          <ac:spMkLst>
            <pc:docMk/>
            <pc:sldMk cId="1287107139" sldId="258"/>
            <ac:spMk id="3" creationId="{70807FE4-BEC9-7471-98A2-181E4C5A0ECB}"/>
          </ac:spMkLst>
        </pc:spChg>
      </pc:sldChg>
      <pc:sldChg chg="modSp new mod">
        <pc:chgData name="Lassané Kaboré" userId="7ead83f5-85bc-465d-a11a-d962bc598bfc" providerId="ADAL" clId="{560667D0-1A1B-4B14-87A3-D3AFFE066EBC}" dt="2025-06-29T15:44:08.373" v="1977" actId="113"/>
        <pc:sldMkLst>
          <pc:docMk/>
          <pc:sldMk cId="2875205069" sldId="259"/>
        </pc:sldMkLst>
        <pc:spChg chg="mod">
          <ac:chgData name="Lassané Kaboré" userId="7ead83f5-85bc-465d-a11a-d962bc598bfc" providerId="ADAL" clId="{560667D0-1A1B-4B14-87A3-D3AFFE066EBC}" dt="2025-06-29T15:44:08.373" v="1977" actId="113"/>
          <ac:spMkLst>
            <pc:docMk/>
            <pc:sldMk cId="2875205069" sldId="259"/>
            <ac:spMk id="2" creationId="{ABEBAFDB-E959-DFF5-3E5B-DD189F845A1F}"/>
          </ac:spMkLst>
        </pc:spChg>
        <pc:spChg chg="mod">
          <ac:chgData name="Lassané Kaboré" userId="7ead83f5-85bc-465d-a11a-d962bc598bfc" providerId="ADAL" clId="{560667D0-1A1B-4B14-87A3-D3AFFE066EBC}" dt="2025-06-29T15:37:28.955" v="1972" actId="114"/>
          <ac:spMkLst>
            <pc:docMk/>
            <pc:sldMk cId="2875205069" sldId="259"/>
            <ac:spMk id="3" creationId="{F883DFD5-6878-1500-1B45-54127BF17372}"/>
          </ac:spMkLst>
        </pc:spChg>
      </pc:sldChg>
      <pc:sldChg chg="modSp new mod">
        <pc:chgData name="Lassané Kaboré" userId="7ead83f5-85bc-465d-a11a-d962bc598bfc" providerId="ADAL" clId="{560667D0-1A1B-4B14-87A3-D3AFFE066EBC}" dt="2025-06-29T15:44:23.068" v="1979" actId="113"/>
        <pc:sldMkLst>
          <pc:docMk/>
          <pc:sldMk cId="3626695508" sldId="260"/>
        </pc:sldMkLst>
        <pc:spChg chg="mod">
          <ac:chgData name="Lassané Kaboré" userId="7ead83f5-85bc-465d-a11a-d962bc598bfc" providerId="ADAL" clId="{560667D0-1A1B-4B14-87A3-D3AFFE066EBC}" dt="2025-06-29T15:44:23.068" v="1979" actId="113"/>
          <ac:spMkLst>
            <pc:docMk/>
            <pc:sldMk cId="3626695508" sldId="260"/>
            <ac:spMk id="2" creationId="{F80AA4EC-A1C5-BEFD-0D64-490810A0B250}"/>
          </ac:spMkLst>
        </pc:spChg>
        <pc:spChg chg="mod">
          <ac:chgData name="Lassané Kaboré" userId="7ead83f5-85bc-465d-a11a-d962bc598bfc" providerId="ADAL" clId="{560667D0-1A1B-4B14-87A3-D3AFFE066EBC}" dt="2025-06-29T15:36:02.083" v="1963" actId="33524"/>
          <ac:spMkLst>
            <pc:docMk/>
            <pc:sldMk cId="3626695508" sldId="260"/>
            <ac:spMk id="3" creationId="{3737C620-7E6C-AF85-93E2-82C8F867CB01}"/>
          </ac:spMkLst>
        </pc:spChg>
      </pc:sldChg>
      <pc:sldChg chg="modSp new del mod">
        <pc:chgData name="Lassané Kaboré" userId="7ead83f5-85bc-465d-a11a-d962bc598bfc" providerId="ADAL" clId="{560667D0-1A1B-4B14-87A3-D3AFFE066EBC}" dt="2025-06-29T15:03:15.768" v="1668" actId="47"/>
        <pc:sldMkLst>
          <pc:docMk/>
          <pc:sldMk cId="3174146513" sldId="261"/>
        </pc:sldMkLst>
        <pc:spChg chg="mod">
          <ac:chgData name="Lassané Kaboré" userId="7ead83f5-85bc-465d-a11a-d962bc598bfc" providerId="ADAL" clId="{560667D0-1A1B-4B14-87A3-D3AFFE066EBC}" dt="2025-06-29T14:16:49.277" v="269" actId="20577"/>
          <ac:spMkLst>
            <pc:docMk/>
            <pc:sldMk cId="3174146513" sldId="261"/>
            <ac:spMk id="2" creationId="{BAFCD44B-BC1B-316A-F303-E20C1DE21F66}"/>
          </ac:spMkLst>
        </pc:spChg>
      </pc:sldChg>
      <pc:sldChg chg="modSp new mod">
        <pc:chgData name="Lassané Kaboré" userId="7ead83f5-85bc-465d-a11a-d962bc598bfc" providerId="ADAL" clId="{560667D0-1A1B-4B14-87A3-D3AFFE066EBC}" dt="2025-06-29T15:44:27.541" v="1980" actId="113"/>
        <pc:sldMkLst>
          <pc:docMk/>
          <pc:sldMk cId="3731211993" sldId="262"/>
        </pc:sldMkLst>
        <pc:spChg chg="mod">
          <ac:chgData name="Lassané Kaboré" userId="7ead83f5-85bc-465d-a11a-d962bc598bfc" providerId="ADAL" clId="{560667D0-1A1B-4B14-87A3-D3AFFE066EBC}" dt="2025-06-29T15:44:27.541" v="1980" actId="113"/>
          <ac:spMkLst>
            <pc:docMk/>
            <pc:sldMk cId="3731211993" sldId="262"/>
            <ac:spMk id="2" creationId="{4C0776DD-5B07-6A83-F7FD-1712E8924AA3}"/>
          </ac:spMkLst>
        </pc:spChg>
        <pc:spChg chg="mod">
          <ac:chgData name="Lassané Kaboré" userId="7ead83f5-85bc-465d-a11a-d962bc598bfc" providerId="ADAL" clId="{560667D0-1A1B-4B14-87A3-D3AFFE066EBC}" dt="2025-06-29T15:43:42.898" v="1974" actId="20577"/>
          <ac:spMkLst>
            <pc:docMk/>
            <pc:sldMk cId="3731211993" sldId="262"/>
            <ac:spMk id="3" creationId="{656AC10A-C484-8534-D248-83E880786075}"/>
          </ac:spMkLst>
        </pc:spChg>
      </pc:sldChg>
      <pc:sldChg chg="addSp modSp add mod">
        <pc:chgData name="Lassané Kaboré" userId="7ead83f5-85bc-465d-a11a-d962bc598bfc" providerId="ADAL" clId="{560667D0-1A1B-4B14-87A3-D3AFFE066EBC}" dt="2025-06-29T17:14:31.702" v="1981" actId="1076"/>
        <pc:sldMkLst>
          <pc:docMk/>
          <pc:sldMk cId="4030314924" sldId="263"/>
        </pc:sldMkLst>
        <pc:spChg chg="mod">
          <ac:chgData name="Lassané Kaboré" userId="7ead83f5-85bc-465d-a11a-d962bc598bfc" providerId="ADAL" clId="{560667D0-1A1B-4B14-87A3-D3AFFE066EBC}" dt="2025-06-29T15:44:14.526" v="1978" actId="113"/>
          <ac:spMkLst>
            <pc:docMk/>
            <pc:sldMk cId="4030314924" sldId="263"/>
            <ac:spMk id="2" creationId="{E286C8FB-524E-A44E-E4AA-D423D9E6DED9}"/>
          </ac:spMkLst>
        </pc:spChg>
        <pc:spChg chg="mod">
          <ac:chgData name="Lassané Kaboré" userId="7ead83f5-85bc-465d-a11a-d962bc598bfc" providerId="ADAL" clId="{560667D0-1A1B-4B14-87A3-D3AFFE066EBC}" dt="2025-06-29T14:39:36.758" v="1165" actId="5793"/>
          <ac:spMkLst>
            <pc:docMk/>
            <pc:sldMk cId="4030314924" sldId="263"/>
            <ac:spMk id="3" creationId="{63A68F52-35A5-3436-6D67-8F74ED6E91D6}"/>
          </ac:spMkLst>
        </pc:spChg>
        <pc:spChg chg="add mod">
          <ac:chgData name="Lassané Kaboré" userId="7ead83f5-85bc-465d-a11a-d962bc598bfc" providerId="ADAL" clId="{560667D0-1A1B-4B14-87A3-D3AFFE066EBC}" dt="2025-06-29T14:44:24.154" v="1191" actId="1076"/>
          <ac:spMkLst>
            <pc:docMk/>
            <pc:sldMk cId="4030314924" sldId="263"/>
            <ac:spMk id="6" creationId="{D56B9142-E131-02C5-6A35-7DA6C83A808D}"/>
          </ac:spMkLst>
        </pc:spChg>
        <pc:picChg chg="add mod">
          <ac:chgData name="Lassané Kaboré" userId="7ead83f5-85bc-465d-a11a-d962bc598bfc" providerId="ADAL" clId="{560667D0-1A1B-4B14-87A3-D3AFFE066EBC}" dt="2025-06-29T14:44:30.206" v="1192" actId="14100"/>
          <ac:picMkLst>
            <pc:docMk/>
            <pc:sldMk cId="4030314924" sldId="263"/>
            <ac:picMk id="5" creationId="{B7F02991-D615-059D-BFDA-B8826D6C3C12}"/>
          </ac:picMkLst>
        </pc:picChg>
        <pc:picChg chg="add mod">
          <ac:chgData name="Lassané Kaboré" userId="7ead83f5-85bc-465d-a11a-d962bc598bfc" providerId="ADAL" clId="{560667D0-1A1B-4B14-87A3-D3AFFE066EBC}" dt="2025-06-29T17:14:31.702" v="1981" actId="1076"/>
          <ac:picMkLst>
            <pc:docMk/>
            <pc:sldMk cId="4030314924" sldId="263"/>
            <ac:picMk id="8" creationId="{789A80E7-38DA-D94E-A3E8-7EFC63F218BB}"/>
          </ac:picMkLst>
        </pc:picChg>
        <pc:picChg chg="add mod">
          <ac:chgData name="Lassané Kaboré" userId="7ead83f5-85bc-465d-a11a-d962bc598bfc" providerId="ADAL" clId="{560667D0-1A1B-4B14-87A3-D3AFFE066EBC}" dt="2025-06-29T14:44:20.855" v="1190" actId="1076"/>
          <ac:picMkLst>
            <pc:docMk/>
            <pc:sldMk cId="4030314924" sldId="263"/>
            <ac:picMk id="10" creationId="{3855E901-8E5A-182B-10AD-594F1C680B86}"/>
          </ac:picMkLst>
        </pc:picChg>
      </pc:sldChg>
      <pc:sldChg chg="addSp delSp modSp add mod">
        <pc:chgData name="Lassané Kaboré" userId="7ead83f5-85bc-465d-a11a-d962bc598bfc" providerId="ADAL" clId="{560667D0-1A1B-4B14-87A3-D3AFFE066EBC}" dt="2025-06-29T15:05:45.871" v="1714" actId="1076"/>
        <pc:sldMkLst>
          <pc:docMk/>
          <pc:sldMk cId="1860368970" sldId="264"/>
        </pc:sldMkLst>
        <pc:spChg chg="del">
          <ac:chgData name="Lassané Kaboré" userId="7ead83f5-85bc-465d-a11a-d962bc598bfc" providerId="ADAL" clId="{560667D0-1A1B-4B14-87A3-D3AFFE066EBC}" dt="2025-06-29T14:51:35.549" v="1224" actId="478"/>
          <ac:spMkLst>
            <pc:docMk/>
            <pc:sldMk cId="1860368970" sldId="264"/>
            <ac:spMk id="2" creationId="{B5EA01B0-D6B4-7163-58CF-60FD4A51F9AC}"/>
          </ac:spMkLst>
        </pc:spChg>
        <pc:spChg chg="mod">
          <ac:chgData name="Lassané Kaboré" userId="7ead83f5-85bc-465d-a11a-d962bc598bfc" providerId="ADAL" clId="{560667D0-1A1B-4B14-87A3-D3AFFE066EBC}" dt="2025-06-29T14:52:19.661" v="1234" actId="1076"/>
          <ac:spMkLst>
            <pc:docMk/>
            <pc:sldMk cId="1860368970" sldId="264"/>
            <ac:spMk id="6" creationId="{A0D4CDBF-E816-1BB0-F679-5E459214C14D}"/>
          </ac:spMkLst>
        </pc:spChg>
        <pc:spChg chg="add mod">
          <ac:chgData name="Lassané Kaboré" userId="7ead83f5-85bc-465d-a11a-d962bc598bfc" providerId="ADAL" clId="{560667D0-1A1B-4B14-87A3-D3AFFE066EBC}" dt="2025-06-29T14:52:11.551" v="1232" actId="1076"/>
          <ac:spMkLst>
            <pc:docMk/>
            <pc:sldMk cId="1860368970" sldId="264"/>
            <ac:spMk id="12" creationId="{0ABFD834-74AE-4B2A-DBC0-ECFDD33C6D68}"/>
          </ac:spMkLst>
        </pc:spChg>
        <pc:spChg chg="add del mod">
          <ac:chgData name="Lassané Kaboré" userId="7ead83f5-85bc-465d-a11a-d962bc598bfc" providerId="ADAL" clId="{560667D0-1A1B-4B14-87A3-D3AFFE066EBC}" dt="2025-06-29T14:51:53.740" v="1228" actId="478"/>
          <ac:spMkLst>
            <pc:docMk/>
            <pc:sldMk cId="1860368970" sldId="264"/>
            <ac:spMk id="14" creationId="{981E456B-9ECC-94C4-5455-F34814E71AE4}"/>
          </ac:spMkLst>
        </pc:spChg>
        <pc:spChg chg="add mod">
          <ac:chgData name="Lassané Kaboré" userId="7ead83f5-85bc-465d-a11a-d962bc598bfc" providerId="ADAL" clId="{560667D0-1A1B-4B14-87A3-D3AFFE066EBC}" dt="2025-06-29T14:53:54.926" v="1243" actId="14100"/>
          <ac:spMkLst>
            <pc:docMk/>
            <pc:sldMk cId="1860368970" sldId="264"/>
            <ac:spMk id="15" creationId="{D02AE6E2-0762-E364-7F47-D762CD81F97E}"/>
          </ac:spMkLst>
        </pc:spChg>
        <pc:spChg chg="add mod">
          <ac:chgData name="Lassané Kaboré" userId="7ead83f5-85bc-465d-a11a-d962bc598bfc" providerId="ADAL" clId="{560667D0-1A1B-4B14-87A3-D3AFFE066EBC}" dt="2025-06-29T14:55:06.279" v="1249" actId="1076"/>
          <ac:spMkLst>
            <pc:docMk/>
            <pc:sldMk cId="1860368970" sldId="264"/>
            <ac:spMk id="18" creationId="{B33C7904-68A2-41E2-ACFB-06EF84EF19B2}"/>
          </ac:spMkLst>
        </pc:spChg>
        <pc:picChg chg="del">
          <ac:chgData name="Lassané Kaboré" userId="7ead83f5-85bc-465d-a11a-d962bc598bfc" providerId="ADAL" clId="{560667D0-1A1B-4B14-87A3-D3AFFE066EBC}" dt="2025-06-29T14:45:52.781" v="1194" actId="478"/>
          <ac:picMkLst>
            <pc:docMk/>
            <pc:sldMk cId="1860368970" sldId="264"/>
            <ac:picMk id="5" creationId="{8C9F83FF-860C-36C7-0C89-2BC6DAAD2949}"/>
          </ac:picMkLst>
        </pc:picChg>
        <pc:picChg chg="add mod">
          <ac:chgData name="Lassané Kaboré" userId="7ead83f5-85bc-465d-a11a-d962bc598bfc" providerId="ADAL" clId="{560667D0-1A1B-4B14-87A3-D3AFFE066EBC}" dt="2025-06-29T14:52:16.328" v="1233" actId="1076"/>
          <ac:picMkLst>
            <pc:docMk/>
            <pc:sldMk cId="1860368970" sldId="264"/>
            <ac:picMk id="7" creationId="{ACFAD3AB-937A-8044-E72D-3646B04F0F5A}"/>
          </ac:picMkLst>
        </pc:picChg>
        <pc:picChg chg="mod">
          <ac:chgData name="Lassané Kaboré" userId="7ead83f5-85bc-465d-a11a-d962bc598bfc" providerId="ADAL" clId="{560667D0-1A1B-4B14-87A3-D3AFFE066EBC}" dt="2025-06-29T14:51:59.181" v="1229" actId="1076"/>
          <ac:picMkLst>
            <pc:docMk/>
            <pc:sldMk cId="1860368970" sldId="264"/>
            <ac:picMk id="8" creationId="{FFB83702-9292-9250-C1F6-A51E562A37F5}"/>
          </ac:picMkLst>
        </pc:picChg>
        <pc:picChg chg="del">
          <ac:chgData name="Lassané Kaboré" userId="7ead83f5-85bc-465d-a11a-d962bc598bfc" providerId="ADAL" clId="{560667D0-1A1B-4B14-87A3-D3AFFE066EBC}" dt="2025-06-29T14:46:00.352" v="1195" actId="478"/>
          <ac:picMkLst>
            <pc:docMk/>
            <pc:sldMk cId="1860368970" sldId="264"/>
            <ac:picMk id="10" creationId="{187FBD3F-54E3-8F66-62AC-A8A6899E0662}"/>
          </ac:picMkLst>
        </pc:picChg>
        <pc:picChg chg="add mod">
          <ac:chgData name="Lassané Kaboré" userId="7ead83f5-85bc-465d-a11a-d962bc598bfc" providerId="ADAL" clId="{560667D0-1A1B-4B14-87A3-D3AFFE066EBC}" dt="2025-06-29T15:05:45.871" v="1714" actId="1076"/>
          <ac:picMkLst>
            <pc:docMk/>
            <pc:sldMk cId="1860368970" sldId="264"/>
            <ac:picMk id="11" creationId="{E39A95F4-0139-4BF2-43CA-1EF7EEE21690}"/>
          </ac:picMkLst>
        </pc:picChg>
        <pc:picChg chg="add mod">
          <ac:chgData name="Lassané Kaboré" userId="7ead83f5-85bc-465d-a11a-d962bc598bfc" providerId="ADAL" clId="{560667D0-1A1B-4B14-87A3-D3AFFE066EBC}" dt="2025-06-29T15:05:38.627" v="1713" actId="1076"/>
          <ac:picMkLst>
            <pc:docMk/>
            <pc:sldMk cId="1860368970" sldId="264"/>
            <ac:picMk id="17" creationId="{ACA0F2AC-FC6C-49AD-AE81-7AD400B7915C}"/>
          </ac:picMkLst>
        </pc:picChg>
      </pc:sldChg>
      <pc:sldChg chg="addSp delSp modSp add mod">
        <pc:chgData name="Lassané Kaboré" userId="7ead83f5-85bc-465d-a11a-d962bc598bfc" providerId="ADAL" clId="{560667D0-1A1B-4B14-87A3-D3AFFE066EBC}" dt="2025-06-29T14:58:11.175" v="1291" actId="1076"/>
        <pc:sldMkLst>
          <pc:docMk/>
          <pc:sldMk cId="2241413729" sldId="265"/>
        </pc:sldMkLst>
        <pc:spChg chg="add mod">
          <ac:chgData name="Lassané Kaboré" userId="7ead83f5-85bc-465d-a11a-d962bc598bfc" providerId="ADAL" clId="{560667D0-1A1B-4B14-87A3-D3AFFE066EBC}" dt="2025-06-29T14:58:05.710" v="1290" actId="255"/>
          <ac:spMkLst>
            <pc:docMk/>
            <pc:sldMk cId="2241413729" sldId="265"/>
            <ac:spMk id="5" creationId="{A5BE0253-66E9-C02E-49D7-D3948AC8A8B1}"/>
          </ac:spMkLst>
        </pc:spChg>
        <pc:spChg chg="del">
          <ac:chgData name="Lassané Kaboré" userId="7ead83f5-85bc-465d-a11a-d962bc598bfc" providerId="ADAL" clId="{560667D0-1A1B-4B14-87A3-D3AFFE066EBC}" dt="2025-06-29T14:56:10.034" v="1258" actId="478"/>
          <ac:spMkLst>
            <pc:docMk/>
            <pc:sldMk cId="2241413729" sldId="265"/>
            <ac:spMk id="6" creationId="{22A5BF7D-0B5F-472B-1633-5B59EB500E57}"/>
          </ac:spMkLst>
        </pc:spChg>
        <pc:spChg chg="del">
          <ac:chgData name="Lassané Kaboré" userId="7ead83f5-85bc-465d-a11a-d962bc598bfc" providerId="ADAL" clId="{560667D0-1A1B-4B14-87A3-D3AFFE066EBC}" dt="2025-06-29T14:56:03.909" v="1255" actId="478"/>
          <ac:spMkLst>
            <pc:docMk/>
            <pc:sldMk cId="2241413729" sldId="265"/>
            <ac:spMk id="12" creationId="{E6934C33-2167-87DA-29F2-3E3366211520}"/>
          </ac:spMkLst>
        </pc:spChg>
        <pc:spChg chg="del">
          <ac:chgData name="Lassané Kaboré" userId="7ead83f5-85bc-465d-a11a-d962bc598bfc" providerId="ADAL" clId="{560667D0-1A1B-4B14-87A3-D3AFFE066EBC}" dt="2025-06-29T14:55:58.820" v="1254" actId="478"/>
          <ac:spMkLst>
            <pc:docMk/>
            <pc:sldMk cId="2241413729" sldId="265"/>
            <ac:spMk id="15" creationId="{0FBF2B16-D1C6-F4FF-832A-01B91FBEE8AC}"/>
          </ac:spMkLst>
        </pc:spChg>
        <pc:spChg chg="del">
          <ac:chgData name="Lassané Kaboré" userId="7ead83f5-85bc-465d-a11a-d962bc598bfc" providerId="ADAL" clId="{560667D0-1A1B-4B14-87A3-D3AFFE066EBC}" dt="2025-06-29T14:56:12.264" v="1259" actId="478"/>
          <ac:spMkLst>
            <pc:docMk/>
            <pc:sldMk cId="2241413729" sldId="265"/>
            <ac:spMk id="18" creationId="{A497473F-1DCC-9DA2-EF37-706E3B43FC4E}"/>
          </ac:spMkLst>
        </pc:spChg>
        <pc:picChg chg="add mod">
          <ac:chgData name="Lassané Kaboré" userId="7ead83f5-85bc-465d-a11a-d962bc598bfc" providerId="ADAL" clId="{560667D0-1A1B-4B14-87A3-D3AFFE066EBC}" dt="2025-06-29T14:58:11.175" v="1291" actId="1076"/>
          <ac:picMkLst>
            <pc:docMk/>
            <pc:sldMk cId="2241413729" sldId="265"/>
            <ac:picMk id="4" creationId="{3FA43B17-C089-4127-3806-AF11191F5D76}"/>
          </ac:picMkLst>
        </pc:picChg>
        <pc:picChg chg="del">
          <ac:chgData name="Lassané Kaboré" userId="7ead83f5-85bc-465d-a11a-d962bc598bfc" providerId="ADAL" clId="{560667D0-1A1B-4B14-87A3-D3AFFE066EBC}" dt="2025-06-29T14:56:05.982" v="1256" actId="478"/>
          <ac:picMkLst>
            <pc:docMk/>
            <pc:sldMk cId="2241413729" sldId="265"/>
            <ac:picMk id="7" creationId="{20EC26C0-7CB5-7BA9-4E25-F5C1AE6806F7}"/>
          </ac:picMkLst>
        </pc:picChg>
        <pc:picChg chg="del">
          <ac:chgData name="Lassané Kaboré" userId="7ead83f5-85bc-465d-a11a-d962bc598bfc" providerId="ADAL" clId="{560667D0-1A1B-4B14-87A3-D3AFFE066EBC}" dt="2025-06-29T14:55:50.592" v="1252" actId="478"/>
          <ac:picMkLst>
            <pc:docMk/>
            <pc:sldMk cId="2241413729" sldId="265"/>
            <ac:picMk id="8" creationId="{B8357B5C-9652-EDA5-8A42-8E6F5CD07E2E}"/>
          </ac:picMkLst>
        </pc:picChg>
        <pc:picChg chg="del">
          <ac:chgData name="Lassané Kaboré" userId="7ead83f5-85bc-465d-a11a-d962bc598bfc" providerId="ADAL" clId="{560667D0-1A1B-4B14-87A3-D3AFFE066EBC}" dt="2025-06-29T14:56:08.069" v="1257" actId="478"/>
          <ac:picMkLst>
            <pc:docMk/>
            <pc:sldMk cId="2241413729" sldId="265"/>
            <ac:picMk id="11" creationId="{4D986BB7-8045-61D1-1482-0B208B1A32E9}"/>
          </ac:picMkLst>
        </pc:picChg>
        <pc:picChg chg="del">
          <ac:chgData name="Lassané Kaboré" userId="7ead83f5-85bc-465d-a11a-d962bc598bfc" providerId="ADAL" clId="{560667D0-1A1B-4B14-87A3-D3AFFE066EBC}" dt="2025-06-29T14:55:52.774" v="1253" actId="478"/>
          <ac:picMkLst>
            <pc:docMk/>
            <pc:sldMk cId="2241413729" sldId="265"/>
            <ac:picMk id="17" creationId="{CB16BB4C-3EC0-7C25-ED01-C78769BCE1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4FFB8-A283-4C2D-A834-5B3F888CC9F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1BCE7-B5C8-4AE1-8E29-2E7189E9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1BCE7-B5C8-4AE1-8E29-2E7189E91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1A8A-8609-5712-F83F-CC3C64623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EFA99-4CDD-005B-5BEE-9B75796C7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722B-098E-1162-8808-D0411FF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C398-4A16-684A-8A8F-CD1FB190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3108-6168-760E-8FAC-AD1F448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F233-05F4-AE85-56A5-6FED6BB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7B34-77F3-FBEF-2DE7-B2FB41A2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E8D34-07FA-A579-3B80-3C862CCA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1725-6ECE-C9A6-9E31-B81186B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8716-75C4-10E0-4CE5-64501BAC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77971-4FBD-0957-0AB7-2CD288CDB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1F87-ED8F-EA50-4020-4F77C7245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74B5-E08A-7992-3DC0-34BE0AF7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62AE-B38A-F2E2-07B3-60E465F3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4DCD-17A5-AB36-C19E-EDF389E3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C11-6082-E3D1-FD95-572109E4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94BB-662E-2E24-1515-A90F6E81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C712-9148-3C42-339C-28FB9E7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8B14-A3F4-A063-5CD5-C352E8F7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61D9-1243-D5EC-7A1A-3B8FB13B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EAF-9122-94B6-C0CA-F727056B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AAE6-ED77-4411-C645-DD95981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177D-7575-8A9D-D2E5-98C1582F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DB0F-14D4-516A-0820-421AF8B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FDD2-2128-0492-1B17-DCA763DD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2088-B1D6-AA66-4F73-0183DF11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B33E-3AD1-91A0-9B52-8BAFCB0E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CB058-F6AB-6C50-4D5D-2C30EB5A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0051-5DC9-CBEA-585B-FD8E9FDC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8E25-35C8-CD73-F783-2683F400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EDFA-13C7-6093-95B9-85A483A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A54B-EF99-8C23-C6DC-4D561386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7D2C-5B5A-344F-A952-046C59A5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5D178-B261-AF43-7006-07C824DA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E9AF-29C0-C1E0-4683-B10E2C62D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4EB4B-1205-F7A4-F004-8B350DC22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932E9-FBAF-A5DE-0729-E7C90734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46B97-C0E0-831D-1468-1FD72A64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B0037-9449-F37B-6EF6-DE8072D7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6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796E-E5A3-0E2D-F9CA-8ED11EDF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5DDE5-28D3-65E8-01EC-EA933979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60CAC-CD0F-1940-2941-2FF503ED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8C1DA-2AFD-95FE-A63C-D6C98C32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E0769-0388-7447-16A4-0A92F0D7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525ED-0296-19A7-54C2-99AEC7FD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C5F93-4001-211B-A12D-1E97E00D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9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0B1D-03CE-6519-FDD3-17D60073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51D4-49B7-AD84-C972-352B74DF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A050D-345C-FE2A-F148-96E1E9EEF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F7E79-461E-6180-3E93-6719B7DB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7A2F-D9A2-5AD4-90E0-C74D8C30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60EED-12C4-2CB0-537E-501C201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6D21-D7F6-118F-EFBF-3ED82D73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57D0C-8BBE-5943-8A5D-0F78DDF40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B4E83-35CE-7BDB-B34F-37D54EE6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A9EFF-4B0D-C928-284D-297BB160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5B889-8B06-3681-9C9B-006171D0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8826-1285-5E8D-C03F-D3E558A5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FFA86-568E-5690-2D5F-61FAAC2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840A6-FDF9-0114-775F-453F202A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884D-1764-B94F-8D5E-F5A92450F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24848-4972-4F8B-A9FE-4379AC0577D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345F-D649-A761-861F-FE1D64E9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336B-0F16-3332-6E8D-E5C62BAF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F185A-9079-4D04-A794-58E2BF07B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pree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klass2024.github.io/final_project_ebook2025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0514-436E-7437-0BEB-237B4C133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work and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8F89B-906A-D1FC-9DBE-A50EBE5CC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Final project presentation</a:t>
            </a:r>
          </a:p>
          <a:p>
            <a:r>
              <a:rPr lang="fr-FR" sz="3400" dirty="0"/>
              <a:t>Lassané Kaboré</a:t>
            </a:r>
          </a:p>
          <a:p>
            <a:r>
              <a:rPr lang="en-US" sz="2500" dirty="0"/>
              <a:t>29 June 2025</a:t>
            </a:r>
          </a:p>
        </p:txBody>
      </p:sp>
    </p:spTree>
    <p:extLst>
      <p:ext uri="{BB962C8B-B14F-4D97-AF65-F5344CB8AC3E}">
        <p14:creationId xmlns:p14="http://schemas.microsoft.com/office/powerpoint/2010/main" val="216847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49BF-6870-AB52-5F10-59F02666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A28E-75FF-5311-B1A1-6521F3E6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addressed</a:t>
            </a:r>
          </a:p>
          <a:p>
            <a:r>
              <a:rPr lang="en-US" dirty="0"/>
              <a:t>Proposed solution and workflow</a:t>
            </a:r>
          </a:p>
          <a:p>
            <a:r>
              <a:rPr lang="en-US" dirty="0"/>
              <a:t>Key features and limitations of AI tools used</a:t>
            </a:r>
          </a:p>
          <a:p>
            <a:r>
              <a:rPr lang="en-US" dirty="0"/>
              <a:t>Opportunity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6750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881-637C-7CEF-D1C7-77D0BC5B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addressed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7FE4-BEC9-7471-98A2-181E4C5A0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643"/>
          </a:xfrm>
        </p:spPr>
        <p:txBody>
          <a:bodyPr/>
          <a:lstStyle/>
          <a:p>
            <a:pPr algn="l"/>
            <a:r>
              <a:rPr lang="en-US" dirty="0"/>
              <a:t>Develop an E-book with AI assistance, titled: </a:t>
            </a:r>
            <a:r>
              <a:rPr lang="en-US" sz="2800" b="1" i="0" u="none" strike="noStrike" baseline="0" dirty="0">
                <a:solidFill>
                  <a:srgbClr val="2E87AC"/>
                </a:solidFill>
              </a:rPr>
              <a:t>Public Health, Epidemiology, and Clinical Research: </a:t>
            </a:r>
            <a:r>
              <a:rPr lang="en-US" b="1" dirty="0">
                <a:solidFill>
                  <a:srgbClr val="2E87AC"/>
                </a:solidFill>
              </a:rPr>
              <a:t>100 Essential Concepts Made Easy.</a:t>
            </a:r>
          </a:p>
          <a:p>
            <a:r>
              <a:rPr lang="en-US" dirty="0"/>
              <a:t>Convert E-book to flashcards</a:t>
            </a:r>
          </a:p>
          <a:p>
            <a:r>
              <a:rPr lang="en-US" dirty="0"/>
              <a:t>Develop a website to host and promote E-book</a:t>
            </a:r>
          </a:p>
          <a:p>
            <a:r>
              <a:rPr lang="en-US" dirty="0"/>
              <a:t>Distribute E-book free, but require email before download</a:t>
            </a:r>
          </a:p>
        </p:txBody>
      </p:sp>
    </p:spTree>
    <p:extLst>
      <p:ext uri="{BB962C8B-B14F-4D97-AF65-F5344CB8AC3E}">
        <p14:creationId xmlns:p14="http://schemas.microsoft.com/office/powerpoint/2010/main" val="12871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AFDB-E959-DFF5-3E5B-DD189F84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Proposed solution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3DFD5-6878-1500-1B45-54127BF1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Used various GPTs (o3, o4 mini, o4 mini high) to brainstorm and cocreate content</a:t>
            </a:r>
          </a:p>
          <a:p>
            <a:pPr marL="514350" indent="-514350">
              <a:buAutoNum type="arabicPeriod"/>
            </a:pPr>
            <a:r>
              <a:rPr lang="en-US" dirty="0"/>
              <a:t>Developed a Word doc containing the 100 concepts, consistently expanded with </a:t>
            </a:r>
            <a:r>
              <a:rPr lang="en-US" i="1" dirty="0"/>
              <a:t>a) Definition, b) Example, c) Significance</a:t>
            </a:r>
          </a:p>
          <a:p>
            <a:pPr marL="514350" indent="-514350">
              <a:buAutoNum type="arabicPeriod"/>
            </a:pPr>
            <a:r>
              <a:rPr lang="en-US" dirty="0"/>
              <a:t>Some struggle from Word doc to flashcards in PDF. No success with ChatGPT or Claude or Canva. Cursor worked!</a:t>
            </a:r>
          </a:p>
          <a:p>
            <a:pPr marL="514350" indent="-514350">
              <a:buAutoNum type="arabicPeriod"/>
            </a:pPr>
            <a:r>
              <a:rPr lang="en-US" dirty="0"/>
              <a:t>Cursor critical in coding the website, deployed in GitHub</a:t>
            </a:r>
          </a:p>
          <a:p>
            <a:pPr marL="514350" indent="-514350">
              <a:buAutoNum type="arabicPeriod"/>
            </a:pPr>
            <a:r>
              <a:rPr lang="en-US" dirty="0"/>
              <a:t>Another AI tool (</a:t>
            </a:r>
            <a:r>
              <a:rPr lang="en-US" dirty="0">
                <a:hlinkClick r:id="rId2"/>
              </a:rPr>
              <a:t>https://formspree.io/</a:t>
            </a:r>
            <a:r>
              <a:rPr lang="en-US" dirty="0"/>
              <a:t>) used to collect visitors' emails</a:t>
            </a:r>
          </a:p>
          <a:p>
            <a:pPr marL="514350" indent="-514350">
              <a:buAutoNum type="arabicPeriod"/>
            </a:pPr>
            <a:r>
              <a:rPr lang="en-US" dirty="0"/>
              <a:t>ChatGPT used to create a visual (flyer) to promote the eBook.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0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8574B-190D-F61E-AD63-64BDC96A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C8FB-524E-A44E-E4AA-D423D9E6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Autofit/>
          </a:bodyPr>
          <a:lstStyle/>
          <a:p>
            <a:r>
              <a:rPr lang="en-US" sz="3600" b="1" dirty="0"/>
              <a:t>Proposed solution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8F52-35A5-3436-6D67-8F74ED6E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2991-D615-059D-BFDA-B8826D6C3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0" y="1376116"/>
            <a:ext cx="4353733" cy="411942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56B9142-E131-02C5-6A35-7DA6C83A808D}"/>
              </a:ext>
            </a:extLst>
          </p:cNvPr>
          <p:cNvSpPr/>
          <p:nvPr/>
        </p:nvSpPr>
        <p:spPr>
          <a:xfrm>
            <a:off x="5154168" y="2935224"/>
            <a:ext cx="941832" cy="493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A80E7-38DA-D94E-A3E8-7EFC63F2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004" y="946640"/>
            <a:ext cx="4417379" cy="2651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55E901-8E5A-182B-10AD-594F1C68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208" y="3598400"/>
            <a:ext cx="5540989" cy="28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F51C-AE7B-E119-C957-E0D7DD92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17FE-70B8-C6A5-AC6C-D4F1DF4D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D4CDBF-E816-1BB0-F679-5E459214C14D}"/>
              </a:ext>
            </a:extLst>
          </p:cNvPr>
          <p:cNvSpPr/>
          <p:nvPr/>
        </p:nvSpPr>
        <p:spPr>
          <a:xfrm>
            <a:off x="4948840" y="1829825"/>
            <a:ext cx="941832" cy="493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83702-9292-9250-C1F6-A51E562A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5" y="724426"/>
            <a:ext cx="4505358" cy="2704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AD3AB-937A-8044-E72D-3646B04F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479" y="693819"/>
            <a:ext cx="5595416" cy="217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9A95F4-0139-4BF2-43CA-1EF7EEE21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386" y="3392424"/>
            <a:ext cx="4505358" cy="2822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FD834-74AE-4B2A-DBC0-ECFDD33C6D68}"/>
              </a:ext>
            </a:extLst>
          </p:cNvPr>
          <p:cNvSpPr txBox="1"/>
          <p:nvPr/>
        </p:nvSpPr>
        <p:spPr>
          <a:xfrm>
            <a:off x="5994455" y="245805"/>
            <a:ext cx="55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https://klass2024.github.io/final_project_ebook2025/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AE6E2-0762-E364-7F47-D762CD81F97E}"/>
              </a:ext>
            </a:extLst>
          </p:cNvPr>
          <p:cNvSpPr txBox="1"/>
          <p:nvPr/>
        </p:nvSpPr>
        <p:spPr>
          <a:xfrm>
            <a:off x="310896" y="3557016"/>
            <a:ext cx="51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https://formspree.io/forms/manjarak/submissions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A0F2AC-FC6C-49AD-AE81-7AD400B79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56" y="4127802"/>
            <a:ext cx="5374736" cy="2455757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B33C7904-68A2-41E2-ACFB-06EF84EF19B2}"/>
              </a:ext>
            </a:extLst>
          </p:cNvPr>
          <p:cNvSpPr/>
          <p:nvPr/>
        </p:nvSpPr>
        <p:spPr>
          <a:xfrm>
            <a:off x="6024165" y="47976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74B5-3C91-65F3-9BF5-80E817FC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E0D9-BFD1-4793-1BB2-03EC9E5D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 descr="A yellow and red sign with text&#10;&#10;AI-generated content may be incorrect.">
            <a:extLst>
              <a:ext uri="{FF2B5EF4-FFF2-40B4-BE49-F238E27FC236}">
                <a16:creationId xmlns:a16="http://schemas.microsoft.com/office/drawing/2014/main" id="{3FA43B17-C089-4127-3806-AF11191F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79" y="555298"/>
            <a:ext cx="3868721" cy="57474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E0253-66E9-C02E-49D7-D3948AC8A8B1}"/>
              </a:ext>
            </a:extLst>
          </p:cNvPr>
          <p:cNvSpPr txBox="1"/>
          <p:nvPr/>
        </p:nvSpPr>
        <p:spPr>
          <a:xfrm>
            <a:off x="713232" y="1709928"/>
            <a:ext cx="4727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E-book campaign flyer</a:t>
            </a:r>
          </a:p>
        </p:txBody>
      </p:sp>
    </p:spTree>
    <p:extLst>
      <p:ext uri="{BB962C8B-B14F-4D97-AF65-F5344CB8AC3E}">
        <p14:creationId xmlns:p14="http://schemas.microsoft.com/office/powerpoint/2010/main" val="224141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A4EC-A1C5-BEFD-0D64-490810A0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Key features and limitations of AI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C620-7E6C-AF85-93E2-82C8F867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ChatGPT</a:t>
            </a:r>
            <a:r>
              <a:rPr lang="en-US" dirty="0"/>
              <a:t>: Good for brainstorming and generation of textual material. Ok for visuals such as flyers. Wasn’t so good at coding.</a:t>
            </a:r>
          </a:p>
          <a:p>
            <a:r>
              <a:rPr lang="en-US" b="1" dirty="0"/>
              <a:t>Claude (free version): </a:t>
            </a:r>
            <a:r>
              <a:rPr lang="en-US" dirty="0"/>
              <a:t>Good at coding but quickly reaches free plan limits.</a:t>
            </a:r>
          </a:p>
          <a:p>
            <a:r>
              <a:rPr lang="en-US" b="1" dirty="0"/>
              <a:t>Canva</a:t>
            </a:r>
            <a:r>
              <a:rPr lang="en-US" dirty="0"/>
              <a:t>: you need some practice.</a:t>
            </a:r>
          </a:p>
          <a:p>
            <a:r>
              <a:rPr lang="en-US" b="1" dirty="0"/>
              <a:t>Cursor: </a:t>
            </a:r>
            <a:r>
              <a:rPr lang="en-US" dirty="0"/>
              <a:t>best tool in this project, for flashcard production, and for website coding.</a:t>
            </a:r>
          </a:p>
        </p:txBody>
      </p:sp>
    </p:spTree>
    <p:extLst>
      <p:ext uri="{BB962C8B-B14F-4D97-AF65-F5344CB8AC3E}">
        <p14:creationId xmlns:p14="http://schemas.microsoft.com/office/powerpoint/2010/main" val="362669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76DD-5B07-6A83-F7FD-1712E892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Opportunity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C10A-C484-8534-D248-83E88078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design of flashcards to professional printing standards</a:t>
            </a:r>
          </a:p>
          <a:p>
            <a:r>
              <a:rPr lang="en-US" dirty="0"/>
              <a:t>Further leverage AI to promote the book, manage “clients”, and potentially sell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1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317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 for work and productivity</vt:lpstr>
      <vt:lpstr>Outline</vt:lpstr>
      <vt:lpstr>Problem addressed </vt:lpstr>
      <vt:lpstr>Proposed solution and workflow</vt:lpstr>
      <vt:lpstr>Proposed solution and workflow</vt:lpstr>
      <vt:lpstr>PowerPoint Presentation</vt:lpstr>
      <vt:lpstr>PowerPoint Presentation</vt:lpstr>
      <vt:lpstr>Key features and limitations of AI tools used</vt:lpstr>
      <vt:lpstr>Opportunity for improvement</vt:lpstr>
    </vt:vector>
  </TitlesOfParts>
  <Company>GAVI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Lassané Kaboré</dc:creator>
  <cp:lastModifiedBy>Lassané Kaboré</cp:lastModifiedBy>
  <cp:revision>1</cp:revision>
  <dcterms:created xsi:type="dcterms:W3CDTF">2025-06-29T14:03:53Z</dcterms:created>
  <dcterms:modified xsi:type="dcterms:W3CDTF">2025-06-29T17:14:40Z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a957285-7815-485a-9751-5b273b784ad5_Enabled">
    <vt:lpwstr>true</vt:lpwstr>
  </property>
  <property fmtid="{D5CDD505-2E9C-101B-9397-08002B2CF9AE}" pid="3" name="MSIP_Label_0a957285-7815-485a-9751-5b273b784ad5_SetDate">
    <vt:lpwstr>2025-06-29T14:04:06Z</vt:lpwstr>
  </property>
  <property fmtid="{D5CDD505-2E9C-101B-9397-08002B2CF9AE}" pid="4" name="MSIP_Label_0a957285-7815-485a-9751-5b273b784ad5_Method">
    <vt:lpwstr>Privileged</vt:lpwstr>
  </property>
  <property fmtid="{D5CDD505-2E9C-101B-9397-08002B2CF9AE}" pid="5" name="MSIP_Label_0a957285-7815-485a-9751-5b273b784ad5_Name">
    <vt:lpwstr>0a957285-7815-485a-9751-5b273b784ad5</vt:lpwstr>
  </property>
  <property fmtid="{D5CDD505-2E9C-101B-9397-08002B2CF9AE}" pid="6" name="MSIP_Label_0a957285-7815-485a-9751-5b273b784ad5_SiteId">
    <vt:lpwstr>1de6d9f3-0daf-4df6-b9d6-5959f16f6118</vt:lpwstr>
  </property>
  <property fmtid="{D5CDD505-2E9C-101B-9397-08002B2CF9AE}" pid="7" name="MSIP_Label_0a957285-7815-485a-9751-5b273b784ad5_ActionId">
    <vt:lpwstr>c5192dd0-9aa5-45c3-a3c8-886788617905</vt:lpwstr>
  </property>
  <property fmtid="{D5CDD505-2E9C-101B-9397-08002B2CF9AE}" pid="8" name="MSIP_Label_0a957285-7815-485a-9751-5b273b784ad5_ContentBits">
    <vt:lpwstr>0</vt:lpwstr>
  </property>
  <property fmtid="{D5CDD505-2E9C-101B-9397-08002B2CF9AE}" pid="9" name="MSIP_Label_0a957285-7815-485a-9751-5b273b784ad5_Tag">
    <vt:lpwstr>10, 0, 1, 1</vt:lpwstr>
  </property>
</Properties>
</file>