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9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4E7646-D6C8-4B7D-98DB-64081F40DBD2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F1BEC3-9248-426E-8BB9-8334FD126486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0A34A6-857D-42E4-8C80-942AECC9E0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434" y="-15741"/>
            <a:ext cx="1832566" cy="129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7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7646-D6C8-4B7D-98DB-64081F40DBD2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BEC3-9248-426E-8BB9-8334FD126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7646-D6C8-4B7D-98DB-64081F40DBD2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BEC3-9248-426E-8BB9-8334FD126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20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7646-D6C8-4B7D-98DB-64081F40DBD2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BEC3-9248-426E-8BB9-8334FD1264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E4815BE-1ACF-4810-A27D-18B9C58B09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76" y="0"/>
            <a:ext cx="1814623" cy="12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3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4E7646-D6C8-4B7D-98DB-64081F40DBD2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F1BEC3-9248-426E-8BB9-8334FD126486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635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7646-D6C8-4B7D-98DB-64081F40DBD2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BEC3-9248-426E-8BB9-8334FD126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4775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7646-D6C8-4B7D-98DB-64081F40DBD2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BEC3-9248-426E-8BB9-8334FD126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577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7646-D6C8-4B7D-98DB-64081F40DBD2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BEC3-9248-426E-8BB9-8334FD126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50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7646-D6C8-4B7D-98DB-64081F40DBD2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BEC3-9248-426E-8BB9-8334FD126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52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24E7646-D6C8-4B7D-98DB-64081F40DBD2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BF1BEC3-9248-426E-8BB9-8334FD1264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3316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24E7646-D6C8-4B7D-98DB-64081F40DBD2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BF1BEC3-9248-426E-8BB9-8334FD126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8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4E7646-D6C8-4B7D-98DB-64081F40DBD2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F1BEC3-9248-426E-8BB9-8334FD1264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58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83D74E9-2222-42D1-A153-7C1BC127F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F47824-D2B5-41E4-AFBB-3E14357F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>
            <a:normAutofit/>
          </a:bodyPr>
          <a:lstStyle/>
          <a:p>
            <a:r>
              <a:rPr lang="de-DE" sz="7200" dirty="0" err="1"/>
              <a:t>S&amp;k</a:t>
            </a:r>
            <a:r>
              <a:rPr lang="de-DE" sz="7200" dirty="0"/>
              <a:t> Weindepot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3A1C11-C28C-4FF6-865E-63184C3ED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715000"/>
            <a:ext cx="8045373" cy="66067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Benjamin </a:t>
            </a:r>
            <a:r>
              <a:rPr lang="de-DE" dirty="0" err="1"/>
              <a:t>Swarovskz</a:t>
            </a:r>
            <a:endParaRPr lang="de-DE" dirty="0"/>
          </a:p>
          <a:p>
            <a:r>
              <a:rPr lang="de-DE" dirty="0"/>
              <a:t>Olga Klassen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98540151-37A3-40D0-BBFC-EA9933B63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765FEE-9AE2-4085-BCB5-F50E59879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45" y="941544"/>
            <a:ext cx="3528309" cy="248745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DE11A2-669A-4CF8-BDBE-D0A162AB3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164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F15B5-6612-4CE4-83C0-E13A956C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den Weinhandel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C6369E-5E39-4285-B24D-BAD8C9104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316A54-CC05-4D80-8B0F-BAAFD69ED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  <a:p>
            <a:r>
              <a:rPr lang="de-DE" dirty="0"/>
              <a:t>Onlineshop</a:t>
            </a:r>
          </a:p>
          <a:p>
            <a:r>
              <a:rPr lang="de-DE" dirty="0"/>
              <a:t>Einzelhandel</a:t>
            </a:r>
          </a:p>
          <a:p>
            <a:r>
              <a:rPr lang="de-DE" dirty="0"/>
              <a:t>Angebot </a:t>
            </a:r>
          </a:p>
          <a:p>
            <a:pPr lvl="1"/>
            <a:r>
              <a:rPr lang="de-DE" dirty="0"/>
              <a:t>Wein </a:t>
            </a:r>
          </a:p>
          <a:p>
            <a:pPr lvl="1"/>
            <a:r>
              <a:rPr lang="de-DE" dirty="0"/>
              <a:t>Sekt</a:t>
            </a:r>
          </a:p>
          <a:p>
            <a:pPr lvl="1"/>
            <a:r>
              <a:rPr lang="de-DE" dirty="0" err="1"/>
              <a:t>Accessories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Korkenzieher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541B1F-8A5E-45FE-9B7C-C27F2DBB9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11DB6E-DD58-4C4C-BC04-06961F75BB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Regionen:</a:t>
            </a:r>
          </a:p>
          <a:p>
            <a:pPr lvl="1"/>
            <a:r>
              <a:rPr lang="de-DE" dirty="0"/>
              <a:t>Frankreich</a:t>
            </a:r>
          </a:p>
          <a:p>
            <a:pPr lvl="1"/>
            <a:r>
              <a:rPr lang="de-DE" dirty="0"/>
              <a:t>Australien</a:t>
            </a:r>
          </a:p>
          <a:p>
            <a:pPr lvl="1"/>
            <a:r>
              <a:rPr lang="de-DE" dirty="0"/>
              <a:t>Italien</a:t>
            </a:r>
          </a:p>
          <a:p>
            <a:pPr lvl="1"/>
            <a:r>
              <a:rPr lang="de-DE" dirty="0"/>
              <a:t>Moldawien…</a:t>
            </a:r>
          </a:p>
          <a:p>
            <a:r>
              <a:rPr lang="de-DE" dirty="0"/>
              <a:t>Zulieferer:</a:t>
            </a:r>
          </a:p>
          <a:p>
            <a:pPr lvl="1"/>
            <a:r>
              <a:rPr lang="de-DE" dirty="0"/>
              <a:t>Weltweite bekannte Hersteller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86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9CA7E-A4A2-464F-88ED-D190BD1A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701AB6C-481D-48FB-9DA9-9758E2AFE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69" y="1652181"/>
            <a:ext cx="9733222" cy="4950638"/>
          </a:xfrm>
        </p:spPr>
      </p:pic>
    </p:spTree>
    <p:extLst>
      <p:ext uri="{BB962C8B-B14F-4D97-AF65-F5344CB8AC3E}">
        <p14:creationId xmlns:p14="http://schemas.microsoft.com/office/powerpoint/2010/main" val="277785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C448E-4202-4FF0-BAA9-14466FE7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ECD54D9-749E-49BF-9E76-497166FC438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7538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10757480" imgH="7528003" progId="Word.Document.12">
                  <p:embed/>
                </p:oleObj>
              </mc:Choice>
              <mc:Fallback>
                <p:oleObj name="Document" r:id="rId3" imgW="10757480" imgH="75280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46198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enutzerdefiniert 24">
      <a:dk1>
        <a:sysClr val="windowText" lastClr="000000"/>
      </a:dk1>
      <a:lt1>
        <a:sysClr val="window" lastClr="FFFFFF"/>
      </a:lt1>
      <a:dk2>
        <a:srgbClr val="91172B"/>
      </a:dk2>
      <a:lt2>
        <a:srgbClr val="FFFFFF"/>
      </a:lt2>
      <a:accent1>
        <a:srgbClr val="F5B5A7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Document</vt:lpstr>
      <vt:lpstr>S&amp;k Weindepot</vt:lpstr>
      <vt:lpstr>Über den Weinhandel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S&amp;K Weindepot</dc:title>
  <dc:creator>benjamin.swarovsky</dc:creator>
  <cp:lastModifiedBy>benjamin.swarovsky</cp:lastModifiedBy>
  <cp:revision>8</cp:revision>
  <dcterms:created xsi:type="dcterms:W3CDTF">2019-11-21T10:28:44Z</dcterms:created>
  <dcterms:modified xsi:type="dcterms:W3CDTF">2019-11-24T22:15:22Z</dcterms:modified>
</cp:coreProperties>
</file>