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E5C8-1593-4490-B58F-72D10771A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128CC-B724-43F4-9A96-30505932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28F-A4C6-4BFE-B52F-42705021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74B3-1993-4195-8EC4-E56A2CDA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E1CF-170B-4680-9C7D-898036A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04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3355-B245-4152-B519-2C404F10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9DF7-9344-4ABF-8C4B-CAEA9429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733F-C1FB-4D40-ADC8-C076E713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9D70-C181-401F-9EC0-0F570987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01FF-04D6-4D7B-80F3-F9963A52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96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65BC4-D568-4710-82AC-0EC9723C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3B2A8-46EF-40AD-AEE5-136A27E6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1D01-5AE0-4EBB-BF0D-63C52581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FBCB-EBB2-4D6F-A3CB-7A8F1F5B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7099-CF0E-48B2-84A9-DC95EC6A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590-D239-463D-BBA2-6ED751B4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E981-69D4-41BB-8848-5FBFB552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CD4C-AE9B-45A3-BAEF-0A8E2CD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2094-6861-4D5B-B056-CC838717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40DF-6C46-48D6-A257-B43D253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2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44F-EB3F-4EAC-B01B-8A6E3B38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B783-DD21-4910-AA16-9756B9D3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AE90-4E0F-4502-AE5D-F83BAAD8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099DF-174C-4BDF-BAD4-0280019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E5F3-F899-43FD-9892-DDA9B26D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2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645C-5BB9-41DF-BA4D-4BD9157D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D4B2-E477-4B43-9DEF-21D1DB76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DF291-F3FB-4D4F-AC2B-213D2C61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FBB0-8E21-4789-84EA-01B49ED9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CB2F3-FB69-4722-9040-DF47365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D7F1D-B757-4DBD-BFA7-3768308A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7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B740-78D8-45A5-A435-48774126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7339-6AB9-444D-818D-97886AB3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F4F5E-2689-4FF9-A20A-D391D647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E6D2F-9F66-41DE-8112-E3001FF6B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7E93D-C9C7-4379-B644-BE856456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0916C-F698-401F-9F9F-5CADC742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A5B39-97E1-46D2-97D1-06680C3F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6ABFC-9914-4BE9-924E-4A474B22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43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D8CF-C71B-445D-B516-0D12FCD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B2A98-5EFB-46A5-90B6-10873704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7A5BE-2326-47B9-90DB-D5CCE7FF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01C79-BB1B-421F-B1B6-AE483E4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8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697D4-D46B-4298-B2DD-4342B077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AE66-E1B9-4156-92E7-4AB27097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39C2-A724-4505-A511-BC56DF19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6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5FAA-F567-46F3-B47F-823E2814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E5A-91D1-49D8-BE39-4AC25E5F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EC65-7E65-4456-ACDE-AEA7A8D5E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39AA-0480-4F7E-A10D-4FF8EAA9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E6DA1-DB1D-4D4A-BBDE-AAC5ECDD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654E-884D-445A-BAB6-2CD3E7C2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AEB-35A4-4ABA-99F7-BA9A19A7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3CF8F-845D-4E39-84C0-E21FDB8AC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6C54-ADE9-4122-8DBA-76A00568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44056-5DE3-4555-BA50-50CB14D8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A9F2-07C2-452B-BF94-B2192289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8AB8A-811D-4518-944C-8AC876D0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67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71A04-F5C5-4EA4-9210-4820EB7C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ADB7-7083-4940-B5CD-87798F37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7773-A0B3-4703-A325-551D3769B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774A-C20E-449C-8636-142436C1570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DD34-393C-4676-A24C-971C3946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18A-6FC4-4A2E-9914-51536400C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83DF-13E0-4EE7-AE19-A016DF393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4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9BCCE-07D6-49B2-A26A-6F8E7FBA8B7F}"/>
              </a:ext>
            </a:extLst>
          </p:cNvPr>
          <p:cNvSpPr txBox="1"/>
          <p:nvPr/>
        </p:nvSpPr>
        <p:spPr>
          <a:xfrm>
            <a:off x="5355156" y="111967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Workout App</a:t>
            </a:r>
            <a:endParaRPr lang="en-C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D8FD87-CA52-44E3-BBCA-74B5B3EFFFCD}"/>
              </a:ext>
            </a:extLst>
          </p:cNvPr>
          <p:cNvGrpSpPr/>
          <p:nvPr/>
        </p:nvGrpSpPr>
        <p:grpSpPr>
          <a:xfrm>
            <a:off x="186436" y="561474"/>
            <a:ext cx="3244925" cy="6031468"/>
            <a:chOff x="272716" y="481299"/>
            <a:chExt cx="3244925" cy="603146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BBC2FAB-5892-47AD-82B6-5CD77540674E}"/>
                </a:ext>
              </a:extLst>
            </p:cNvPr>
            <p:cNvSpPr/>
            <p:nvPr/>
          </p:nvSpPr>
          <p:spPr>
            <a:xfrm>
              <a:off x="272716" y="481299"/>
              <a:ext cx="3244925" cy="603146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5C266E-8684-45D0-80D7-ED38D069BA67}"/>
                </a:ext>
              </a:extLst>
            </p:cNvPr>
            <p:cNvSpPr/>
            <p:nvPr/>
          </p:nvSpPr>
          <p:spPr>
            <a:xfrm>
              <a:off x="328864" y="561474"/>
              <a:ext cx="3120190" cy="58794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742D7C-1760-4AD5-B457-0DB4827FE649}"/>
              </a:ext>
            </a:extLst>
          </p:cNvPr>
          <p:cNvSpPr txBox="1"/>
          <p:nvPr/>
        </p:nvSpPr>
        <p:spPr>
          <a:xfrm>
            <a:off x="1281990" y="657725"/>
            <a:ext cx="1021433" cy="3693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Calendar</a:t>
            </a:r>
            <a:endParaRPr lang="en-CA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5F5675-0DD7-474E-854A-AC7022F62DDE}"/>
              </a:ext>
            </a:extLst>
          </p:cNvPr>
          <p:cNvSpPr/>
          <p:nvPr/>
        </p:nvSpPr>
        <p:spPr>
          <a:xfrm>
            <a:off x="284751" y="1027057"/>
            <a:ext cx="3015910" cy="2253554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gradFill>
                <a:gsLst>
                  <a:gs pos="45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0FCBA-588C-4E20-B743-DD3E1537C710}"/>
              </a:ext>
            </a:extLst>
          </p:cNvPr>
          <p:cNvSpPr txBox="1"/>
          <p:nvPr/>
        </p:nvSpPr>
        <p:spPr>
          <a:xfrm>
            <a:off x="1377464" y="1027057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November</a:t>
            </a:r>
            <a:endParaRPr lang="en-CA" sz="1200" dirty="0">
              <a:ln w="0"/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F466D721-7776-4E2C-80F2-D3616C98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2320"/>
              </p:ext>
            </p:extLst>
          </p:nvPr>
        </p:nvGraphicFramePr>
        <p:xfrm>
          <a:off x="444886" y="1283165"/>
          <a:ext cx="2728026" cy="188589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89718">
                  <a:extLst>
                    <a:ext uri="{9D8B030D-6E8A-4147-A177-3AD203B41FA5}">
                      <a16:colId xmlns:a16="http://schemas.microsoft.com/office/drawing/2014/main" val="3606043756"/>
                    </a:ext>
                  </a:extLst>
                </a:gridCol>
                <a:gridCol w="389718">
                  <a:extLst>
                    <a:ext uri="{9D8B030D-6E8A-4147-A177-3AD203B41FA5}">
                      <a16:colId xmlns:a16="http://schemas.microsoft.com/office/drawing/2014/main" val="1413136838"/>
                    </a:ext>
                  </a:extLst>
                </a:gridCol>
                <a:gridCol w="389718">
                  <a:extLst>
                    <a:ext uri="{9D8B030D-6E8A-4147-A177-3AD203B41FA5}">
                      <a16:colId xmlns:a16="http://schemas.microsoft.com/office/drawing/2014/main" val="2059656682"/>
                    </a:ext>
                  </a:extLst>
                </a:gridCol>
                <a:gridCol w="389718">
                  <a:extLst>
                    <a:ext uri="{9D8B030D-6E8A-4147-A177-3AD203B41FA5}">
                      <a16:colId xmlns:a16="http://schemas.microsoft.com/office/drawing/2014/main" val="2509821054"/>
                    </a:ext>
                  </a:extLst>
                </a:gridCol>
                <a:gridCol w="389718">
                  <a:extLst>
                    <a:ext uri="{9D8B030D-6E8A-4147-A177-3AD203B41FA5}">
                      <a16:colId xmlns:a16="http://schemas.microsoft.com/office/drawing/2014/main" val="4196636081"/>
                    </a:ext>
                  </a:extLst>
                </a:gridCol>
                <a:gridCol w="389718">
                  <a:extLst>
                    <a:ext uri="{9D8B030D-6E8A-4147-A177-3AD203B41FA5}">
                      <a16:colId xmlns:a16="http://schemas.microsoft.com/office/drawing/2014/main" val="1749747623"/>
                    </a:ext>
                  </a:extLst>
                </a:gridCol>
                <a:gridCol w="389718">
                  <a:extLst>
                    <a:ext uri="{9D8B030D-6E8A-4147-A177-3AD203B41FA5}">
                      <a16:colId xmlns:a16="http://schemas.microsoft.com/office/drawing/2014/main" val="3890320565"/>
                    </a:ext>
                  </a:extLst>
                </a:gridCol>
              </a:tblGrid>
              <a:tr h="2244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880482"/>
                  </a:ext>
                </a:extLst>
              </a:tr>
              <a:tr h="387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600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600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6671"/>
                  </a:ext>
                </a:extLst>
              </a:tr>
              <a:tr h="387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600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750357"/>
                  </a:ext>
                </a:extLst>
              </a:tr>
              <a:tr h="387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CA" sz="16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7600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95818"/>
                  </a:ext>
                </a:extLst>
              </a:tr>
              <a:tr h="387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659790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288973E7-22EF-4DBF-AF82-DC967460B168}"/>
              </a:ext>
            </a:extLst>
          </p:cNvPr>
          <p:cNvGrpSpPr/>
          <p:nvPr/>
        </p:nvGrpSpPr>
        <p:grpSpPr>
          <a:xfrm>
            <a:off x="4473537" y="561474"/>
            <a:ext cx="3244925" cy="6031468"/>
            <a:chOff x="272716" y="481299"/>
            <a:chExt cx="3244925" cy="6031468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A2DDDFB-8D2F-48BE-924C-EEB4F57EA91C}"/>
                </a:ext>
              </a:extLst>
            </p:cNvPr>
            <p:cNvSpPr/>
            <p:nvPr/>
          </p:nvSpPr>
          <p:spPr>
            <a:xfrm>
              <a:off x="272716" y="481299"/>
              <a:ext cx="3244925" cy="603146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B96F45E-BEF8-4FD2-A325-1F0D981C0A5D}"/>
                </a:ext>
              </a:extLst>
            </p:cNvPr>
            <p:cNvSpPr/>
            <p:nvPr/>
          </p:nvSpPr>
          <p:spPr>
            <a:xfrm>
              <a:off x="328864" y="561474"/>
              <a:ext cx="3120190" cy="58794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7F2D4A7-C676-47D8-A1FE-6AFB607F1AD3}"/>
              </a:ext>
            </a:extLst>
          </p:cNvPr>
          <p:cNvGrpSpPr/>
          <p:nvPr/>
        </p:nvGrpSpPr>
        <p:grpSpPr>
          <a:xfrm>
            <a:off x="8770613" y="561474"/>
            <a:ext cx="3244925" cy="6031468"/>
            <a:chOff x="272716" y="481299"/>
            <a:chExt cx="3244925" cy="6031468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BDDB91A-8425-46F5-A3D3-1C5E4996D780}"/>
                </a:ext>
              </a:extLst>
            </p:cNvPr>
            <p:cNvSpPr/>
            <p:nvPr/>
          </p:nvSpPr>
          <p:spPr>
            <a:xfrm>
              <a:off x="272716" y="481299"/>
              <a:ext cx="3244925" cy="603146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A827905-F652-4B2F-8AD2-D65226AD099A}"/>
                </a:ext>
              </a:extLst>
            </p:cNvPr>
            <p:cNvSpPr/>
            <p:nvPr/>
          </p:nvSpPr>
          <p:spPr>
            <a:xfrm>
              <a:off x="328864" y="561474"/>
              <a:ext cx="3120190" cy="58794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Schweeder</dc:creator>
  <cp:lastModifiedBy>Cameron Schweeder</cp:lastModifiedBy>
  <cp:revision>6</cp:revision>
  <dcterms:created xsi:type="dcterms:W3CDTF">2021-02-08T12:31:18Z</dcterms:created>
  <dcterms:modified xsi:type="dcterms:W3CDTF">2021-02-08T13:15:58Z</dcterms:modified>
</cp:coreProperties>
</file>