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29A"/>
    <a:srgbClr val="EFECEC"/>
    <a:srgbClr val="363434"/>
    <a:srgbClr val="5C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219A-B36E-49AB-89A9-CF509922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00352-DF35-4228-A6C4-0C1C71AC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0942-8A58-41DB-84CF-9DFC313F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51C2-CA33-44E3-8EB8-B8A4E317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10B7-A251-4737-A966-3DD5ED94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7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567C-F8A9-43A2-8A95-C6B6EAC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E129-3346-4694-8B06-DF7EC5E4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9D1F-7E82-4F60-BCEC-493DFD71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1392-6FB7-433D-A216-AF2FE004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37D9-7883-4160-9F70-A7E2D7F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15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30EE-4C3F-4AE0-B421-7CA6533E4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18E16-DD52-4B44-B5FE-E76FFB54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4763-28F5-4072-8D92-1AD87EE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9D2D-F193-4951-BC41-F953EACB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D460-89FA-4EF5-BF87-D5CEB406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4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FEFF-EEB7-4BEB-B6B7-A3F82620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7368-C992-4521-9A00-A3DDAB9A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FA16-224E-4657-ABC8-B657951D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BC5F3-5047-436B-B883-00BA8F81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FFA0-F044-417D-889B-30A39100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6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7CB6-2DAD-4101-BA50-E3C6EFB5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698F-4040-4716-B72E-2872F095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96D2-F5EC-4CC6-B15A-4E45ADD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7090-04AC-4778-B763-E2B1DDC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F188-907F-4F59-954B-593F993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06C-53EB-4FB7-A276-7F222A04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6F4C-D31C-41A6-AA74-329F00A62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8E25-8CFA-4BFD-AFD0-FD6219DB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C47AE-E95A-4E80-A874-EC7ABFE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6EFB-25A1-425C-83AC-17B4DEB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23E1-F518-42CA-A294-C5C99D6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08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22B9-53F5-4F5F-9E6B-79FF802A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F1BC-8C94-4A58-BC4D-1F20EB19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8D87B-2AED-458E-9216-F6EF3973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6589B-0D26-4DC4-AF3E-847E90F7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83F38-CF99-4210-B0B6-1F6F0140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0FB1-95FC-4EB3-83E5-666074FC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BB979-2E59-43F4-BB37-1ABED5F5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54A6-7223-473F-9E16-B2EC2CE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4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FE74-7E80-4B44-AD29-5EF07275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FD8D-956D-435A-A44B-48BA196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EE4C-EC04-494B-A67F-6C9236F7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AC8EA-AE3A-42A5-83DA-6B1502E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52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D6312-83C9-4347-92E7-EAD5690F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1E8E-133F-44F1-BD58-11834B11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A744A-DE67-4B1A-8D69-056F8C04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5EE4-F204-4369-9F4B-A7C4C585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92B8-1D09-499F-87D5-71C28FA6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312E-47F9-44E9-AA36-8DE0791F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1653-FB27-4305-BFF8-63AA30C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435B-104D-4BDE-B2B7-42F1A98C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180B-C825-42BC-B420-25764A41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4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3D79-E6AC-4550-89BD-A88BF199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16BE6-1ECA-4CC4-8CF3-107C2B22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C747-A12B-452E-A315-23431163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02062-955D-44D6-8765-30F6CE43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CE97-8D01-45F1-B94D-B1BCDF8B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0FBA-6B2A-435B-85E8-A930F3DC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1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3533D-BCAD-45CA-A2AE-C4D63CF1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A8AC-E996-49CD-BE4A-380712DE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990F-5BC3-4748-B4B7-25F277A62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9804-A4DC-4DA4-BD92-423AEB00816A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D52E-5C7A-45F6-9CCD-FCAF8C740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607-4A00-4CB2-A6EF-E0EDED39C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15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AEF5B-B772-44A3-A4B2-0AC405771C8A}"/>
              </a:ext>
            </a:extLst>
          </p:cNvPr>
          <p:cNvSpPr/>
          <p:nvPr/>
        </p:nvSpPr>
        <p:spPr>
          <a:xfrm>
            <a:off x="612250" y="314076"/>
            <a:ext cx="2592126" cy="246491"/>
          </a:xfrm>
          <a:prstGeom prst="rect">
            <a:avLst/>
          </a:prstGeom>
          <a:solidFill>
            <a:srgbClr val="EF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C7607-E6F7-4460-8BE1-8B328F6C5172}"/>
              </a:ext>
            </a:extLst>
          </p:cNvPr>
          <p:cNvSpPr/>
          <p:nvPr/>
        </p:nvSpPr>
        <p:spPr>
          <a:xfrm>
            <a:off x="612250" y="621563"/>
            <a:ext cx="2592126" cy="246491"/>
          </a:xfrm>
          <a:prstGeom prst="rect">
            <a:avLst/>
          </a:prstGeom>
          <a:solidFill>
            <a:srgbClr val="6292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66892-76C0-4CA4-B5F4-D960FA6569E5}"/>
              </a:ext>
            </a:extLst>
          </p:cNvPr>
          <p:cNvSpPr/>
          <p:nvPr/>
        </p:nvSpPr>
        <p:spPr>
          <a:xfrm>
            <a:off x="612250" y="931824"/>
            <a:ext cx="2592126" cy="246491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647D0-F6A1-4B6F-B937-E0C91E70F358}"/>
              </a:ext>
            </a:extLst>
          </p:cNvPr>
          <p:cNvSpPr/>
          <p:nvPr/>
        </p:nvSpPr>
        <p:spPr>
          <a:xfrm>
            <a:off x="612250" y="1242085"/>
            <a:ext cx="2592126" cy="246491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03300-154E-4244-A359-9C9A61035534}"/>
              </a:ext>
            </a:extLst>
          </p:cNvPr>
          <p:cNvSpPr txBox="1"/>
          <p:nvPr/>
        </p:nvSpPr>
        <p:spPr>
          <a:xfrm>
            <a:off x="3204376" y="254442"/>
            <a:ext cx="4959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#</a:t>
            </a:r>
            <a:r>
              <a:rPr lang="en-CA" sz="2000" dirty="0" err="1"/>
              <a:t>efecec</a:t>
            </a:r>
            <a:r>
              <a:rPr lang="en-CA" sz="2000" dirty="0"/>
              <a:t>	 </a:t>
            </a:r>
            <a:r>
              <a:rPr lang="en-CA" sz="2000" dirty="0" err="1"/>
              <a:t>rgba</a:t>
            </a:r>
            <a:r>
              <a:rPr lang="en-CA" sz="2000" dirty="0"/>
              <a:t>(239, 236, 236, 1)</a:t>
            </a:r>
          </a:p>
          <a:p>
            <a:r>
              <a:rPr lang="en-CA" sz="2000" dirty="0"/>
              <a:t>#62929a	 </a:t>
            </a:r>
            <a:r>
              <a:rPr lang="en-CA" sz="2000" dirty="0" err="1"/>
              <a:t>rgba</a:t>
            </a:r>
            <a:r>
              <a:rPr lang="en-CA" sz="2000" dirty="0"/>
              <a:t>(98, 146, 154, 1)</a:t>
            </a:r>
          </a:p>
          <a:p>
            <a:r>
              <a:rPr lang="en-CA" sz="2000" dirty="0"/>
              <a:t>#5c5757	 </a:t>
            </a:r>
            <a:r>
              <a:rPr lang="en-CA" sz="2000" dirty="0" err="1"/>
              <a:t>rgba</a:t>
            </a:r>
            <a:r>
              <a:rPr lang="en-CA" sz="2000" dirty="0"/>
              <a:t>(92, 87, 87, 1)</a:t>
            </a:r>
          </a:p>
          <a:p>
            <a:r>
              <a:rPr lang="en-CA" sz="2000" dirty="0"/>
              <a:t>#363434	 </a:t>
            </a:r>
            <a:r>
              <a:rPr lang="en-CA" sz="2000" dirty="0" err="1"/>
              <a:t>rgba</a:t>
            </a:r>
            <a:r>
              <a:rPr lang="en-CA" sz="2000" dirty="0"/>
              <a:t>(54, 52, 52, 1)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F526B-FAE8-4EDE-9E29-EF6FB04A771F}"/>
              </a:ext>
            </a:extLst>
          </p:cNvPr>
          <p:cNvSpPr txBox="1"/>
          <p:nvPr/>
        </p:nvSpPr>
        <p:spPr>
          <a:xfrm>
            <a:off x="1133062" y="0"/>
            <a:ext cx="155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Colour Scheme</a:t>
            </a:r>
            <a:endParaRPr lang="en-C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7A4A4-C416-446D-A657-AAE6CAB8B8C7}"/>
              </a:ext>
            </a:extLst>
          </p:cNvPr>
          <p:cNvSpPr txBox="1"/>
          <p:nvPr/>
        </p:nvSpPr>
        <p:spPr>
          <a:xfrm>
            <a:off x="3204376" y="5720"/>
            <a:ext cx="92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HEX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577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D1C51-701D-47C3-A186-FCFBB1E16AE1}"/>
              </a:ext>
            </a:extLst>
          </p:cNvPr>
          <p:cNvSpPr txBox="1"/>
          <p:nvPr/>
        </p:nvSpPr>
        <p:spPr>
          <a:xfrm>
            <a:off x="3648122" y="95415"/>
            <a:ext cx="10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DataBase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051D8-279E-4ACE-8E25-74E324797744}"/>
              </a:ext>
            </a:extLst>
          </p:cNvPr>
          <p:cNvSpPr txBox="1"/>
          <p:nvPr/>
        </p:nvSpPr>
        <p:spPr>
          <a:xfrm>
            <a:off x="198783" y="464747"/>
            <a:ext cx="1201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Task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102A1E-7ED2-4285-A671-5BB324FF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3516"/>
              </p:ext>
            </p:extLst>
          </p:nvPr>
        </p:nvGraphicFramePr>
        <p:xfrm>
          <a:off x="8668929" y="766579"/>
          <a:ext cx="2166288" cy="251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49">
                  <a:extLst>
                    <a:ext uri="{9D8B030D-6E8A-4147-A177-3AD203B41FA5}">
                      <a16:colId xmlns:a16="http://schemas.microsoft.com/office/drawing/2014/main" val="2632700147"/>
                    </a:ext>
                  </a:extLst>
                </a:gridCol>
                <a:gridCol w="881585">
                  <a:extLst>
                    <a:ext uri="{9D8B030D-6E8A-4147-A177-3AD203B41FA5}">
                      <a16:colId xmlns:a16="http://schemas.microsoft.com/office/drawing/2014/main" val="937077111"/>
                    </a:ext>
                  </a:extLst>
                </a:gridCol>
                <a:gridCol w="946154">
                  <a:extLst>
                    <a:ext uri="{9D8B030D-6E8A-4147-A177-3AD203B41FA5}">
                      <a16:colId xmlns:a16="http://schemas.microsoft.com/office/drawing/2014/main" val="1217036407"/>
                    </a:ext>
                  </a:extLst>
                </a:gridCol>
              </a:tblGrid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7172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4097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911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16185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37260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Reoccurring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Int/BOOLEAN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85634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93081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93505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INT/BOOLEAN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5180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Changed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30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Due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0728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88CD8D-2CB1-40BD-B9E9-98EA8D8F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2803"/>
              </p:ext>
            </p:extLst>
          </p:nvPr>
        </p:nvGraphicFramePr>
        <p:xfrm>
          <a:off x="2238734" y="766579"/>
          <a:ext cx="216628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293">
                  <a:extLst>
                    <a:ext uri="{9D8B030D-6E8A-4147-A177-3AD203B41FA5}">
                      <a16:colId xmlns:a16="http://schemas.microsoft.com/office/drawing/2014/main" val="2321937129"/>
                    </a:ext>
                  </a:extLst>
                </a:gridCol>
                <a:gridCol w="1073427">
                  <a:extLst>
                    <a:ext uri="{9D8B030D-6E8A-4147-A177-3AD203B41FA5}">
                      <a16:colId xmlns:a16="http://schemas.microsoft.com/office/drawing/2014/main" val="1540897612"/>
                    </a:ext>
                  </a:extLst>
                </a:gridCol>
                <a:gridCol w="723568">
                  <a:extLst>
                    <a:ext uri="{9D8B030D-6E8A-4147-A177-3AD203B41FA5}">
                      <a16:colId xmlns:a16="http://schemas.microsoft.com/office/drawing/2014/main" val="2843397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Projects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60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89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9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7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9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Modified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4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26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5FF34D-F419-4D60-86C3-1D5BAAFE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1936"/>
              </p:ext>
            </p:extLst>
          </p:nvPr>
        </p:nvGraphicFramePr>
        <p:xfrm>
          <a:off x="5243363" y="3990748"/>
          <a:ext cx="2166288" cy="1163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01">
                  <a:extLst>
                    <a:ext uri="{9D8B030D-6E8A-4147-A177-3AD203B41FA5}">
                      <a16:colId xmlns:a16="http://schemas.microsoft.com/office/drawing/2014/main" val="425466296"/>
                    </a:ext>
                  </a:extLst>
                </a:gridCol>
                <a:gridCol w="845943">
                  <a:extLst>
                    <a:ext uri="{9D8B030D-6E8A-4147-A177-3AD203B41FA5}">
                      <a16:colId xmlns:a16="http://schemas.microsoft.com/office/drawing/2014/main" val="1044435619"/>
                    </a:ext>
                  </a:extLst>
                </a:gridCol>
                <a:gridCol w="927744">
                  <a:extLst>
                    <a:ext uri="{9D8B030D-6E8A-4147-A177-3AD203B41FA5}">
                      <a16:colId xmlns:a16="http://schemas.microsoft.com/office/drawing/2014/main" val="2131093271"/>
                    </a:ext>
                  </a:extLst>
                </a:gridCol>
              </a:tblGrid>
              <a:tr h="232778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29180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1921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60420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10158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5346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4AB1A1B-8E19-4D5A-BD08-5E3315AA0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3980"/>
              </p:ext>
            </p:extLst>
          </p:nvPr>
        </p:nvGraphicFramePr>
        <p:xfrm>
          <a:off x="5243363" y="1371600"/>
          <a:ext cx="2166288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198">
                  <a:extLst>
                    <a:ext uri="{9D8B030D-6E8A-4147-A177-3AD203B41FA5}">
                      <a16:colId xmlns:a16="http://schemas.microsoft.com/office/drawing/2014/main" val="224178045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779148811"/>
                    </a:ext>
                  </a:extLst>
                </a:gridCol>
                <a:gridCol w="659956">
                  <a:extLst>
                    <a:ext uri="{9D8B030D-6E8A-4147-A177-3AD203B41FA5}">
                      <a16:colId xmlns:a16="http://schemas.microsoft.com/office/drawing/2014/main" val="2333298795"/>
                    </a:ext>
                  </a:extLst>
                </a:gridCol>
              </a:tblGrid>
              <a:tr h="170872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Notes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71209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75412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30187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Creation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58780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22204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4045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4725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Modified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78526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Deleted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5748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730B32D-C36F-4030-9F44-0C69E0154201}"/>
              </a:ext>
            </a:extLst>
          </p:cNvPr>
          <p:cNvCxnSpPr/>
          <p:nvPr/>
        </p:nvCxnSpPr>
        <p:spPr>
          <a:xfrm>
            <a:off x="7409651" y="2400300"/>
            <a:ext cx="15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DB3202-1F2B-48E9-ABC6-7AF1FFAA1CC1}"/>
              </a:ext>
            </a:extLst>
          </p:cNvPr>
          <p:cNvCxnSpPr/>
          <p:nvPr/>
        </p:nvCxnSpPr>
        <p:spPr>
          <a:xfrm flipV="1">
            <a:off x="7561690" y="1121134"/>
            <a:ext cx="0" cy="127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6D98A74-8736-487F-B221-2B95E22DDB20}"/>
              </a:ext>
            </a:extLst>
          </p:cNvPr>
          <p:cNvCxnSpPr/>
          <p:nvPr/>
        </p:nvCxnSpPr>
        <p:spPr>
          <a:xfrm>
            <a:off x="7561690" y="1121134"/>
            <a:ext cx="1107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0FCEF0-7ED1-4AB7-9CA4-4F0E3A04FF2A}"/>
              </a:ext>
            </a:extLst>
          </p:cNvPr>
          <p:cNvCxnSpPr/>
          <p:nvPr/>
        </p:nvCxnSpPr>
        <p:spPr>
          <a:xfrm flipH="1">
            <a:off x="5112689" y="2639833"/>
            <a:ext cx="13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55E27DB-A45B-48A0-AC54-EC7014E849E2}"/>
              </a:ext>
            </a:extLst>
          </p:cNvPr>
          <p:cNvCxnSpPr/>
          <p:nvPr/>
        </p:nvCxnSpPr>
        <p:spPr>
          <a:xfrm flipV="1">
            <a:off x="5104737" y="1064911"/>
            <a:ext cx="0" cy="15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541C193-A9A7-4620-8333-62889AC4A7B7}"/>
              </a:ext>
            </a:extLst>
          </p:cNvPr>
          <p:cNvCxnSpPr/>
          <p:nvPr/>
        </p:nvCxnSpPr>
        <p:spPr>
          <a:xfrm flipH="1">
            <a:off x="4405022" y="1064911"/>
            <a:ext cx="7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0E67797-7905-4CE2-BDEE-73C498044F13}"/>
              </a:ext>
            </a:extLst>
          </p:cNvPr>
          <p:cNvCxnSpPr/>
          <p:nvPr/>
        </p:nvCxnSpPr>
        <p:spPr>
          <a:xfrm flipH="1">
            <a:off x="5104737" y="2918129"/>
            <a:ext cx="13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E5A8D71-2629-4596-972F-A58B0537ED41}"/>
              </a:ext>
            </a:extLst>
          </p:cNvPr>
          <p:cNvCxnSpPr/>
          <p:nvPr/>
        </p:nvCxnSpPr>
        <p:spPr>
          <a:xfrm>
            <a:off x="5104737" y="2902226"/>
            <a:ext cx="7952" cy="14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323C89C-BEB7-491B-989D-DB6F82085486}"/>
              </a:ext>
            </a:extLst>
          </p:cNvPr>
          <p:cNvCxnSpPr/>
          <p:nvPr/>
        </p:nvCxnSpPr>
        <p:spPr>
          <a:xfrm>
            <a:off x="5112689" y="4325510"/>
            <a:ext cx="130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E5B514-56FC-4A50-9839-46BC8A2B33C3}"/>
              </a:ext>
            </a:extLst>
          </p:cNvPr>
          <p:cNvCxnSpPr/>
          <p:nvPr/>
        </p:nvCxnSpPr>
        <p:spPr>
          <a:xfrm flipH="1">
            <a:off x="4937760" y="4325510"/>
            <a:ext cx="16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7D529F-912B-483E-8329-5137690BBD75}"/>
              </a:ext>
            </a:extLst>
          </p:cNvPr>
          <p:cNvCxnSpPr/>
          <p:nvPr/>
        </p:nvCxnSpPr>
        <p:spPr>
          <a:xfrm flipV="1">
            <a:off x="4945711" y="2202511"/>
            <a:ext cx="0" cy="21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7DF4A74-9D8F-4001-B8FE-7DB7A15027C0}"/>
              </a:ext>
            </a:extLst>
          </p:cNvPr>
          <p:cNvCxnSpPr/>
          <p:nvPr/>
        </p:nvCxnSpPr>
        <p:spPr>
          <a:xfrm flipH="1">
            <a:off x="4405022" y="2202511"/>
            <a:ext cx="540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48841D0-8F7B-41AE-B65E-5DD0C7490876}"/>
              </a:ext>
            </a:extLst>
          </p:cNvPr>
          <p:cNvCxnSpPr>
            <a:cxnSpLocks/>
          </p:cNvCxnSpPr>
          <p:nvPr/>
        </p:nvCxnSpPr>
        <p:spPr>
          <a:xfrm>
            <a:off x="4405022" y="2512612"/>
            <a:ext cx="143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AB2F89F-19C8-41ED-B619-4362CDD9A756}"/>
              </a:ext>
            </a:extLst>
          </p:cNvPr>
          <p:cNvCxnSpPr>
            <a:cxnSpLocks/>
          </p:cNvCxnSpPr>
          <p:nvPr/>
        </p:nvCxnSpPr>
        <p:spPr>
          <a:xfrm flipV="1">
            <a:off x="4548146" y="1665076"/>
            <a:ext cx="0" cy="84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07D239-AD08-42E8-8C0D-7095721B6F35}"/>
              </a:ext>
            </a:extLst>
          </p:cNvPr>
          <p:cNvCxnSpPr/>
          <p:nvPr/>
        </p:nvCxnSpPr>
        <p:spPr>
          <a:xfrm>
            <a:off x="4540195" y="1665076"/>
            <a:ext cx="703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757E3AD-5430-4BF2-9F40-D9827633B2C9}"/>
              </a:ext>
            </a:extLst>
          </p:cNvPr>
          <p:cNvCxnSpPr/>
          <p:nvPr/>
        </p:nvCxnSpPr>
        <p:spPr>
          <a:xfrm flipH="1">
            <a:off x="8499944" y="1760717"/>
            <a:ext cx="16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2B3B2D8-185B-45B3-B919-89A8CE57B020}"/>
              </a:ext>
            </a:extLst>
          </p:cNvPr>
          <p:cNvCxnSpPr/>
          <p:nvPr/>
        </p:nvCxnSpPr>
        <p:spPr>
          <a:xfrm flipV="1">
            <a:off x="8499944" y="954157"/>
            <a:ext cx="0" cy="80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33BA341-0E17-4F3A-A7BF-2684B708D5EA}"/>
              </a:ext>
            </a:extLst>
          </p:cNvPr>
          <p:cNvCxnSpPr/>
          <p:nvPr/>
        </p:nvCxnSpPr>
        <p:spPr>
          <a:xfrm flipH="1">
            <a:off x="4405022" y="962108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B4B4D7F-A9E8-499D-BDC5-1CF86C36A24E}"/>
              </a:ext>
            </a:extLst>
          </p:cNvPr>
          <p:cNvCxnSpPr>
            <a:cxnSpLocks/>
          </p:cNvCxnSpPr>
          <p:nvPr/>
        </p:nvCxnSpPr>
        <p:spPr>
          <a:xfrm flipH="1">
            <a:off x="8499943" y="2226365"/>
            <a:ext cx="16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8D031C6-8AEA-4E9F-9601-56794C124B02}"/>
              </a:ext>
            </a:extLst>
          </p:cNvPr>
          <p:cNvCxnSpPr>
            <a:cxnSpLocks/>
          </p:cNvCxnSpPr>
          <p:nvPr/>
        </p:nvCxnSpPr>
        <p:spPr>
          <a:xfrm>
            <a:off x="8499943" y="2226365"/>
            <a:ext cx="1" cy="209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D998CB9-6D8F-4856-BE7B-15B98209EA45}"/>
              </a:ext>
            </a:extLst>
          </p:cNvPr>
          <p:cNvCxnSpPr/>
          <p:nvPr/>
        </p:nvCxnSpPr>
        <p:spPr>
          <a:xfrm flipH="1">
            <a:off x="7409651" y="4325510"/>
            <a:ext cx="1090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8A63AE-6906-4EEC-9416-FC5611E94A0B}"/>
              </a:ext>
            </a:extLst>
          </p:cNvPr>
          <p:cNvCxnSpPr/>
          <p:nvPr/>
        </p:nvCxnSpPr>
        <p:spPr>
          <a:xfrm>
            <a:off x="7409651" y="1760717"/>
            <a:ext cx="78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FEB8493-0AD5-4C17-9D39-BA15B988A5C3}"/>
              </a:ext>
            </a:extLst>
          </p:cNvPr>
          <p:cNvCxnSpPr/>
          <p:nvPr/>
        </p:nvCxnSpPr>
        <p:spPr>
          <a:xfrm>
            <a:off x="8213697" y="1760717"/>
            <a:ext cx="0" cy="75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CD67C76-383F-47CB-9BC6-02BBB6168852}"/>
              </a:ext>
            </a:extLst>
          </p:cNvPr>
          <p:cNvCxnSpPr/>
          <p:nvPr/>
        </p:nvCxnSpPr>
        <p:spPr>
          <a:xfrm>
            <a:off x="8197795" y="2512612"/>
            <a:ext cx="47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C010A-8C79-4088-AE2D-EA2C0276493A}"/>
              </a:ext>
            </a:extLst>
          </p:cNvPr>
          <p:cNvSpPr/>
          <p:nvPr/>
        </p:nvSpPr>
        <p:spPr>
          <a:xfrm>
            <a:off x="341907" y="490993"/>
            <a:ext cx="3530379" cy="5876014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359A6-8658-4C8B-8D57-D44176325348}"/>
              </a:ext>
            </a:extLst>
          </p:cNvPr>
          <p:cNvSpPr/>
          <p:nvPr/>
        </p:nvSpPr>
        <p:spPr>
          <a:xfrm>
            <a:off x="341907" y="5897880"/>
            <a:ext cx="3530379" cy="469127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D4E24-EAFE-4718-BC0D-08B64E844BA5}"/>
              </a:ext>
            </a:extLst>
          </p:cNvPr>
          <p:cNvSpPr txBox="1"/>
          <p:nvPr/>
        </p:nvSpPr>
        <p:spPr>
          <a:xfrm>
            <a:off x="556591" y="79513"/>
            <a:ext cx="29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Page</a:t>
            </a:r>
            <a:endParaRPr lang="en-CA" dirty="0"/>
          </a:p>
        </p:txBody>
      </p:sp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6B2FF8F3-647A-4F0B-AB30-96FC7C7D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655" y="5948164"/>
            <a:ext cx="360000" cy="360000"/>
          </a:xfrm>
          <a:prstGeom prst="rect">
            <a:avLst/>
          </a:prstGeom>
        </p:spPr>
      </p:pic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24A7121E-B509-4007-BC2C-C0696C8E8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373" y="5955446"/>
            <a:ext cx="360000" cy="360000"/>
          </a:xfrm>
          <a:prstGeom prst="rect">
            <a:avLst/>
          </a:prstGeom>
        </p:spPr>
      </p:pic>
      <p:pic>
        <p:nvPicPr>
          <p:cNvPr id="25" name="Graphic 24" descr="Paperclip">
            <a:extLst>
              <a:ext uri="{FF2B5EF4-FFF2-40B4-BE49-F238E27FC236}">
                <a16:creationId xmlns:a16="http://schemas.microsoft.com/office/drawing/2014/main" id="{0F36E69B-B0D1-4BF7-8E66-65FFA8EC1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379" y="5948164"/>
            <a:ext cx="360000" cy="360000"/>
          </a:xfrm>
          <a:prstGeom prst="rect">
            <a:avLst/>
          </a:prstGeom>
        </p:spPr>
      </p:pic>
      <p:pic>
        <p:nvPicPr>
          <p:cNvPr id="27" name="Graphic 26" descr="List">
            <a:extLst>
              <a:ext uri="{FF2B5EF4-FFF2-40B4-BE49-F238E27FC236}">
                <a16:creationId xmlns:a16="http://schemas.microsoft.com/office/drawing/2014/main" id="{DCE51246-EA6A-4D30-9A0E-67B0DD0CB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140" y="5955446"/>
            <a:ext cx="360000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8149B0-A347-4856-86C6-D09B63F2B60D}"/>
              </a:ext>
            </a:extLst>
          </p:cNvPr>
          <p:cNvSpPr txBox="1"/>
          <p:nvPr/>
        </p:nvSpPr>
        <p:spPr>
          <a:xfrm>
            <a:off x="1509936" y="419165"/>
            <a:ext cx="11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929A"/>
                </a:solidFill>
              </a:rPr>
              <a:t>Projects</a:t>
            </a:r>
            <a:endParaRPr lang="en-CA" sz="2400" dirty="0">
              <a:solidFill>
                <a:srgbClr val="62929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438B2-0487-4E37-8A7D-B4FDA80CB871}"/>
              </a:ext>
            </a:extLst>
          </p:cNvPr>
          <p:cNvSpPr/>
          <p:nvPr/>
        </p:nvSpPr>
        <p:spPr>
          <a:xfrm>
            <a:off x="501145" y="880830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EDCFB6-9325-44C8-87E8-BE461146B642}"/>
              </a:ext>
            </a:extLst>
          </p:cNvPr>
          <p:cNvSpPr/>
          <p:nvPr/>
        </p:nvSpPr>
        <p:spPr>
          <a:xfrm>
            <a:off x="501145" y="1468428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437202-7CF2-44FC-AAC9-6D41CBF8A960}"/>
              </a:ext>
            </a:extLst>
          </p:cNvPr>
          <p:cNvSpPr/>
          <p:nvPr/>
        </p:nvSpPr>
        <p:spPr>
          <a:xfrm>
            <a:off x="501145" y="2052960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084905-CF30-4B28-9AD8-8DF04A593EA5}"/>
              </a:ext>
            </a:extLst>
          </p:cNvPr>
          <p:cNvSpPr/>
          <p:nvPr/>
        </p:nvSpPr>
        <p:spPr>
          <a:xfrm>
            <a:off x="501144" y="2651364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FFED78-7557-4ED9-AFC3-FC6C848C9514}"/>
              </a:ext>
            </a:extLst>
          </p:cNvPr>
          <p:cNvSpPr/>
          <p:nvPr/>
        </p:nvSpPr>
        <p:spPr>
          <a:xfrm>
            <a:off x="509140" y="3246404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013076-E841-4E63-8B3F-2636EAEC3B9F}"/>
              </a:ext>
            </a:extLst>
          </p:cNvPr>
          <p:cNvSpPr/>
          <p:nvPr/>
        </p:nvSpPr>
        <p:spPr>
          <a:xfrm>
            <a:off x="513346" y="3854476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E74AA-4D50-4B09-AA22-756A2D2242EF}"/>
              </a:ext>
            </a:extLst>
          </p:cNvPr>
          <p:cNvSpPr txBox="1"/>
          <p:nvPr/>
        </p:nvSpPr>
        <p:spPr>
          <a:xfrm>
            <a:off x="493150" y="969683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FD16A-5B05-40EE-A5F4-21DC3525A804}"/>
              </a:ext>
            </a:extLst>
          </p:cNvPr>
          <p:cNvSpPr txBox="1"/>
          <p:nvPr/>
        </p:nvSpPr>
        <p:spPr>
          <a:xfrm>
            <a:off x="509140" y="1559094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ECCE77-1E4F-4CE1-91DA-D9410FD220E7}"/>
              </a:ext>
            </a:extLst>
          </p:cNvPr>
          <p:cNvSpPr txBox="1"/>
          <p:nvPr/>
        </p:nvSpPr>
        <p:spPr>
          <a:xfrm>
            <a:off x="517145" y="2139558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28D6AC-2EE0-4292-94B4-6399337B51A5}"/>
              </a:ext>
            </a:extLst>
          </p:cNvPr>
          <p:cNvSpPr txBox="1"/>
          <p:nvPr/>
        </p:nvSpPr>
        <p:spPr>
          <a:xfrm>
            <a:off x="525150" y="2745006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33060-08D0-4A61-864D-43DA4FF09D74}"/>
              </a:ext>
            </a:extLst>
          </p:cNvPr>
          <p:cNvSpPr txBox="1"/>
          <p:nvPr/>
        </p:nvSpPr>
        <p:spPr>
          <a:xfrm>
            <a:off x="525150" y="3335472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4736E2-8B31-428C-BD7C-0BD6FDC246FC}"/>
              </a:ext>
            </a:extLst>
          </p:cNvPr>
          <p:cNvSpPr txBox="1"/>
          <p:nvPr/>
        </p:nvSpPr>
        <p:spPr>
          <a:xfrm>
            <a:off x="556591" y="3946797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B3D304-E4B8-457B-9A08-31BFACBD0D4E}"/>
              </a:ext>
            </a:extLst>
          </p:cNvPr>
          <p:cNvSpPr/>
          <p:nvPr/>
        </p:nvSpPr>
        <p:spPr>
          <a:xfrm>
            <a:off x="4282170" y="490993"/>
            <a:ext cx="3530379" cy="5876014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7AD060-57AB-4232-8FB2-11985B7E4791}"/>
              </a:ext>
            </a:extLst>
          </p:cNvPr>
          <p:cNvSpPr/>
          <p:nvPr/>
        </p:nvSpPr>
        <p:spPr>
          <a:xfrm>
            <a:off x="4282168" y="500556"/>
            <a:ext cx="3530379" cy="469127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3" name="Graphic 42" descr="Back">
            <a:extLst>
              <a:ext uri="{FF2B5EF4-FFF2-40B4-BE49-F238E27FC236}">
                <a16:creationId xmlns:a16="http://schemas.microsoft.com/office/drawing/2014/main" id="{01F77756-CED1-4240-89B2-03DFD02A45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1122" y="555119"/>
            <a:ext cx="360000" cy="36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4DEE-21B6-455F-B1BB-670A60511E3D}"/>
              </a:ext>
            </a:extLst>
          </p:cNvPr>
          <p:cNvSpPr txBox="1"/>
          <p:nvPr/>
        </p:nvSpPr>
        <p:spPr>
          <a:xfrm>
            <a:off x="4740074" y="555119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D1BCE9-82F7-4730-8F3F-E1152CC5BF0A}"/>
              </a:ext>
            </a:extLst>
          </p:cNvPr>
          <p:cNvSpPr/>
          <p:nvPr/>
        </p:nvSpPr>
        <p:spPr>
          <a:xfrm>
            <a:off x="4349661" y="1154349"/>
            <a:ext cx="2209759" cy="3161780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9E4237-13B2-4EA5-B942-2E393F427FAF}"/>
              </a:ext>
            </a:extLst>
          </p:cNvPr>
          <p:cNvSpPr/>
          <p:nvPr/>
        </p:nvSpPr>
        <p:spPr>
          <a:xfrm>
            <a:off x="6775160" y="1154349"/>
            <a:ext cx="1037387" cy="1959989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E82E7-9C3A-4631-819C-5AAA40E4AA15}"/>
              </a:ext>
            </a:extLst>
          </p:cNvPr>
          <p:cNvSpPr txBox="1"/>
          <p:nvPr/>
        </p:nvSpPr>
        <p:spPr>
          <a:xfrm>
            <a:off x="4302668" y="1117896"/>
            <a:ext cx="15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2929A"/>
                </a:solidFill>
              </a:rPr>
              <a:t>ToDo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C5FFEC-0EF8-4C2E-BFA1-9D56A0C21D46}"/>
              </a:ext>
            </a:extLst>
          </p:cNvPr>
          <p:cNvSpPr txBox="1"/>
          <p:nvPr/>
        </p:nvSpPr>
        <p:spPr>
          <a:xfrm>
            <a:off x="5687970" y="1170147"/>
            <a:ext cx="91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2929A"/>
                </a:solidFill>
              </a:rPr>
              <a:t>+ Add Item</a:t>
            </a:r>
            <a:endParaRPr lang="en-CA" sz="1200" dirty="0">
              <a:solidFill>
                <a:srgbClr val="62929A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BE3C6E-9B3A-4D2A-9E43-35C425E661C8}"/>
              </a:ext>
            </a:extLst>
          </p:cNvPr>
          <p:cNvSpPr/>
          <p:nvPr/>
        </p:nvSpPr>
        <p:spPr>
          <a:xfrm>
            <a:off x="4423786" y="1487228"/>
            <a:ext cx="2042328" cy="441198"/>
          </a:xfrm>
          <a:prstGeom prst="rect">
            <a:avLst/>
          </a:prstGeom>
          <a:solidFill>
            <a:srgbClr val="363434"/>
          </a:solidFill>
          <a:ln>
            <a:solidFill>
              <a:srgbClr val="EF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ABFAEF-E545-461C-A13D-5890A33B374E}"/>
              </a:ext>
            </a:extLst>
          </p:cNvPr>
          <p:cNvSpPr txBox="1"/>
          <p:nvPr/>
        </p:nvSpPr>
        <p:spPr>
          <a:xfrm>
            <a:off x="4411114" y="1475846"/>
            <a:ext cx="1623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EFECEC"/>
                </a:solidFill>
              </a:rPr>
              <a:t>Enter a Note</a:t>
            </a:r>
            <a:endParaRPr lang="en-CA" sz="900" dirty="0">
              <a:solidFill>
                <a:srgbClr val="EF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242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Schweeder</dc:creator>
  <cp:lastModifiedBy>Cameron Schweeder</cp:lastModifiedBy>
  <cp:revision>18</cp:revision>
  <dcterms:created xsi:type="dcterms:W3CDTF">2020-04-08T20:59:22Z</dcterms:created>
  <dcterms:modified xsi:type="dcterms:W3CDTF">2020-04-11T04:56:56Z</dcterms:modified>
</cp:coreProperties>
</file>