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6" r:id="rId4"/>
    <p:sldId id="267" r:id="rId5"/>
    <p:sldId id="268" r:id="rId6"/>
    <p:sldId id="272" r:id="rId7"/>
    <p:sldId id="274" r:id="rId8"/>
    <p:sldId id="269" r:id="rId9"/>
    <p:sldId id="270" r:id="rId10"/>
  </p:sldIdLst>
  <p:sldSz cx="6858000" cy="9144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-1488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Sprzedaż</c:v>
                </c:pt>
              </c:strCache>
            </c:strRef>
          </c:tx>
          <c:cat>
            <c:strRef>
              <c:f>Arkusz1!$A$2:$A$4</c:f>
              <c:strCache>
                <c:ptCount val="3"/>
                <c:pt idx="0">
                  <c:v>Pierzga</c:v>
                </c:pt>
                <c:pt idx="1">
                  <c:v>Propolis</c:v>
                </c:pt>
                <c:pt idx="2">
                  <c:v>Mleczko pszczele</c:v>
                </c:pt>
              </c:strCache>
            </c:strRef>
          </c:cat>
          <c:val>
            <c:numRef>
              <c:f>Arkusz1!$B$2:$B$4</c:f>
              <c:numCache>
                <c:formatCode>Standardowy</c:formatCode>
                <c:ptCount val="3"/>
                <c:pt idx="0">
                  <c:v>12.3</c:v>
                </c:pt>
                <c:pt idx="1">
                  <c:v>3.5</c:v>
                </c:pt>
                <c:pt idx="2">
                  <c:v>0.82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Sprzedaż</c:v>
                </c:pt>
              </c:strCache>
            </c:strRef>
          </c:tx>
          <c:cat>
            <c:strRef>
              <c:f>Arkusz1!$A$2:$A$4</c:f>
              <c:strCache>
                <c:ptCount val="3"/>
                <c:pt idx="0">
                  <c:v>Pierzga</c:v>
                </c:pt>
                <c:pt idx="1">
                  <c:v>Propolis</c:v>
                </c:pt>
                <c:pt idx="2">
                  <c:v>Mleczko pszczele</c:v>
                </c:pt>
              </c:strCache>
            </c:strRef>
          </c:cat>
          <c:val>
            <c:numRef>
              <c:f>Arkusz1!$B$2:$B$4</c:f>
              <c:numCache>
                <c:formatCode>Standardowy</c:formatCode>
                <c:ptCount val="3"/>
                <c:pt idx="0">
                  <c:v>12.3</c:v>
                </c:pt>
                <c:pt idx="1">
                  <c:v>3.5</c:v>
                </c:pt>
                <c:pt idx="2">
                  <c:v>0.82000000000000017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view3D>
      <c:perspective val="30"/>
    </c:view3D>
    <c:plotArea>
      <c:layout/>
      <c:bar3DChart>
        <c:barDir val="bar"/>
        <c:grouping val="clustered"/>
        <c:ser>
          <c:idx val="0"/>
          <c:order val="0"/>
          <c:tx>
            <c:strRef>
              <c:f>Arkusz1!$B$1</c:f>
              <c:strCache>
                <c:ptCount val="1"/>
                <c:pt idx="0">
                  <c:v>Wiosenny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Arkusz1!$B$2:$B$5</c:f>
              <c:numCache>
                <c:formatCode>Standardowy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Lipowy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Arkusz1!$C$2:$C$5</c:f>
              <c:numCache>
                <c:formatCode>Standardowy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Spadziowy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Arkusz1!$D$2:$D$5</c:f>
              <c:numCache>
                <c:formatCode>Standardowy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Arkusz1!$E$1</c:f>
              <c:strCache>
                <c:ptCount val="1"/>
                <c:pt idx="0">
                  <c:v>Wielokwiatowy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I kwartał</c:v>
                </c:pt>
                <c:pt idx="1">
                  <c:v>II kwartał</c:v>
                </c:pt>
                <c:pt idx="2">
                  <c:v>III kwartał</c:v>
                </c:pt>
                <c:pt idx="3">
                  <c:v>IV kwartał</c:v>
                </c:pt>
              </c:strCache>
            </c:strRef>
          </c:cat>
          <c:val>
            <c:numRef>
              <c:f>Arkusz1!$E$2:$E$5</c:f>
              <c:numCache>
                <c:formatCode>Standardowy</c:formatCode>
                <c:ptCount val="4"/>
                <c:pt idx="0">
                  <c:v>4.5</c:v>
                </c:pt>
                <c:pt idx="1">
                  <c:v>3.6</c:v>
                </c:pt>
                <c:pt idx="2">
                  <c:v>2.7</c:v>
                </c:pt>
                <c:pt idx="3">
                  <c:v>3.9</c:v>
                </c:pt>
              </c:numCache>
            </c:numRef>
          </c:val>
        </c:ser>
        <c:shape val="box"/>
        <c:axId val="101618432"/>
        <c:axId val="101619968"/>
        <c:axId val="0"/>
      </c:bar3DChart>
      <c:catAx>
        <c:axId val="101618432"/>
        <c:scaling>
          <c:orientation val="minMax"/>
        </c:scaling>
        <c:axPos val="l"/>
        <c:tickLblPos val="nextTo"/>
        <c:crossAx val="101619968"/>
        <c:crosses val="autoZero"/>
        <c:auto val="1"/>
        <c:lblAlgn val="ctr"/>
        <c:lblOffset val="100"/>
      </c:catAx>
      <c:valAx>
        <c:axId val="101619968"/>
        <c:scaling>
          <c:orientation val="minMax"/>
        </c:scaling>
        <c:axPos val="b"/>
        <c:majorGridlines/>
        <c:numFmt formatCode="Standardowy" sourceLinked="1"/>
        <c:tickLblPos val="nextTo"/>
        <c:crossAx val="1016184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/>
      <c:barChart>
        <c:barDir val="bar"/>
        <c:grouping val="clustered"/>
        <c:ser>
          <c:idx val="0"/>
          <c:order val="0"/>
          <c:tx>
            <c:strRef>
              <c:f>Arkusz1!$B$1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Miód</c:v>
                </c:pt>
                <c:pt idx="1">
                  <c:v>Wosk</c:v>
                </c:pt>
                <c:pt idx="2">
                  <c:v>Propolis</c:v>
                </c:pt>
                <c:pt idx="3">
                  <c:v>Mleczko pszczele</c:v>
                </c:pt>
              </c:strCache>
            </c:strRef>
          </c:cat>
          <c:val>
            <c:numRef>
              <c:f>Arkusz1!$B$2:$B$5</c:f>
              <c:numCache>
                <c:formatCode>Standardowy</c:formatCode>
                <c:ptCount val="4"/>
                <c:pt idx="0">
                  <c:v>17</c:v>
                </c:pt>
                <c:pt idx="1">
                  <c:v>75</c:v>
                </c:pt>
                <c:pt idx="2">
                  <c:v>350</c:v>
                </c:pt>
                <c:pt idx="3">
                  <c:v>450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Miód</c:v>
                </c:pt>
                <c:pt idx="1">
                  <c:v>Wosk</c:v>
                </c:pt>
                <c:pt idx="2">
                  <c:v>Propolis</c:v>
                </c:pt>
                <c:pt idx="3">
                  <c:v>Mleczko pszczele</c:v>
                </c:pt>
              </c:strCache>
            </c:strRef>
          </c:cat>
          <c:val>
            <c:numRef>
              <c:f>Arkusz1!$C$2:$C$5</c:f>
              <c:numCache>
                <c:formatCode>Standardowy</c:formatCode>
                <c:ptCount val="4"/>
                <c:pt idx="0">
                  <c:v>18</c:v>
                </c:pt>
                <c:pt idx="1">
                  <c:v>80</c:v>
                </c:pt>
                <c:pt idx="2">
                  <c:v>400</c:v>
                </c:pt>
                <c:pt idx="3">
                  <c:v>500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Arkusz1!$A$2:$A$5</c:f>
              <c:strCache>
                <c:ptCount val="4"/>
                <c:pt idx="0">
                  <c:v>Miód</c:v>
                </c:pt>
                <c:pt idx="1">
                  <c:v>Wosk</c:v>
                </c:pt>
                <c:pt idx="2">
                  <c:v>Propolis</c:v>
                </c:pt>
                <c:pt idx="3">
                  <c:v>Mleczko pszczele</c:v>
                </c:pt>
              </c:strCache>
            </c:strRef>
          </c:cat>
          <c:val>
            <c:numRef>
              <c:f>Arkusz1!$D$2:$D$5</c:f>
              <c:numCache>
                <c:formatCode>Standardowy</c:formatCode>
                <c:ptCount val="4"/>
                <c:pt idx="0">
                  <c:v>19</c:v>
                </c:pt>
                <c:pt idx="1">
                  <c:v>82</c:v>
                </c:pt>
                <c:pt idx="2">
                  <c:v>430</c:v>
                </c:pt>
                <c:pt idx="3">
                  <c:v>500</c:v>
                </c:pt>
              </c:numCache>
            </c:numRef>
          </c:val>
        </c:ser>
        <c:axId val="65895808"/>
        <c:axId val="65901696"/>
      </c:barChart>
      <c:catAx>
        <c:axId val="65895808"/>
        <c:scaling>
          <c:orientation val="minMax"/>
        </c:scaling>
        <c:axPos val="l"/>
        <c:tickLblPos val="nextTo"/>
        <c:crossAx val="65901696"/>
        <c:crosses val="autoZero"/>
        <c:auto val="1"/>
        <c:lblAlgn val="ctr"/>
        <c:lblOffset val="100"/>
      </c:catAx>
      <c:valAx>
        <c:axId val="65901696"/>
        <c:scaling>
          <c:orientation val="minMax"/>
        </c:scaling>
        <c:axPos val="b"/>
        <c:majorGridlines/>
        <c:numFmt formatCode="Standardowy" sourceLinked="1"/>
        <c:tickLblPos val="nextTo"/>
        <c:crossAx val="658958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542CF-4655-4466-9543-3AFBC08D7CD2}" type="doc">
      <dgm:prSet loTypeId="urn:microsoft.com/office/officeart/2005/8/layout/hierarchy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ED014909-4E86-451C-8D77-86501DAF91AA}">
      <dgm:prSet phldrT="[Tekst]"/>
      <dgm:spPr/>
      <dgm:t>
        <a:bodyPr/>
        <a:lstStyle/>
        <a:p>
          <a:r>
            <a:rPr kumimoji="0" lang="pl-PL" b="0" i="0" u="none" strike="noStrike" cap="none" normalizeH="0" baseline="0" dirty="0" smtClean="0">
              <a:ln/>
              <a:effectLst/>
              <a:latin typeface="Times New Roman" pitchFamily="18" charset="0"/>
            </a:rPr>
            <a:t>Łukasz Nawrotny</a:t>
          </a:r>
        </a:p>
        <a:p>
          <a:pPr rtl="0"/>
          <a:r>
            <a:rPr kumimoji="0" lang="pl-PL" b="0" i="0" u="none" strike="noStrike" cap="none" normalizeH="0" baseline="0" dirty="0" smtClean="0">
              <a:ln/>
              <a:effectLst/>
              <a:latin typeface="Times New Roman" pitchFamily="18" charset="0"/>
            </a:rPr>
            <a:t>Dyrektor</a:t>
          </a:r>
          <a:endParaRPr lang="pl-PL" dirty="0"/>
        </a:p>
      </dgm:t>
    </dgm:pt>
    <dgm:pt modelId="{24D65F4F-CF51-453C-9B6C-A1313EF9AEAF}" type="parTrans" cxnId="{F9DA1A9F-AF80-4762-9F9E-6912A39193D1}">
      <dgm:prSet/>
      <dgm:spPr/>
      <dgm:t>
        <a:bodyPr/>
        <a:lstStyle/>
        <a:p>
          <a:endParaRPr lang="pl-PL"/>
        </a:p>
      </dgm:t>
    </dgm:pt>
    <dgm:pt modelId="{E5106D2F-AFF1-482F-A2DB-F979CD32E39A}" type="sibTrans" cxnId="{F9DA1A9F-AF80-4762-9F9E-6912A39193D1}">
      <dgm:prSet/>
      <dgm:spPr/>
      <dgm:t>
        <a:bodyPr/>
        <a:lstStyle/>
        <a:p>
          <a:endParaRPr lang="pl-PL"/>
        </a:p>
      </dgm:t>
    </dgm:pt>
    <dgm:pt modelId="{0AC747FC-3C83-4E97-B4A5-D7E280ED1C2D}">
      <dgm:prSet phldrT="[Tekst]"/>
      <dgm:spPr/>
      <dgm:t>
        <a:bodyPr/>
        <a:lstStyle/>
        <a:p>
          <a:r>
            <a:rPr kumimoji="0" lang="pl-PL" b="0" i="0" u="none" strike="noStrike" cap="none" normalizeH="0" baseline="0" dirty="0" smtClean="0">
              <a:ln/>
              <a:effectLst/>
              <a:latin typeface="Times New Roman" pitchFamily="18" charset="0"/>
            </a:rPr>
            <a:t>Jerzy Truteń</a:t>
          </a:r>
        </a:p>
        <a:p>
          <a:pPr rtl="0"/>
          <a:r>
            <a:rPr kumimoji="0" lang="pl-PL" b="0" i="0" u="none" strike="noStrike" cap="none" normalizeH="0" baseline="0" dirty="0" smtClean="0">
              <a:ln/>
              <a:effectLst/>
              <a:latin typeface="Times New Roman" pitchFamily="18" charset="0"/>
            </a:rPr>
            <a:t>Starszy pszczelarz</a:t>
          </a:r>
          <a:endParaRPr lang="pl-PL" dirty="0"/>
        </a:p>
      </dgm:t>
    </dgm:pt>
    <dgm:pt modelId="{C22A5AE2-7D56-400E-BD9A-4D58320CC272}" type="parTrans" cxnId="{F6E4E6A5-8AC7-40AD-8211-72143296C827}">
      <dgm:prSet/>
      <dgm:spPr/>
      <dgm:t>
        <a:bodyPr/>
        <a:lstStyle/>
        <a:p>
          <a:endParaRPr lang="pl-PL" dirty="0"/>
        </a:p>
      </dgm:t>
    </dgm:pt>
    <dgm:pt modelId="{3B85ECC0-FDB3-4397-8737-3CF57142AB67}" type="sibTrans" cxnId="{F6E4E6A5-8AC7-40AD-8211-72143296C827}">
      <dgm:prSet/>
      <dgm:spPr/>
      <dgm:t>
        <a:bodyPr/>
        <a:lstStyle/>
        <a:p>
          <a:endParaRPr lang="pl-PL"/>
        </a:p>
      </dgm:t>
    </dgm:pt>
    <dgm:pt modelId="{51CDA9EC-3A67-4F5C-9555-59944D89B2AB}">
      <dgm:prSet phldrT="[Tekst]"/>
      <dgm:spPr/>
      <dgm:t>
        <a:bodyPr/>
        <a:lstStyle/>
        <a:p>
          <a:r>
            <a:rPr kumimoji="0" lang="pl-PL" b="0" i="0" u="none" strike="noStrike" cap="none" normalizeH="0" baseline="0" dirty="0" smtClean="0">
              <a:ln/>
              <a:effectLst/>
              <a:latin typeface="Times New Roman" pitchFamily="18" charset="0"/>
            </a:rPr>
            <a:t>Joanna Kapusta</a:t>
          </a:r>
        </a:p>
        <a:p>
          <a:pPr rtl="0"/>
          <a:r>
            <a:rPr kumimoji="0" lang="pl-PL" b="0" i="0" u="none" strike="noStrike" cap="none" normalizeH="0" baseline="0" dirty="0" smtClean="0">
              <a:ln/>
              <a:effectLst/>
              <a:latin typeface="Times New Roman" pitchFamily="18" charset="0"/>
            </a:rPr>
            <a:t>Asystent</a:t>
          </a:r>
          <a:endParaRPr lang="pl-PL" dirty="0"/>
        </a:p>
      </dgm:t>
    </dgm:pt>
    <dgm:pt modelId="{E950D6D5-AD4D-4D90-B224-DF7914660C8C}" type="parTrans" cxnId="{B61EAA2A-C4A7-4DF0-B912-1F0DBFB05B03}">
      <dgm:prSet/>
      <dgm:spPr/>
      <dgm:t>
        <a:bodyPr/>
        <a:lstStyle/>
        <a:p>
          <a:endParaRPr lang="pl-PL" dirty="0"/>
        </a:p>
      </dgm:t>
    </dgm:pt>
    <dgm:pt modelId="{AFD83EA6-8C6A-4B3F-B005-BEB734B34D57}" type="sibTrans" cxnId="{B61EAA2A-C4A7-4DF0-B912-1F0DBFB05B03}">
      <dgm:prSet/>
      <dgm:spPr/>
      <dgm:t>
        <a:bodyPr/>
        <a:lstStyle/>
        <a:p>
          <a:endParaRPr lang="pl-PL"/>
        </a:p>
      </dgm:t>
    </dgm:pt>
    <dgm:pt modelId="{74C4A4AA-B0E9-4291-B212-7DC98787EAF0}">
      <dgm:prSet/>
      <dgm:spPr/>
      <dgm:t>
        <a:bodyPr/>
        <a:lstStyle/>
        <a:p>
          <a:r>
            <a:rPr lang="pl-PL" dirty="0" smtClean="0"/>
            <a:t>Kaczorowski</a:t>
          </a:r>
        </a:p>
        <a:p>
          <a:r>
            <a:rPr lang="pl-PL" dirty="0" smtClean="0"/>
            <a:t>Pszczelarz</a:t>
          </a:r>
          <a:endParaRPr lang="pl-PL" dirty="0"/>
        </a:p>
      </dgm:t>
    </dgm:pt>
    <dgm:pt modelId="{602BF355-8E4C-41C2-957A-7816AC295E87}" type="parTrans" cxnId="{876B3FAA-E3BC-4AE1-888A-D4E34EF52689}">
      <dgm:prSet/>
      <dgm:spPr/>
    </dgm:pt>
    <dgm:pt modelId="{75673529-9790-41AC-ABCC-E0114F521239}" type="sibTrans" cxnId="{876B3FAA-E3BC-4AE1-888A-D4E34EF52689}">
      <dgm:prSet/>
      <dgm:spPr/>
    </dgm:pt>
    <dgm:pt modelId="{9627B36B-D9F5-4D44-A06D-A8DF83B57B88}" type="pres">
      <dgm:prSet presAssocID="{961542CF-4655-4466-9543-3AFBC08D7C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4FECB329-7139-4E25-9140-23F717886EBD}" type="pres">
      <dgm:prSet presAssocID="{ED014909-4E86-451C-8D77-86501DAF91AA}" presName="hierRoot1" presStyleCnt="0"/>
      <dgm:spPr/>
      <dgm:t>
        <a:bodyPr/>
        <a:lstStyle/>
        <a:p>
          <a:endParaRPr lang="pl-PL"/>
        </a:p>
      </dgm:t>
    </dgm:pt>
    <dgm:pt modelId="{D0F949CA-2F05-4A97-BC44-CE039AEF21F7}" type="pres">
      <dgm:prSet presAssocID="{ED014909-4E86-451C-8D77-86501DAF91AA}" presName="composite" presStyleCnt="0"/>
      <dgm:spPr/>
      <dgm:t>
        <a:bodyPr/>
        <a:lstStyle/>
        <a:p>
          <a:endParaRPr lang="pl-PL"/>
        </a:p>
      </dgm:t>
    </dgm:pt>
    <dgm:pt modelId="{3547E3AF-7BA9-45DD-9DB9-A013DF8AF480}" type="pres">
      <dgm:prSet presAssocID="{ED014909-4E86-451C-8D77-86501DAF91AA}" presName="background" presStyleLbl="node0" presStyleIdx="0" presStyleCnt="1"/>
      <dgm:spPr/>
      <dgm:t>
        <a:bodyPr/>
        <a:lstStyle/>
        <a:p>
          <a:endParaRPr lang="pl-PL"/>
        </a:p>
      </dgm:t>
    </dgm:pt>
    <dgm:pt modelId="{78E13A24-3506-40C2-A947-AA6F455BF4DB}" type="pres">
      <dgm:prSet presAssocID="{ED014909-4E86-451C-8D77-86501DAF91A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EF8C482-54AD-4686-8787-98CAA44565DB}" type="pres">
      <dgm:prSet presAssocID="{ED014909-4E86-451C-8D77-86501DAF91AA}" presName="hierChild2" presStyleCnt="0"/>
      <dgm:spPr/>
      <dgm:t>
        <a:bodyPr/>
        <a:lstStyle/>
        <a:p>
          <a:endParaRPr lang="pl-PL"/>
        </a:p>
      </dgm:t>
    </dgm:pt>
    <dgm:pt modelId="{16C8A5F4-5608-4561-86C2-3163DD96B9E2}" type="pres">
      <dgm:prSet presAssocID="{C22A5AE2-7D56-400E-BD9A-4D58320CC272}" presName="Name10" presStyleLbl="parChTrans1D2" presStyleIdx="0" presStyleCnt="2"/>
      <dgm:spPr/>
      <dgm:t>
        <a:bodyPr/>
        <a:lstStyle/>
        <a:p>
          <a:endParaRPr lang="pl-PL"/>
        </a:p>
      </dgm:t>
    </dgm:pt>
    <dgm:pt modelId="{27B7C912-F662-45D1-80F5-4CA1ACE81079}" type="pres">
      <dgm:prSet presAssocID="{0AC747FC-3C83-4E97-B4A5-D7E280ED1C2D}" presName="hierRoot2" presStyleCnt="0"/>
      <dgm:spPr/>
      <dgm:t>
        <a:bodyPr/>
        <a:lstStyle/>
        <a:p>
          <a:endParaRPr lang="pl-PL"/>
        </a:p>
      </dgm:t>
    </dgm:pt>
    <dgm:pt modelId="{A3FA807F-A39E-402E-853E-C6BABC47D213}" type="pres">
      <dgm:prSet presAssocID="{0AC747FC-3C83-4E97-B4A5-D7E280ED1C2D}" presName="composite2" presStyleCnt="0"/>
      <dgm:spPr/>
      <dgm:t>
        <a:bodyPr/>
        <a:lstStyle/>
        <a:p>
          <a:endParaRPr lang="pl-PL"/>
        </a:p>
      </dgm:t>
    </dgm:pt>
    <dgm:pt modelId="{55181205-FC98-4398-8F3E-DC689354F0FC}" type="pres">
      <dgm:prSet presAssocID="{0AC747FC-3C83-4E97-B4A5-D7E280ED1C2D}" presName="background2" presStyleLbl="node2" presStyleIdx="0" presStyleCnt="2"/>
      <dgm:spPr/>
      <dgm:t>
        <a:bodyPr/>
        <a:lstStyle/>
        <a:p>
          <a:endParaRPr lang="pl-PL"/>
        </a:p>
      </dgm:t>
    </dgm:pt>
    <dgm:pt modelId="{3B5AA861-EDB1-4E82-8734-07B3C0275773}" type="pres">
      <dgm:prSet presAssocID="{0AC747FC-3C83-4E97-B4A5-D7E280ED1C2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24A733-9EC2-4B23-A200-B4830091180E}" type="pres">
      <dgm:prSet presAssocID="{0AC747FC-3C83-4E97-B4A5-D7E280ED1C2D}" presName="hierChild3" presStyleCnt="0"/>
      <dgm:spPr/>
      <dgm:t>
        <a:bodyPr/>
        <a:lstStyle/>
        <a:p>
          <a:endParaRPr lang="pl-PL"/>
        </a:p>
      </dgm:t>
    </dgm:pt>
    <dgm:pt modelId="{E45C7ABB-BB8B-4A32-B013-14FAF62485CB}" type="pres">
      <dgm:prSet presAssocID="{E950D6D5-AD4D-4D90-B224-DF7914660C8C}" presName="Name17" presStyleLbl="parChTrans1D3" presStyleIdx="0" presStyleCnt="1"/>
      <dgm:spPr/>
      <dgm:t>
        <a:bodyPr/>
        <a:lstStyle/>
        <a:p>
          <a:endParaRPr lang="pl-PL"/>
        </a:p>
      </dgm:t>
    </dgm:pt>
    <dgm:pt modelId="{A02CE608-194A-4497-8A02-29DA6C1C9982}" type="pres">
      <dgm:prSet presAssocID="{51CDA9EC-3A67-4F5C-9555-59944D89B2AB}" presName="hierRoot3" presStyleCnt="0"/>
      <dgm:spPr/>
      <dgm:t>
        <a:bodyPr/>
        <a:lstStyle/>
        <a:p>
          <a:endParaRPr lang="pl-PL"/>
        </a:p>
      </dgm:t>
    </dgm:pt>
    <dgm:pt modelId="{35D5D541-CAE9-47D5-8AB1-95F31BD90184}" type="pres">
      <dgm:prSet presAssocID="{51CDA9EC-3A67-4F5C-9555-59944D89B2AB}" presName="composite3" presStyleCnt="0"/>
      <dgm:spPr/>
      <dgm:t>
        <a:bodyPr/>
        <a:lstStyle/>
        <a:p>
          <a:endParaRPr lang="pl-PL"/>
        </a:p>
      </dgm:t>
    </dgm:pt>
    <dgm:pt modelId="{E73AD02B-FAA7-4F08-9CD9-A2FA376A157C}" type="pres">
      <dgm:prSet presAssocID="{51CDA9EC-3A67-4F5C-9555-59944D89B2AB}" presName="background3" presStyleLbl="node3" presStyleIdx="0" presStyleCnt="1"/>
      <dgm:spPr/>
      <dgm:t>
        <a:bodyPr/>
        <a:lstStyle/>
        <a:p>
          <a:endParaRPr lang="pl-PL"/>
        </a:p>
      </dgm:t>
    </dgm:pt>
    <dgm:pt modelId="{A608F222-C266-4AD4-B69D-239E607C78BC}" type="pres">
      <dgm:prSet presAssocID="{51CDA9EC-3A67-4F5C-9555-59944D89B2AB}" presName="text3" presStyleLbl="fgAcc3" presStyleIdx="0" presStyleCnt="1" custLinFactNeighborX="7" custLinFactNeighborY="-1459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388A001-E79A-4406-BB9F-B5F159A38854}" type="pres">
      <dgm:prSet presAssocID="{51CDA9EC-3A67-4F5C-9555-59944D89B2AB}" presName="hierChild4" presStyleCnt="0"/>
      <dgm:spPr/>
      <dgm:t>
        <a:bodyPr/>
        <a:lstStyle/>
        <a:p>
          <a:endParaRPr lang="pl-PL"/>
        </a:p>
      </dgm:t>
    </dgm:pt>
    <dgm:pt modelId="{D966E1A1-B754-40E8-99FE-C1210DC6F276}" type="pres">
      <dgm:prSet presAssocID="{602BF355-8E4C-41C2-957A-7816AC295E87}" presName="Name10" presStyleLbl="parChTrans1D2" presStyleIdx="1" presStyleCnt="2"/>
      <dgm:spPr/>
      <dgm:t>
        <a:bodyPr/>
        <a:lstStyle/>
        <a:p>
          <a:endParaRPr lang="pl-PL"/>
        </a:p>
      </dgm:t>
    </dgm:pt>
    <dgm:pt modelId="{5D362CFC-2DFB-49F1-89CF-0F40C62746FF}" type="pres">
      <dgm:prSet presAssocID="{74C4A4AA-B0E9-4291-B212-7DC98787EAF0}" presName="hierRoot2" presStyleCnt="0"/>
      <dgm:spPr/>
      <dgm:t>
        <a:bodyPr/>
        <a:lstStyle/>
        <a:p>
          <a:endParaRPr lang="pl-PL"/>
        </a:p>
      </dgm:t>
    </dgm:pt>
    <dgm:pt modelId="{3F48AAAF-9BAC-4FD5-87D7-52A1E403E0F3}" type="pres">
      <dgm:prSet presAssocID="{74C4A4AA-B0E9-4291-B212-7DC98787EAF0}" presName="composite2" presStyleCnt="0"/>
      <dgm:spPr/>
      <dgm:t>
        <a:bodyPr/>
        <a:lstStyle/>
        <a:p>
          <a:endParaRPr lang="pl-PL"/>
        </a:p>
      </dgm:t>
    </dgm:pt>
    <dgm:pt modelId="{7A93F5F1-8AB8-4A69-AA85-918B0F1EB0E7}" type="pres">
      <dgm:prSet presAssocID="{74C4A4AA-B0E9-4291-B212-7DC98787EAF0}" presName="background2" presStyleLbl="node2" presStyleIdx="1" presStyleCnt="2"/>
      <dgm:spPr/>
      <dgm:t>
        <a:bodyPr/>
        <a:lstStyle/>
        <a:p>
          <a:endParaRPr lang="pl-PL"/>
        </a:p>
      </dgm:t>
    </dgm:pt>
    <dgm:pt modelId="{867AE9BF-194C-43D4-B17B-8DEE33DD4941}" type="pres">
      <dgm:prSet presAssocID="{74C4A4AA-B0E9-4291-B212-7DC98787EAF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AE13210-B35F-4113-A448-B6F961813E44}" type="pres">
      <dgm:prSet presAssocID="{74C4A4AA-B0E9-4291-B212-7DC98787EAF0}" presName="hierChild3" presStyleCnt="0"/>
      <dgm:spPr/>
      <dgm:t>
        <a:bodyPr/>
        <a:lstStyle/>
        <a:p>
          <a:endParaRPr lang="pl-PL"/>
        </a:p>
      </dgm:t>
    </dgm:pt>
  </dgm:ptLst>
  <dgm:cxnLst>
    <dgm:cxn modelId="{876B3FAA-E3BC-4AE1-888A-D4E34EF52689}" srcId="{ED014909-4E86-451C-8D77-86501DAF91AA}" destId="{74C4A4AA-B0E9-4291-B212-7DC98787EAF0}" srcOrd="1" destOrd="0" parTransId="{602BF355-8E4C-41C2-957A-7816AC295E87}" sibTransId="{75673529-9790-41AC-ABCC-E0114F521239}"/>
    <dgm:cxn modelId="{4BE58A0A-D2F1-4DED-B94C-11F12E8152EA}" type="presOf" srcId="{602BF355-8E4C-41C2-957A-7816AC295E87}" destId="{D966E1A1-B754-40E8-99FE-C1210DC6F276}" srcOrd="0" destOrd="0" presId="urn:microsoft.com/office/officeart/2005/8/layout/hierarchy1"/>
    <dgm:cxn modelId="{58A5B1F2-9614-4015-A7DA-8CC128F88D87}" type="presOf" srcId="{ED014909-4E86-451C-8D77-86501DAF91AA}" destId="{78E13A24-3506-40C2-A947-AA6F455BF4DB}" srcOrd="0" destOrd="0" presId="urn:microsoft.com/office/officeart/2005/8/layout/hierarchy1"/>
    <dgm:cxn modelId="{986184C3-2E60-4CCC-821D-084E5DEA7E1C}" type="presOf" srcId="{0AC747FC-3C83-4E97-B4A5-D7E280ED1C2D}" destId="{3B5AA861-EDB1-4E82-8734-07B3C0275773}" srcOrd="0" destOrd="0" presId="urn:microsoft.com/office/officeart/2005/8/layout/hierarchy1"/>
    <dgm:cxn modelId="{2C0EBABB-1B68-4832-B895-C30DB09840F4}" type="presOf" srcId="{C22A5AE2-7D56-400E-BD9A-4D58320CC272}" destId="{16C8A5F4-5608-4561-86C2-3163DD96B9E2}" srcOrd="0" destOrd="0" presId="urn:microsoft.com/office/officeart/2005/8/layout/hierarchy1"/>
    <dgm:cxn modelId="{D1B585CD-40D4-417B-9229-7A5140387CFC}" type="presOf" srcId="{E950D6D5-AD4D-4D90-B224-DF7914660C8C}" destId="{E45C7ABB-BB8B-4A32-B013-14FAF62485CB}" srcOrd="0" destOrd="0" presId="urn:microsoft.com/office/officeart/2005/8/layout/hierarchy1"/>
    <dgm:cxn modelId="{F9BAA326-2F8F-4F3E-94F9-CA98A5BDB620}" type="presOf" srcId="{74C4A4AA-B0E9-4291-B212-7DC98787EAF0}" destId="{867AE9BF-194C-43D4-B17B-8DEE33DD4941}" srcOrd="0" destOrd="0" presId="urn:microsoft.com/office/officeart/2005/8/layout/hierarchy1"/>
    <dgm:cxn modelId="{4EFFB343-3D23-4A50-834C-A2C6D41731B4}" type="presOf" srcId="{51CDA9EC-3A67-4F5C-9555-59944D89B2AB}" destId="{A608F222-C266-4AD4-B69D-239E607C78BC}" srcOrd="0" destOrd="0" presId="urn:microsoft.com/office/officeart/2005/8/layout/hierarchy1"/>
    <dgm:cxn modelId="{F9DA1A9F-AF80-4762-9F9E-6912A39193D1}" srcId="{961542CF-4655-4466-9543-3AFBC08D7CD2}" destId="{ED014909-4E86-451C-8D77-86501DAF91AA}" srcOrd="0" destOrd="0" parTransId="{24D65F4F-CF51-453C-9B6C-A1313EF9AEAF}" sibTransId="{E5106D2F-AFF1-482F-A2DB-F979CD32E39A}"/>
    <dgm:cxn modelId="{F6E4E6A5-8AC7-40AD-8211-72143296C827}" srcId="{ED014909-4E86-451C-8D77-86501DAF91AA}" destId="{0AC747FC-3C83-4E97-B4A5-D7E280ED1C2D}" srcOrd="0" destOrd="0" parTransId="{C22A5AE2-7D56-400E-BD9A-4D58320CC272}" sibTransId="{3B85ECC0-FDB3-4397-8737-3CF57142AB67}"/>
    <dgm:cxn modelId="{C83D9DD1-CEE8-4988-999B-0F60F613C1D6}" type="presOf" srcId="{961542CF-4655-4466-9543-3AFBC08D7CD2}" destId="{9627B36B-D9F5-4D44-A06D-A8DF83B57B88}" srcOrd="0" destOrd="0" presId="urn:microsoft.com/office/officeart/2005/8/layout/hierarchy1"/>
    <dgm:cxn modelId="{B61EAA2A-C4A7-4DF0-B912-1F0DBFB05B03}" srcId="{0AC747FC-3C83-4E97-B4A5-D7E280ED1C2D}" destId="{51CDA9EC-3A67-4F5C-9555-59944D89B2AB}" srcOrd="0" destOrd="0" parTransId="{E950D6D5-AD4D-4D90-B224-DF7914660C8C}" sibTransId="{AFD83EA6-8C6A-4B3F-B005-BEB734B34D57}"/>
    <dgm:cxn modelId="{D34418C2-3DFB-4E69-9898-BFFCCA3D3802}" type="presParOf" srcId="{9627B36B-D9F5-4D44-A06D-A8DF83B57B88}" destId="{4FECB329-7139-4E25-9140-23F717886EBD}" srcOrd="0" destOrd="0" presId="urn:microsoft.com/office/officeart/2005/8/layout/hierarchy1"/>
    <dgm:cxn modelId="{F9A69158-DA14-47D9-9B3F-164E07702D9F}" type="presParOf" srcId="{4FECB329-7139-4E25-9140-23F717886EBD}" destId="{D0F949CA-2F05-4A97-BC44-CE039AEF21F7}" srcOrd="0" destOrd="0" presId="urn:microsoft.com/office/officeart/2005/8/layout/hierarchy1"/>
    <dgm:cxn modelId="{A234C4C8-23A1-4064-B66E-7227631CDDDC}" type="presParOf" srcId="{D0F949CA-2F05-4A97-BC44-CE039AEF21F7}" destId="{3547E3AF-7BA9-45DD-9DB9-A013DF8AF480}" srcOrd="0" destOrd="0" presId="urn:microsoft.com/office/officeart/2005/8/layout/hierarchy1"/>
    <dgm:cxn modelId="{60032C7D-AEF7-425D-A82B-A757CB5C64FD}" type="presParOf" srcId="{D0F949CA-2F05-4A97-BC44-CE039AEF21F7}" destId="{78E13A24-3506-40C2-A947-AA6F455BF4DB}" srcOrd="1" destOrd="0" presId="urn:microsoft.com/office/officeart/2005/8/layout/hierarchy1"/>
    <dgm:cxn modelId="{4D9AD0E0-3D63-4FF0-900F-368B164C6A60}" type="presParOf" srcId="{4FECB329-7139-4E25-9140-23F717886EBD}" destId="{5EF8C482-54AD-4686-8787-98CAA44565DB}" srcOrd="1" destOrd="0" presId="urn:microsoft.com/office/officeart/2005/8/layout/hierarchy1"/>
    <dgm:cxn modelId="{03F5C59F-1F60-4E23-88E8-0AEB6ADEB71E}" type="presParOf" srcId="{5EF8C482-54AD-4686-8787-98CAA44565DB}" destId="{16C8A5F4-5608-4561-86C2-3163DD96B9E2}" srcOrd="0" destOrd="0" presId="urn:microsoft.com/office/officeart/2005/8/layout/hierarchy1"/>
    <dgm:cxn modelId="{A0DE730A-8525-46FA-8267-D5418A662733}" type="presParOf" srcId="{5EF8C482-54AD-4686-8787-98CAA44565DB}" destId="{27B7C912-F662-45D1-80F5-4CA1ACE81079}" srcOrd="1" destOrd="0" presId="urn:microsoft.com/office/officeart/2005/8/layout/hierarchy1"/>
    <dgm:cxn modelId="{5790211A-1334-4C92-8493-DFC716F2718E}" type="presParOf" srcId="{27B7C912-F662-45D1-80F5-4CA1ACE81079}" destId="{A3FA807F-A39E-402E-853E-C6BABC47D213}" srcOrd="0" destOrd="0" presId="urn:microsoft.com/office/officeart/2005/8/layout/hierarchy1"/>
    <dgm:cxn modelId="{7B8D22BA-8652-4E08-979D-73EA3302D936}" type="presParOf" srcId="{A3FA807F-A39E-402E-853E-C6BABC47D213}" destId="{55181205-FC98-4398-8F3E-DC689354F0FC}" srcOrd="0" destOrd="0" presId="urn:microsoft.com/office/officeart/2005/8/layout/hierarchy1"/>
    <dgm:cxn modelId="{5D01E7B4-803C-490E-A7A9-66069921D3D2}" type="presParOf" srcId="{A3FA807F-A39E-402E-853E-C6BABC47D213}" destId="{3B5AA861-EDB1-4E82-8734-07B3C0275773}" srcOrd="1" destOrd="0" presId="urn:microsoft.com/office/officeart/2005/8/layout/hierarchy1"/>
    <dgm:cxn modelId="{319180DA-E204-44D9-8A3C-E1F4FF43750A}" type="presParOf" srcId="{27B7C912-F662-45D1-80F5-4CA1ACE81079}" destId="{C924A733-9EC2-4B23-A200-B4830091180E}" srcOrd="1" destOrd="0" presId="urn:microsoft.com/office/officeart/2005/8/layout/hierarchy1"/>
    <dgm:cxn modelId="{237ECECB-4B91-49A0-B645-6F88356FCCB3}" type="presParOf" srcId="{C924A733-9EC2-4B23-A200-B4830091180E}" destId="{E45C7ABB-BB8B-4A32-B013-14FAF62485CB}" srcOrd="0" destOrd="0" presId="urn:microsoft.com/office/officeart/2005/8/layout/hierarchy1"/>
    <dgm:cxn modelId="{F1F5EA1A-3EF6-4F6C-BAA0-D7AE155FD027}" type="presParOf" srcId="{C924A733-9EC2-4B23-A200-B4830091180E}" destId="{A02CE608-194A-4497-8A02-29DA6C1C9982}" srcOrd="1" destOrd="0" presId="urn:microsoft.com/office/officeart/2005/8/layout/hierarchy1"/>
    <dgm:cxn modelId="{A4836051-9B38-42F4-A773-17F2976EC954}" type="presParOf" srcId="{A02CE608-194A-4497-8A02-29DA6C1C9982}" destId="{35D5D541-CAE9-47D5-8AB1-95F31BD90184}" srcOrd="0" destOrd="0" presId="urn:microsoft.com/office/officeart/2005/8/layout/hierarchy1"/>
    <dgm:cxn modelId="{B3F22501-3133-4283-996E-BC4D46838880}" type="presParOf" srcId="{35D5D541-CAE9-47D5-8AB1-95F31BD90184}" destId="{E73AD02B-FAA7-4F08-9CD9-A2FA376A157C}" srcOrd="0" destOrd="0" presId="urn:microsoft.com/office/officeart/2005/8/layout/hierarchy1"/>
    <dgm:cxn modelId="{CD842E9A-5CB9-426F-A11B-A41EBC03BED6}" type="presParOf" srcId="{35D5D541-CAE9-47D5-8AB1-95F31BD90184}" destId="{A608F222-C266-4AD4-B69D-239E607C78BC}" srcOrd="1" destOrd="0" presId="urn:microsoft.com/office/officeart/2005/8/layout/hierarchy1"/>
    <dgm:cxn modelId="{23DA27D0-4C05-4FB9-8FD2-4D9AD8819DDA}" type="presParOf" srcId="{A02CE608-194A-4497-8A02-29DA6C1C9982}" destId="{A388A001-E79A-4406-BB9F-B5F159A38854}" srcOrd="1" destOrd="0" presId="urn:microsoft.com/office/officeart/2005/8/layout/hierarchy1"/>
    <dgm:cxn modelId="{37779E08-664C-4B14-9DC5-75580F267F69}" type="presParOf" srcId="{5EF8C482-54AD-4686-8787-98CAA44565DB}" destId="{D966E1A1-B754-40E8-99FE-C1210DC6F276}" srcOrd="2" destOrd="0" presId="urn:microsoft.com/office/officeart/2005/8/layout/hierarchy1"/>
    <dgm:cxn modelId="{743E04E5-D57E-4F41-AA11-5739649A4509}" type="presParOf" srcId="{5EF8C482-54AD-4686-8787-98CAA44565DB}" destId="{5D362CFC-2DFB-49F1-89CF-0F40C62746FF}" srcOrd="3" destOrd="0" presId="urn:microsoft.com/office/officeart/2005/8/layout/hierarchy1"/>
    <dgm:cxn modelId="{70092B52-7F2C-4A3A-9518-2828C86B57BE}" type="presParOf" srcId="{5D362CFC-2DFB-49F1-89CF-0F40C62746FF}" destId="{3F48AAAF-9BAC-4FD5-87D7-52A1E403E0F3}" srcOrd="0" destOrd="0" presId="urn:microsoft.com/office/officeart/2005/8/layout/hierarchy1"/>
    <dgm:cxn modelId="{290D4F15-23AB-4E80-B51D-F634D27DAADB}" type="presParOf" srcId="{3F48AAAF-9BAC-4FD5-87D7-52A1E403E0F3}" destId="{7A93F5F1-8AB8-4A69-AA85-918B0F1EB0E7}" srcOrd="0" destOrd="0" presId="urn:microsoft.com/office/officeart/2005/8/layout/hierarchy1"/>
    <dgm:cxn modelId="{ADB24E36-27DE-4E5F-BFE0-98636FD1307F}" type="presParOf" srcId="{3F48AAAF-9BAC-4FD5-87D7-52A1E403E0F3}" destId="{867AE9BF-194C-43D4-B17B-8DEE33DD4941}" srcOrd="1" destOrd="0" presId="urn:microsoft.com/office/officeart/2005/8/layout/hierarchy1"/>
    <dgm:cxn modelId="{D72FA235-D3FB-47E6-8558-BAA5372FD1D2}" type="presParOf" srcId="{5D362CFC-2DFB-49F1-89CF-0F40C62746FF}" destId="{3AE13210-B35F-4113-A448-B6F961813E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66E1A1-B754-40E8-99FE-C1210DC6F276}">
      <dsp:nvSpPr>
        <dsp:cNvPr id="0" name=""/>
        <dsp:cNvSpPr/>
      </dsp:nvSpPr>
      <dsp:spPr>
        <a:xfrm>
          <a:off x="2956809" y="1478749"/>
          <a:ext cx="1422197" cy="676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244"/>
              </a:lnTo>
              <a:lnTo>
                <a:pt x="1422197" y="461244"/>
              </a:lnTo>
              <a:lnTo>
                <a:pt x="1422197" y="676836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C7ABB-BB8B-4A32-B013-14FAF62485CB}">
      <dsp:nvSpPr>
        <dsp:cNvPr id="0" name=""/>
        <dsp:cNvSpPr/>
      </dsp:nvSpPr>
      <dsp:spPr>
        <a:xfrm>
          <a:off x="1488891" y="3633378"/>
          <a:ext cx="91440" cy="655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683"/>
              </a:lnTo>
              <a:lnTo>
                <a:pt x="45882" y="439683"/>
              </a:lnTo>
              <a:lnTo>
                <a:pt x="45882" y="655275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8A5F4-5608-4561-86C2-3163DD96B9E2}">
      <dsp:nvSpPr>
        <dsp:cNvPr id="0" name=""/>
        <dsp:cNvSpPr/>
      </dsp:nvSpPr>
      <dsp:spPr>
        <a:xfrm>
          <a:off x="1534611" y="1478749"/>
          <a:ext cx="1422197" cy="676836"/>
        </a:xfrm>
        <a:custGeom>
          <a:avLst/>
          <a:gdLst/>
          <a:ahLst/>
          <a:cxnLst/>
          <a:rect l="0" t="0" r="0" b="0"/>
          <a:pathLst>
            <a:path>
              <a:moveTo>
                <a:pt x="1422197" y="0"/>
              </a:moveTo>
              <a:lnTo>
                <a:pt x="1422197" y="461244"/>
              </a:lnTo>
              <a:lnTo>
                <a:pt x="0" y="461244"/>
              </a:lnTo>
              <a:lnTo>
                <a:pt x="0" y="676836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7E3AF-7BA9-45DD-9DB9-A013DF8AF480}">
      <dsp:nvSpPr>
        <dsp:cNvPr id="0" name=""/>
        <dsp:cNvSpPr/>
      </dsp:nvSpPr>
      <dsp:spPr>
        <a:xfrm>
          <a:off x="1793192" y="956"/>
          <a:ext cx="2327232" cy="1477792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13A24-3506-40C2-A947-AA6F455BF4DB}">
      <dsp:nvSpPr>
        <dsp:cNvPr id="0" name=""/>
        <dsp:cNvSpPr/>
      </dsp:nvSpPr>
      <dsp:spPr>
        <a:xfrm>
          <a:off x="2051774" y="246608"/>
          <a:ext cx="2327232" cy="1477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dirty="0" smtClean="0">
              <a:ln/>
              <a:effectLst/>
              <a:latin typeface="Times New Roman" pitchFamily="18" charset="0"/>
            </a:rPr>
            <a:t>Łukasz Nawrotny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dirty="0" smtClean="0">
              <a:ln/>
              <a:effectLst/>
              <a:latin typeface="Times New Roman" pitchFamily="18" charset="0"/>
            </a:rPr>
            <a:t>Dyrektor</a:t>
          </a:r>
          <a:endParaRPr lang="pl-PL" sz="2600" kern="1200" dirty="0"/>
        </a:p>
      </dsp:txBody>
      <dsp:txXfrm>
        <a:off x="2051774" y="246608"/>
        <a:ext cx="2327232" cy="1477792"/>
      </dsp:txXfrm>
    </dsp:sp>
    <dsp:sp modelId="{55181205-FC98-4398-8F3E-DC689354F0FC}">
      <dsp:nvSpPr>
        <dsp:cNvPr id="0" name=""/>
        <dsp:cNvSpPr/>
      </dsp:nvSpPr>
      <dsp:spPr>
        <a:xfrm>
          <a:off x="370995" y="2155585"/>
          <a:ext cx="2327232" cy="1477792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A861-EDB1-4E82-8734-07B3C0275773}">
      <dsp:nvSpPr>
        <dsp:cNvPr id="0" name=""/>
        <dsp:cNvSpPr/>
      </dsp:nvSpPr>
      <dsp:spPr>
        <a:xfrm>
          <a:off x="629576" y="2401238"/>
          <a:ext cx="2327232" cy="1477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dirty="0" smtClean="0">
              <a:ln/>
              <a:effectLst/>
              <a:latin typeface="Times New Roman" pitchFamily="18" charset="0"/>
            </a:rPr>
            <a:t>Jerzy Truteń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dirty="0" smtClean="0">
              <a:ln/>
              <a:effectLst/>
              <a:latin typeface="Times New Roman" pitchFamily="18" charset="0"/>
            </a:rPr>
            <a:t>Starszy pszczelarz</a:t>
          </a:r>
          <a:endParaRPr lang="pl-PL" sz="2600" kern="1200" dirty="0"/>
        </a:p>
      </dsp:txBody>
      <dsp:txXfrm>
        <a:off x="629576" y="2401238"/>
        <a:ext cx="2327232" cy="1477792"/>
      </dsp:txXfrm>
    </dsp:sp>
    <dsp:sp modelId="{E73AD02B-FAA7-4F08-9CD9-A2FA376A157C}">
      <dsp:nvSpPr>
        <dsp:cNvPr id="0" name=""/>
        <dsp:cNvSpPr/>
      </dsp:nvSpPr>
      <dsp:spPr>
        <a:xfrm>
          <a:off x="371157" y="4288654"/>
          <a:ext cx="2327232" cy="1477792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F222-C266-4AD4-B69D-239E607C78BC}">
      <dsp:nvSpPr>
        <dsp:cNvPr id="0" name=""/>
        <dsp:cNvSpPr/>
      </dsp:nvSpPr>
      <dsp:spPr>
        <a:xfrm>
          <a:off x="629739" y="4534306"/>
          <a:ext cx="2327232" cy="1477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dirty="0" smtClean="0">
              <a:ln/>
              <a:effectLst/>
              <a:latin typeface="Times New Roman" pitchFamily="18" charset="0"/>
            </a:rPr>
            <a:t>Joanna Kapusta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pl-PL" sz="2600" b="0" i="0" u="none" strike="noStrike" kern="1200" cap="none" normalizeH="0" baseline="0" dirty="0" smtClean="0">
              <a:ln/>
              <a:effectLst/>
              <a:latin typeface="Times New Roman" pitchFamily="18" charset="0"/>
            </a:rPr>
            <a:t>Asystent</a:t>
          </a:r>
          <a:endParaRPr lang="pl-PL" sz="2600" kern="1200" dirty="0"/>
        </a:p>
      </dsp:txBody>
      <dsp:txXfrm>
        <a:off x="629739" y="4534306"/>
        <a:ext cx="2327232" cy="1477792"/>
      </dsp:txXfrm>
    </dsp:sp>
    <dsp:sp modelId="{7A93F5F1-8AB8-4A69-AA85-918B0F1EB0E7}">
      <dsp:nvSpPr>
        <dsp:cNvPr id="0" name=""/>
        <dsp:cNvSpPr/>
      </dsp:nvSpPr>
      <dsp:spPr>
        <a:xfrm>
          <a:off x="3215390" y="2155585"/>
          <a:ext cx="2327232" cy="1477792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AE9BF-194C-43D4-B17B-8DEE33DD4941}">
      <dsp:nvSpPr>
        <dsp:cNvPr id="0" name=""/>
        <dsp:cNvSpPr/>
      </dsp:nvSpPr>
      <dsp:spPr>
        <a:xfrm>
          <a:off x="3473972" y="2401238"/>
          <a:ext cx="2327232" cy="1477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Kaczorowski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Pszczelarz</a:t>
          </a:r>
          <a:endParaRPr lang="pl-PL" sz="2600" kern="1200" dirty="0"/>
        </a:p>
      </dsp:txBody>
      <dsp:txXfrm>
        <a:off x="3473972" y="2401238"/>
        <a:ext cx="2327232" cy="1477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FD365-83E3-49BC-A35D-9504DE45DA41}" type="datetimeFigureOut">
              <a:rPr lang="pl-PL" smtClean="0"/>
              <a:pPr/>
              <a:t>2015-03-30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FD327-6693-48B0-8AF9-2C968AA57270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BEFFD-ED93-4C8D-A090-563A0258FD46}" type="datetimeFigureOut">
              <a:rPr lang="pl-PL" smtClean="0"/>
              <a:pPr/>
              <a:t>2015-03-30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71CA5-B3DD-440B-889B-0FB73950A0F7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Pytanie 4 – podpowiedź: wyświetl w obszarze roboczym slajd 2, na</a:t>
            </a:r>
            <a:r>
              <a:rPr lang="pl-PL" baseline="0" dirty="0" smtClean="0"/>
              <a:t> wstążce wybierz </a:t>
            </a:r>
            <a:r>
              <a:rPr lang="pl-PL" b="1" baseline="0" dirty="0" smtClean="0"/>
              <a:t>Widok</a:t>
            </a:r>
            <a:r>
              <a:rPr lang="pl-PL" baseline="0" dirty="0" smtClean="0"/>
              <a:t>, a następnie </a:t>
            </a:r>
            <a:r>
              <a:rPr lang="pl-PL" b="1" baseline="0" dirty="0" smtClean="0"/>
              <a:t>Wzorzec</a:t>
            </a:r>
            <a:r>
              <a:rPr lang="pl-PL" baseline="0" dirty="0" smtClean="0"/>
              <a:t> </a:t>
            </a:r>
            <a:r>
              <a:rPr lang="pl-PL" b="1" baseline="0" dirty="0" smtClean="0"/>
              <a:t>slajdów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1</a:t>
            </a:fld>
            <a:endParaRPr lang="pl-P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Pytanie 8 – podpowiedź: wyświetl w obszarze roboczym slajd 3, na</a:t>
            </a:r>
            <a:r>
              <a:rPr lang="pl-PL" baseline="0" dirty="0" smtClean="0"/>
              <a:t> wstążce wybierz </a:t>
            </a:r>
            <a:r>
              <a:rPr lang="pl-PL" b="1" baseline="0" dirty="0" smtClean="0"/>
              <a:t>Widok</a:t>
            </a:r>
            <a:r>
              <a:rPr lang="pl-PL" baseline="0" dirty="0" smtClean="0"/>
              <a:t>, a następnie </a:t>
            </a:r>
            <a:r>
              <a:rPr lang="pl-PL" b="1" baseline="0" dirty="0" smtClean="0"/>
              <a:t>Wzorzec</a:t>
            </a:r>
            <a:r>
              <a:rPr lang="pl-PL" baseline="0" dirty="0" smtClean="0"/>
              <a:t> </a:t>
            </a:r>
            <a:r>
              <a:rPr lang="pl-PL" b="1" baseline="0" dirty="0" smtClean="0"/>
              <a:t>slajdów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2</a:t>
            </a:fld>
            <a:endParaRPr lang="pl-P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3</a:t>
            </a:fld>
            <a:endParaRPr lang="pl-P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4</a:t>
            </a:fld>
            <a:endParaRPr lang="pl-P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5</a:t>
            </a:fld>
            <a:endParaRPr lang="pl-P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8</a:t>
            </a:fld>
            <a:endParaRPr lang="pl-P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1CA5-B3DD-440B-889B-0FB73950A0F7}" type="slidenum">
              <a:rPr lang="pl-PL" smtClean="0"/>
              <a:pPr/>
              <a:t>9</a:t>
            </a:fld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2646" y="1979713"/>
            <a:ext cx="6172200" cy="6034617"/>
          </a:xfrm>
        </p:spPr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389B-D4A0-4688-972D-73B5A0910F8A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7" name="Obraz 6" descr="pszczoł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6653" y="251520"/>
            <a:ext cx="1150805" cy="1918891"/>
          </a:xfrm>
          <a:prstGeom prst="rect">
            <a:avLst/>
          </a:prstGeom>
        </p:spPr>
      </p:pic>
    </p:spTree>
  </p:cSld>
  <p:clrMapOvr>
    <a:masterClrMapping/>
  </p:clrMapOvr>
  <p:transition>
    <p:checke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D9E8-DE82-460F-AFFE-5A7826309EC5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ransition>
    <p:checke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4EDC-06D9-444D-B3CC-B9F532C8D756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ransition>
    <p:checke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2D9-0877-4471-947E-5B3649DF723E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ransition>
    <p:checke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5B5-AD62-4468-837C-43501A763FCA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ransition>
    <p:checke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766-50B9-4C26-B17E-D06301E94910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ransition>
    <p:checke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F59-1476-41F5-92B1-F4ED7CF17F0F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ransition>
    <p:checke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2861-2205-4F44-82BF-602B4565F5FA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ransition>
    <p:checke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5008-0287-41BC-A4E9-1862ADE90A86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ransition>
    <p:checke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9991-6529-482F-92A1-4F67E4003DE8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ransition>
    <p:checke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1E9-A831-420F-8A3C-00332DA50CD9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  <p:transition>
    <p:checke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ACC3-0FC1-4B73-A3AC-46585F74CC87}" type="datetime1">
              <a:rPr lang="pl-PL" smtClean="0"/>
              <a:t>2015-03-30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 smtClean="0"/>
              <a:t>Miód i inne produkty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96C2-698C-4956-A793-89725F983C89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checker dir="vert"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FIRMA </a:t>
            </a:r>
            <a:r>
              <a:rPr lang="pl-PL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Pasieka spółka zo.o spółka zo.o spólka zo.o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1485915"/>
          </a:xfrm>
        </p:spPr>
        <p:txBody>
          <a:bodyPr/>
          <a:lstStyle/>
          <a:p>
            <a:pPr lvl="0"/>
            <a:r>
              <a:rPr lang="pl-PL" dirty="0" smtClean="0">
                <a:solidFill>
                  <a:schemeClr val="tx1"/>
                </a:solidFill>
              </a:rPr>
              <a:t>Ekspert w pozyskiwaniu produktów pszczelich</a:t>
            </a:r>
          </a:p>
        </p:txBody>
      </p:sp>
      <p:pic>
        <p:nvPicPr>
          <p:cNvPr id="4" name="Obraz 3" descr="sloneczni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8880" y="395536"/>
            <a:ext cx="2105653" cy="1579240"/>
          </a:xfrm>
          <a:prstGeom prst="rect">
            <a:avLst/>
          </a:prstGeom>
        </p:spPr>
      </p:pic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93017" y="1240367"/>
            <a:ext cx="4620830" cy="1524000"/>
          </a:xfrm>
        </p:spPr>
        <p:txBody>
          <a:bodyPr>
            <a:normAutofit fontScale="90000"/>
          </a:bodyPr>
          <a:lstStyle/>
          <a:p>
            <a:pPr lvl="0"/>
            <a:r>
              <a:rPr lang="pl-PL" dirty="0" smtClean="0"/>
              <a:t>Oferty firmy </a:t>
            </a:r>
            <a:r>
              <a:rPr lang="pl-PL" dirty="0" smtClean="0"/>
              <a:t>Pasieka spółka zo.o 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66682" y="2363756"/>
            <a:ext cx="6172200" cy="6034617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pl-PL" dirty="0" smtClean="0"/>
              <a:t>Miód</a:t>
            </a:r>
          </a:p>
          <a:p>
            <a:pPr marL="514350" indent="-514350">
              <a:buFont typeface="+mj-lt"/>
              <a:buAutoNum type="arabicParenR"/>
            </a:pPr>
            <a:r>
              <a:rPr lang="pl-PL" dirty="0" smtClean="0"/>
              <a:t>Propolis</a:t>
            </a:r>
          </a:p>
          <a:p>
            <a:pPr marL="514350" indent="-514350">
              <a:buFont typeface="+mj-lt"/>
              <a:buAutoNum type="arabicParenR"/>
            </a:pPr>
            <a:r>
              <a:rPr lang="pl-PL" dirty="0" smtClean="0"/>
              <a:t>Wosk</a:t>
            </a:r>
          </a:p>
          <a:p>
            <a:pPr marL="514350" indent="-514350">
              <a:buFont typeface="+mj-lt"/>
              <a:buAutoNum type="arabicParenR"/>
            </a:pPr>
            <a:r>
              <a:rPr lang="pl-PL" dirty="0" smtClean="0"/>
              <a:t>Pyłek</a:t>
            </a:r>
          </a:p>
          <a:p>
            <a:pPr marL="514350" indent="-514350">
              <a:buFont typeface="+mj-lt"/>
              <a:buAutoNum type="arabicParenR"/>
            </a:pPr>
            <a:r>
              <a:rPr lang="pl-PL" dirty="0" smtClean="0"/>
              <a:t>Mleczko pszczele</a:t>
            </a:r>
          </a:p>
          <a:p>
            <a:pPr marL="514350" indent="-514350">
              <a:buFont typeface="+mj-lt"/>
              <a:buAutoNum type="arabicParenR"/>
            </a:pPr>
            <a:r>
              <a:rPr lang="pl-PL" dirty="0" smtClean="0"/>
              <a:t>Jad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596" y="761973"/>
            <a:ext cx="4031467" cy="1524000"/>
          </a:xfrm>
        </p:spPr>
        <p:txBody>
          <a:bodyPr>
            <a:normAutofit fontScale="90000"/>
          </a:bodyPr>
          <a:lstStyle/>
          <a:p>
            <a:pPr lvl="0"/>
            <a:r>
              <a:rPr lang="pl-PL" dirty="0" smtClean="0"/>
              <a:t>Struktura firmy </a:t>
            </a:r>
            <a:r>
              <a:rPr lang="pl-PL" dirty="0" smtClean="0"/>
              <a:t>Pasieka spółka zo.o 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graphicFrame>
        <p:nvGraphicFramePr>
          <p:cNvPr id="23" name="Symbol zastępczy zawartości 22"/>
          <p:cNvGraphicFramePr>
            <a:graphicFrameLocks noGrp="1"/>
          </p:cNvGraphicFramePr>
          <p:nvPr>
            <p:ph idx="1"/>
          </p:nvPr>
        </p:nvGraphicFramePr>
        <p:xfrm>
          <a:off x="342900" y="2252160"/>
          <a:ext cx="6172200" cy="603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</p:spTree>
  </p:cSld>
  <p:clrMapOvr>
    <a:masterClrMapping/>
  </p:clrMapOvr>
  <p:transition>
    <p:checke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9439" y="571472"/>
            <a:ext cx="5143536" cy="1524000"/>
          </a:xfrm>
        </p:spPr>
        <p:txBody>
          <a:bodyPr>
            <a:normAutofit/>
          </a:bodyPr>
          <a:lstStyle/>
          <a:p>
            <a:r>
              <a:rPr lang="pl-PL" dirty="0" smtClean="0"/>
              <a:t>Pozyskiwane i wytwarzane są: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2900" y="1809731"/>
            <a:ext cx="6172200" cy="6034617"/>
          </a:xfrm>
        </p:spPr>
        <p:txBody>
          <a:bodyPr/>
          <a:lstStyle/>
          <a:p>
            <a:pPr lvl="0" algn="r">
              <a:defRPr/>
            </a:pPr>
            <a:r>
              <a:rPr lang="pl-PL" dirty="0" smtClean="0">
                <a:solidFill>
                  <a:srgbClr val="0070C0"/>
                </a:solidFill>
              </a:rPr>
              <a:t>Miody nektarowe:</a:t>
            </a:r>
          </a:p>
          <a:p>
            <a:pPr lvl="1" algn="r">
              <a:defRPr/>
            </a:pPr>
            <a:r>
              <a:rPr lang="pl-PL" dirty="0" smtClean="0">
                <a:solidFill>
                  <a:srgbClr val="0070C0"/>
                </a:solidFill>
              </a:rPr>
              <a:t>akacjowy,</a:t>
            </a:r>
          </a:p>
          <a:p>
            <a:pPr lvl="1" algn="r">
              <a:defRPr/>
            </a:pPr>
            <a:r>
              <a:rPr lang="pl-PL" dirty="0" smtClean="0">
                <a:solidFill>
                  <a:srgbClr val="0070C0"/>
                </a:solidFill>
              </a:rPr>
              <a:t>rzepakowy,</a:t>
            </a:r>
          </a:p>
          <a:p>
            <a:pPr lvl="1" algn="r">
              <a:defRPr/>
            </a:pPr>
            <a:r>
              <a:rPr lang="pl-PL" dirty="0" smtClean="0">
                <a:solidFill>
                  <a:srgbClr val="0070C0"/>
                </a:solidFill>
              </a:rPr>
              <a:t>wielokwiatowy</a:t>
            </a:r>
          </a:p>
          <a:p>
            <a:pPr lvl="0" algn="r">
              <a:defRPr/>
            </a:pPr>
            <a:r>
              <a:rPr lang="pl-PL" dirty="0" smtClean="0">
                <a:solidFill>
                  <a:srgbClr val="0070C0"/>
                </a:solidFill>
              </a:rPr>
              <a:t>Miód spadziowy</a:t>
            </a:r>
          </a:p>
          <a:p>
            <a:pPr lvl="0" algn="r">
              <a:defRPr/>
            </a:pPr>
            <a:r>
              <a:rPr lang="pl-PL" dirty="0" smtClean="0">
                <a:solidFill>
                  <a:srgbClr val="0070C0"/>
                </a:solidFill>
              </a:rPr>
              <a:t>Pyłek kwiatowy</a:t>
            </a:r>
          </a:p>
          <a:p>
            <a:pPr lvl="0" algn="r">
              <a:defRPr/>
            </a:pPr>
            <a:r>
              <a:rPr lang="pl-PL" dirty="0" smtClean="0">
                <a:solidFill>
                  <a:srgbClr val="0070C0"/>
                </a:solidFill>
              </a:rPr>
              <a:t>Kit pszczeli (propolis)</a:t>
            </a:r>
          </a:p>
          <a:p>
            <a:pPr lvl="0" algn="r">
              <a:defRPr/>
            </a:pPr>
            <a:r>
              <a:rPr lang="pl-PL" dirty="0" smtClean="0">
                <a:solidFill>
                  <a:srgbClr val="0070C0"/>
                </a:solidFill>
              </a:rPr>
              <a:t>Wosk pszczeli</a:t>
            </a:r>
          </a:p>
        </p:txBody>
      </p:sp>
      <p:cxnSp>
        <p:nvCxnSpPr>
          <p:cNvPr id="5" name="Łącznik prosty 4"/>
          <p:cNvCxnSpPr/>
          <p:nvPr/>
        </p:nvCxnSpPr>
        <p:spPr>
          <a:xfrm>
            <a:off x="0" y="7905773"/>
            <a:ext cx="685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1607331" y="8001024"/>
            <a:ext cx="36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Firma </a:t>
            </a:r>
            <a:r>
              <a:rPr lang="pl-PL" dirty="0" smtClean="0"/>
              <a:t>Pasieka spółka zo.o </a:t>
            </a:r>
            <a:endParaRPr lang="pl-PL" dirty="0"/>
          </a:p>
        </p:txBody>
      </p:sp>
      <p:pic>
        <p:nvPicPr>
          <p:cNvPr id="7" name="Obraz 6" descr="ul.gif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1288" y="5665060"/>
            <a:ext cx="1215000" cy="2976000"/>
          </a:xfrm>
          <a:prstGeom prst="rect">
            <a:avLst/>
          </a:prstGeom>
        </p:spPr>
      </p:pic>
      <p:pic>
        <p:nvPicPr>
          <p:cNvPr id="8" name="Obraz 7" descr="u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481228" y="6204182"/>
            <a:ext cx="540060" cy="1546367"/>
          </a:xfrm>
          <a:prstGeom prst="rect">
            <a:avLst/>
          </a:prstGeom>
        </p:spPr>
      </p:pic>
      <p:sp>
        <p:nvSpPr>
          <p:cNvPr id="9" name="Symbol zastępczy stopki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14488" y="571472"/>
            <a:ext cx="3696917" cy="1524000"/>
          </a:xfrm>
        </p:spPr>
        <p:txBody>
          <a:bodyPr>
            <a:normAutofit/>
          </a:bodyPr>
          <a:lstStyle/>
          <a:p>
            <a:pPr lvl="0"/>
            <a:r>
              <a:rPr lang="pl-PL" b="1" i="1" dirty="0" smtClean="0"/>
              <a:t>Miody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2900" y="2728413"/>
            <a:ext cx="4050513" cy="6034617"/>
          </a:xfrm>
        </p:spPr>
        <p:txBody>
          <a:bodyPr/>
          <a:lstStyle/>
          <a:p>
            <a:pPr lvl="0">
              <a:defRPr/>
            </a:pPr>
            <a:r>
              <a:rPr lang="pl-PL" sz="2000" dirty="0" smtClean="0"/>
              <a:t>Miód lipowy:</a:t>
            </a:r>
          </a:p>
          <a:p>
            <a:pPr lvl="1">
              <a:defRPr/>
            </a:pPr>
            <a:r>
              <a:rPr lang="pl-PL" sz="2000" dirty="0" smtClean="0"/>
              <a:t>barwa jasnożółta,</a:t>
            </a:r>
          </a:p>
          <a:p>
            <a:pPr lvl="1">
              <a:defRPr/>
            </a:pPr>
            <a:r>
              <a:rPr lang="pl-PL" sz="2000" dirty="0" smtClean="0"/>
              <a:t>zapach aromatyczny,</a:t>
            </a:r>
          </a:p>
          <a:p>
            <a:pPr lvl="1">
              <a:defRPr/>
            </a:pPr>
            <a:r>
              <a:rPr lang="pl-PL" sz="2000" dirty="0" smtClean="0"/>
              <a:t>smak trochę pikantny,</a:t>
            </a:r>
          </a:p>
          <a:p>
            <a:pPr lvl="1">
              <a:defRPr/>
            </a:pPr>
            <a:r>
              <a:rPr lang="pl-PL" sz="2000" dirty="0" smtClean="0"/>
              <a:t>działa aseptycznie i uspokajająco.</a:t>
            </a:r>
          </a:p>
          <a:p>
            <a:pPr lvl="0">
              <a:defRPr/>
            </a:pPr>
            <a:r>
              <a:rPr lang="pl-PL" sz="2000" dirty="0" smtClean="0"/>
              <a:t>Miód spadziowy:</a:t>
            </a:r>
          </a:p>
          <a:p>
            <a:pPr lvl="1">
              <a:defRPr/>
            </a:pPr>
            <a:r>
              <a:rPr lang="pl-PL" sz="2000" dirty="0" smtClean="0"/>
              <a:t>barwa jasnożółta,</a:t>
            </a:r>
          </a:p>
          <a:p>
            <a:pPr lvl="1">
              <a:defRPr/>
            </a:pPr>
            <a:r>
              <a:rPr lang="pl-PL" sz="2000" dirty="0" smtClean="0"/>
              <a:t>smak lekko korzenny,</a:t>
            </a:r>
          </a:p>
          <a:p>
            <a:pPr lvl="1">
              <a:defRPr/>
            </a:pPr>
            <a:r>
              <a:rPr lang="pl-PL" sz="2000" dirty="0" smtClean="0"/>
              <a:t>zawiera najwięcej mikroelementów,</a:t>
            </a:r>
          </a:p>
          <a:p>
            <a:pPr lvl="1">
              <a:defRPr/>
            </a:pPr>
            <a:r>
              <a:rPr lang="pl-PL" sz="2000" dirty="0" smtClean="0"/>
              <a:t>działa bakteriobójczo i bakteriostatycznie.</a:t>
            </a:r>
          </a:p>
          <a:p>
            <a:pPr lvl="1">
              <a:defRPr/>
            </a:pPr>
            <a:endParaRPr lang="pl-PL" sz="2000" dirty="0" smtClean="0"/>
          </a:p>
          <a:p>
            <a:endParaRPr lang="pl-PL" dirty="0"/>
          </a:p>
        </p:txBody>
      </p:sp>
      <p:pic>
        <p:nvPicPr>
          <p:cNvPr id="4" name="Picture 7" descr="miod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70" y="2381236"/>
            <a:ext cx="1885950" cy="2605617"/>
          </a:xfrm>
          <a:prstGeom prst="rect">
            <a:avLst/>
          </a:prstGeom>
          <a:noFill/>
        </p:spPr>
      </p:pic>
      <p:cxnSp>
        <p:nvCxnSpPr>
          <p:cNvPr id="6" name="Łącznik prosty 5"/>
          <p:cNvCxnSpPr/>
          <p:nvPr/>
        </p:nvCxnSpPr>
        <p:spPr>
          <a:xfrm>
            <a:off x="0" y="7905773"/>
            <a:ext cx="685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/>
          <p:nvPr/>
        </p:nvSpPr>
        <p:spPr>
          <a:xfrm>
            <a:off x="1607331" y="8001025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Firma </a:t>
            </a:r>
            <a:r>
              <a:rPr lang="pl-PL" dirty="0" smtClean="0"/>
              <a:t>Pasieka spółka zo.o spółka zo.o spólka zo.o</a:t>
            </a:r>
            <a:endParaRPr lang="pl-PL" dirty="0"/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 smtClean="0"/>
              <a:t>Sprzedaż innych produktów</a:t>
            </a:r>
            <a:r>
              <a:rPr lang="pl-PL" dirty="0" smtClean="0"/>
              <a:t>.</a:t>
            </a:r>
            <a:endParaRPr lang="pl-PL" dirty="0"/>
          </a:p>
        </p:txBody>
      </p:sp>
      <p:graphicFrame>
        <p:nvGraphicFramePr>
          <p:cNvPr id="8" name="Wykres 7"/>
          <p:cNvGraphicFramePr/>
          <p:nvPr/>
        </p:nvGraphicFramePr>
        <p:xfrm>
          <a:off x="1143000" y="1862667"/>
          <a:ext cx="4572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ymbol zastępczy stopki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</p:spTree>
  </p:cSld>
  <p:clrMapOvr>
    <a:masterClrMapping/>
  </p:clrMapOvr>
  <p:transition>
    <p:checke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 smtClean="0"/>
              <a:t>Sprzedaż innych produktów</a:t>
            </a:r>
            <a:r>
              <a:rPr lang="pl-PL" dirty="0" smtClean="0"/>
              <a:t>.</a:t>
            </a:r>
            <a:endParaRPr lang="pl-PL" dirty="0"/>
          </a:p>
        </p:txBody>
      </p:sp>
      <p:graphicFrame>
        <p:nvGraphicFramePr>
          <p:cNvPr id="8" name="Wykres 7"/>
          <p:cNvGraphicFramePr/>
          <p:nvPr/>
        </p:nvGraphicFramePr>
        <p:xfrm>
          <a:off x="1143000" y="1862667"/>
          <a:ext cx="4572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14489" y="571472"/>
            <a:ext cx="4299359" cy="1524000"/>
          </a:xfrm>
        </p:spPr>
        <p:txBody>
          <a:bodyPr>
            <a:normAutofit/>
          </a:bodyPr>
          <a:lstStyle/>
          <a:p>
            <a:pPr lvl="0"/>
            <a:r>
              <a:rPr lang="pl-PL" b="1" i="1" smtClean="0"/>
              <a:t>Sprzedaż</a:t>
            </a:r>
            <a:r>
              <a:rPr lang="pl-PL" b="1" i="1" smtClean="0"/>
              <a:t> </a:t>
            </a:r>
            <a:r>
              <a:rPr lang="pl-PL" b="1" i="1" smtClean="0"/>
              <a:t>miodu</a:t>
            </a:r>
            <a:endParaRPr lang="pl-PL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342900" y="2133601"/>
          <a:ext cx="6172200" cy="6034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68066" y="476221"/>
            <a:ext cx="4245781" cy="1524000"/>
          </a:xfrm>
        </p:spPr>
        <p:txBody>
          <a:bodyPr/>
          <a:lstStyle/>
          <a:p>
            <a:r>
              <a:rPr lang="pl-PL" b="1" i="1" dirty="0" smtClean="0"/>
              <a:t>Cennik produktów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342900" y="2133601"/>
          <a:ext cx="6172200" cy="6034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Miód i inne produkty</a:t>
            </a:r>
            <a:endParaRPr lang="pl-PL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 nr 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 nr 2</Template>
  <TotalTime>382</TotalTime>
  <Words>217</Words>
  <Application>Microsoft Office PowerPoint</Application>
  <PresentationFormat>Pokaz na ekranie (4:3)</PresentationFormat>
  <Paragraphs>64</Paragraphs>
  <Slides>9</Slides>
  <Notes>7</Notes>
  <HiddenSlides>1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szablon nr 2</vt:lpstr>
      <vt:lpstr>FIRMA Pasieka spółka zo.o spółka zo.o spólka zo.o </vt:lpstr>
      <vt:lpstr>Oferty firmy Pasieka spółka zo.o  </vt:lpstr>
      <vt:lpstr>Struktura firmy Pasieka spółka zo.o  </vt:lpstr>
      <vt:lpstr>Pozyskiwane i wytwarzane są:</vt:lpstr>
      <vt:lpstr>Miody</vt:lpstr>
      <vt:lpstr>Sprzedaż innych produktów.</vt:lpstr>
      <vt:lpstr>Sprzedaż innych produktów.</vt:lpstr>
      <vt:lpstr>Sprzedaż miodu</vt:lpstr>
      <vt:lpstr>Cennik produktów</vt:lpstr>
    </vt:vector>
  </TitlesOfParts>
  <Company>Ministrerstwo Edukacji Narodowej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Tadeusz Pietrzak</dc:creator>
  <cp:lastModifiedBy>wsm</cp:lastModifiedBy>
  <cp:revision>66</cp:revision>
  <dcterms:created xsi:type="dcterms:W3CDTF">2009-12-01T22:48:42Z</dcterms:created>
  <dcterms:modified xsi:type="dcterms:W3CDTF">2015-03-30T18:49:10Z</dcterms:modified>
</cp:coreProperties>
</file>