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9" r:id="rId4"/>
    <p:sldId id="270" r:id="rId5"/>
    <p:sldId id="271" r:id="rId6"/>
    <p:sldId id="274" r:id="rId7"/>
    <p:sldId id="272" r:id="rId8"/>
    <p:sldId id="264" r:id="rId9"/>
    <p:sldId id="265" r:id="rId10"/>
    <p:sldId id="266" r:id="rId11"/>
    <p:sldId id="267" r:id="rId12"/>
    <p:sldId id="257" r:id="rId13"/>
    <p:sldId id="262" r:id="rId14"/>
    <p:sldId id="259" r:id="rId15"/>
    <p:sldId id="260" r:id="rId16"/>
    <p:sldId id="26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1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0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2588-5914-45A0-98F3-3152FBD7654D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21AB-DC78-43A4-9B86-FA952D93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98" y="853455"/>
            <a:ext cx="5141166" cy="57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/>
          <p:cNvSpPr/>
          <p:nvPr/>
        </p:nvSpPr>
        <p:spPr>
          <a:xfrm>
            <a:off x="1798897" y="5438238"/>
            <a:ext cx="2050939" cy="51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778" tIns="39389" rIns="78778" bIns="39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Surowe dane</a:t>
            </a:r>
          </a:p>
        </p:txBody>
      </p:sp>
      <p:sp>
        <p:nvSpPr>
          <p:cNvPr id="7" name="Prostokąt 6"/>
          <p:cNvSpPr/>
          <p:nvPr/>
        </p:nvSpPr>
        <p:spPr>
          <a:xfrm>
            <a:off x="1324701" y="3218911"/>
            <a:ext cx="2050939" cy="51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778" tIns="39389" rIns="78778" bIns="39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filtrowanie</a:t>
            </a:r>
          </a:p>
        </p:txBody>
      </p:sp>
      <p:sp>
        <p:nvSpPr>
          <p:cNvPr id="8" name="Prostokąt 7"/>
          <p:cNvSpPr/>
          <p:nvPr/>
        </p:nvSpPr>
        <p:spPr>
          <a:xfrm>
            <a:off x="2006672" y="2491236"/>
            <a:ext cx="2050939" cy="51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778" tIns="39389" rIns="78778" bIns="39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epokowanie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2827310" y="1514580"/>
            <a:ext cx="2050939" cy="51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778" tIns="39389" rIns="78778" bIns="39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czyszczenie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556730" y="3416468"/>
            <a:ext cx="1166220" cy="51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778" tIns="39389" rIns="78778" bIns="39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ICA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5067790" y="3997967"/>
            <a:ext cx="2009690" cy="51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778" tIns="39389" rIns="78778" bIns="39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analiza sygnału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5588903" y="549570"/>
            <a:ext cx="2009690" cy="76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778" tIns="39389" rIns="78778" bIns="39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analiza statystyczna</a:t>
            </a:r>
          </a:p>
        </p:txBody>
      </p:sp>
      <p:sp>
        <p:nvSpPr>
          <p:cNvPr id="2" name="Prostokąt 1"/>
          <p:cNvSpPr/>
          <p:nvPr/>
        </p:nvSpPr>
        <p:spPr>
          <a:xfrm>
            <a:off x="1187624" y="3140968"/>
            <a:ext cx="2304256" cy="720080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/>
          <p:cNvSpPr/>
          <p:nvPr/>
        </p:nvSpPr>
        <p:spPr>
          <a:xfrm>
            <a:off x="2697708" y="1412038"/>
            <a:ext cx="2304256" cy="720080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0"/>
    </mc:Choice>
    <mc:Fallback xmlns="">
      <p:transition spd="slow" advTm="11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979712" y="4766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Ruchy oczu / mruganie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1" t="44468" r="44542" b="34000"/>
          <a:stretch/>
        </p:blipFill>
        <p:spPr bwMode="auto">
          <a:xfrm>
            <a:off x="797009" y="1419689"/>
            <a:ext cx="742892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084548" y="1760742"/>
            <a:ext cx="269794" cy="1429304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1679343" y="1771348"/>
            <a:ext cx="269794" cy="1429304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3110137" y="1850999"/>
            <a:ext cx="269794" cy="1429304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3397433" y="1850999"/>
            <a:ext cx="567927" cy="1429304"/>
          </a:xfrm>
          <a:prstGeom prst="rect">
            <a:avLst/>
          </a:prstGeom>
          <a:solidFill>
            <a:schemeClr val="accent2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4280053" y="1870483"/>
            <a:ext cx="621412" cy="1429304"/>
          </a:xfrm>
          <a:prstGeom prst="rect">
            <a:avLst/>
          </a:prstGeom>
          <a:solidFill>
            <a:schemeClr val="accent2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5981585" y="1925477"/>
            <a:ext cx="1584176" cy="1429304"/>
          </a:xfrm>
          <a:prstGeom prst="rect">
            <a:avLst/>
          </a:prstGeom>
          <a:solidFill>
            <a:schemeClr val="accent2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5" y="332656"/>
            <a:ext cx="7779087" cy="582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rostokąt 11"/>
          <p:cNvSpPr/>
          <p:nvPr/>
        </p:nvSpPr>
        <p:spPr>
          <a:xfrm>
            <a:off x="1557912" y="885289"/>
            <a:ext cx="2294008" cy="45547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/>
          <p:cNvSpPr txBox="1"/>
          <p:nvPr/>
        </p:nvSpPr>
        <p:spPr>
          <a:xfrm>
            <a:off x="1619672" y="90872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smtClean="0"/>
              <a:t>Artefakty mięśniowe</a:t>
            </a:r>
          </a:p>
        </p:txBody>
      </p:sp>
    </p:spTree>
    <p:extLst>
      <p:ext uri="{BB962C8B-B14F-4D97-AF65-F5344CB8AC3E}">
        <p14:creationId xmlns:p14="http://schemas.microsoft.com/office/powerpoint/2010/main" val="19757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5" y="260648"/>
            <a:ext cx="8109109" cy="438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a 3"/>
          <p:cNvSpPr/>
          <p:nvPr/>
        </p:nvSpPr>
        <p:spPr>
          <a:xfrm>
            <a:off x="1907704" y="1124744"/>
            <a:ext cx="864096" cy="648072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a 5"/>
          <p:cNvSpPr/>
          <p:nvPr/>
        </p:nvSpPr>
        <p:spPr>
          <a:xfrm>
            <a:off x="1869720" y="2996952"/>
            <a:ext cx="864096" cy="648072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t="19530" r="72102" b="64956"/>
          <a:stretch/>
        </p:blipFill>
        <p:spPr bwMode="auto">
          <a:xfrm>
            <a:off x="952350" y="4941168"/>
            <a:ext cx="1800200" cy="151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t="61445" r="72102" b="19740"/>
          <a:stretch/>
        </p:blipFill>
        <p:spPr bwMode="auto">
          <a:xfrm>
            <a:off x="3995935" y="4973975"/>
            <a:ext cx="1452265" cy="148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8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270069" cy="419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a 3"/>
          <p:cNvSpPr/>
          <p:nvPr/>
        </p:nvSpPr>
        <p:spPr>
          <a:xfrm>
            <a:off x="1907704" y="1124744"/>
            <a:ext cx="864096" cy="648072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a 5"/>
          <p:cNvSpPr/>
          <p:nvPr/>
        </p:nvSpPr>
        <p:spPr>
          <a:xfrm>
            <a:off x="1869720" y="2996952"/>
            <a:ext cx="864096" cy="648072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21837" r="69531" b="66495"/>
          <a:stretch/>
        </p:blipFill>
        <p:spPr bwMode="auto">
          <a:xfrm>
            <a:off x="1043608" y="4957205"/>
            <a:ext cx="3138765" cy="117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8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380984" cy="429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5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371317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73" y="764703"/>
            <a:ext cx="2630636" cy="504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7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088232" cy="283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44625"/>
            <a:ext cx="1559421" cy="29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57" y="1340768"/>
            <a:ext cx="5074146" cy="484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1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109109" cy="438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rostokąt 11"/>
          <p:cNvSpPr/>
          <p:nvPr/>
        </p:nvSpPr>
        <p:spPr>
          <a:xfrm>
            <a:off x="683568" y="980728"/>
            <a:ext cx="720080" cy="482453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Łącznik prostoliniowy 2"/>
          <p:cNvCxnSpPr/>
          <p:nvPr/>
        </p:nvCxnSpPr>
        <p:spPr>
          <a:xfrm>
            <a:off x="899592" y="980728"/>
            <a:ext cx="0" cy="4824536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1907704" y="980728"/>
            <a:ext cx="720080" cy="482453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Łącznik prostoliniowy 15"/>
          <p:cNvCxnSpPr/>
          <p:nvPr/>
        </p:nvCxnSpPr>
        <p:spPr>
          <a:xfrm>
            <a:off x="2123728" y="980728"/>
            <a:ext cx="0" cy="4824536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2987824" y="996756"/>
            <a:ext cx="720080" cy="482453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Łącznik prostoliniowy 18"/>
          <p:cNvCxnSpPr/>
          <p:nvPr/>
        </p:nvCxnSpPr>
        <p:spPr>
          <a:xfrm>
            <a:off x="3203848" y="996756"/>
            <a:ext cx="0" cy="4824536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20"/>
          <p:cNvSpPr/>
          <p:nvPr/>
        </p:nvSpPr>
        <p:spPr>
          <a:xfrm>
            <a:off x="4366234" y="1004891"/>
            <a:ext cx="720080" cy="482453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Łącznik prostoliniowy 21"/>
          <p:cNvCxnSpPr/>
          <p:nvPr/>
        </p:nvCxnSpPr>
        <p:spPr>
          <a:xfrm>
            <a:off x="4582258" y="1004891"/>
            <a:ext cx="0" cy="4824536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/>
        </p:nvSpPr>
        <p:spPr>
          <a:xfrm>
            <a:off x="6012160" y="1004891"/>
            <a:ext cx="720080" cy="482453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Łącznik prostoliniowy 24"/>
          <p:cNvCxnSpPr/>
          <p:nvPr/>
        </p:nvCxnSpPr>
        <p:spPr>
          <a:xfrm>
            <a:off x="6228184" y="1004891"/>
            <a:ext cx="0" cy="4824536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/>
          <p:cNvSpPr/>
          <p:nvPr/>
        </p:nvSpPr>
        <p:spPr>
          <a:xfrm>
            <a:off x="7236296" y="996756"/>
            <a:ext cx="720080" cy="482453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Łącznik prostoliniowy 27"/>
          <p:cNvCxnSpPr/>
          <p:nvPr/>
        </p:nvCxnSpPr>
        <p:spPr>
          <a:xfrm>
            <a:off x="7452320" y="996756"/>
            <a:ext cx="0" cy="4824536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18" grpId="1" animBg="1"/>
      <p:bldP spid="21" grpId="0" animBg="1"/>
      <p:bldP spid="21" grpId="1" animBg="1"/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Filtrowanie</a:t>
            </a:r>
            <a:endParaRPr lang="en-US"/>
          </a:p>
        </p:txBody>
      </p:sp>
      <p:pic>
        <p:nvPicPr>
          <p:cNvPr id="7170" name="Picture 2" descr="https://www.norwegiancreations.com/wp-content/uploads/2016/03/fil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331640" y="1124744"/>
            <a:ext cx="6655400" cy="298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norwegiancreations.com/wp-content/uploads/2016/03/fil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3"/>
          <a:stretch/>
        </p:blipFill>
        <p:spPr bwMode="auto">
          <a:xfrm>
            <a:off x="1576272" y="3717032"/>
            <a:ext cx="6595883" cy="291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788024" y="1412776"/>
            <a:ext cx="319901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1589008" y="4069049"/>
            <a:ext cx="319901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4788024" y="4221449"/>
            <a:ext cx="319901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norwegiancreations.com/wp-content/uploads/2016/03/filter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2" t="17032" r="51765" b="13913"/>
          <a:stretch/>
        </p:blipFill>
        <p:spPr bwMode="auto">
          <a:xfrm>
            <a:off x="221942" y="230818"/>
            <a:ext cx="1189608" cy="8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198"/>
            <a:ext cx="9144000" cy="4357604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051720" y="40466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Brak filtrowania, usuwamy tylko DC (</a:t>
            </a:r>
            <a:r>
              <a:rPr lang="pl-PL" i="1" smtClean="0"/>
              <a:t>direct current</a:t>
            </a:r>
            <a:r>
              <a:rPr lang="pl-PL" smtClean="0"/>
              <a:t>) tzn. średnią z każdego kanału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norwegiancreations.com/wp-content/uploads/2016/03/filter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2" t="17032" r="51765" b="13913"/>
          <a:stretch/>
        </p:blipFill>
        <p:spPr bwMode="auto">
          <a:xfrm>
            <a:off x="221942" y="230818"/>
            <a:ext cx="1189608" cy="8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198"/>
            <a:ext cx="9144000" cy="435760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51720" y="40466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Filtrowanie 0.1 Hz (+ usuwanie DC)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norwegiancreations.com/wp-content/uploads/2016/03/filter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2" t="17032" r="51765" b="13913"/>
          <a:stretch/>
        </p:blipFill>
        <p:spPr bwMode="auto">
          <a:xfrm>
            <a:off x="221942" y="230818"/>
            <a:ext cx="1189608" cy="8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198"/>
            <a:ext cx="9144000" cy="435760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51720" y="40466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Filtrowanie 1 Hz (+ usuwanie DC)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www.norwegiancreations.com/wp-content/uploads/2016/03/filter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r="-7390"/>
          <a:stretch/>
        </p:blipFill>
        <p:spPr bwMode="auto">
          <a:xfrm>
            <a:off x="1104104" y="3068960"/>
            <a:ext cx="8039896" cy="17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835696" y="24208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Fragment tutoriala o filtrach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1907704" y="1484785"/>
            <a:ext cx="5328592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Artefakty</a:t>
            </a:r>
            <a:endParaRPr lang="en-US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795462"/>
            <a:ext cx="4762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25" y="3704389"/>
            <a:ext cx="5085745" cy="26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1979712" y="4766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Ruchy oczu / mruganie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42" y="980728"/>
            <a:ext cx="4023360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8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830161" cy="465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1979712" y="4766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Ruchy oczu / mruganie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1" t="44468" r="44542" b="34000"/>
          <a:stretch/>
        </p:blipFill>
        <p:spPr bwMode="auto">
          <a:xfrm>
            <a:off x="827584" y="2996952"/>
            <a:ext cx="742892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115123" y="3338005"/>
            <a:ext cx="269794" cy="1429304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1709918" y="3348611"/>
            <a:ext cx="269794" cy="1429304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3140712" y="3428262"/>
            <a:ext cx="269794" cy="1429304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3428008" y="3428262"/>
            <a:ext cx="567927" cy="1429304"/>
          </a:xfrm>
          <a:prstGeom prst="rect">
            <a:avLst/>
          </a:prstGeom>
          <a:solidFill>
            <a:schemeClr val="accent2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4310628" y="3447746"/>
            <a:ext cx="621412" cy="1429304"/>
          </a:xfrm>
          <a:prstGeom prst="rect">
            <a:avLst/>
          </a:prstGeom>
          <a:solidFill>
            <a:schemeClr val="accent2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6012160" y="3502740"/>
            <a:ext cx="1584176" cy="1429304"/>
          </a:xfrm>
          <a:prstGeom prst="rect">
            <a:avLst/>
          </a:prstGeom>
          <a:solidFill>
            <a:schemeClr val="accent2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60</Words>
  <Application>Microsoft Office PowerPoint</Application>
  <PresentationFormat>Pokaz na ekranie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Prezentacja programu PowerPoint</vt:lpstr>
      <vt:lpstr>Filtrowanie</vt:lpstr>
      <vt:lpstr>Prezentacja programu PowerPoint</vt:lpstr>
      <vt:lpstr>Prezentacja programu PowerPoint</vt:lpstr>
      <vt:lpstr>Prezentacja programu PowerPoint</vt:lpstr>
      <vt:lpstr>Prezentacja programu PowerPoint</vt:lpstr>
      <vt:lpstr>Artefakty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Ola</dc:creator>
  <cp:lastModifiedBy>Ola</cp:lastModifiedBy>
  <cp:revision>9</cp:revision>
  <dcterms:created xsi:type="dcterms:W3CDTF">2017-03-09T13:23:29Z</dcterms:created>
  <dcterms:modified xsi:type="dcterms:W3CDTF">2017-03-09T17:49:58Z</dcterms:modified>
</cp:coreProperties>
</file>