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84" r:id="rId11"/>
    <p:sldId id="276" r:id="rId12"/>
    <p:sldId id="279" r:id="rId13"/>
    <p:sldId id="281" r:id="rId14"/>
    <p:sldId id="283" r:id="rId15"/>
    <p:sldId id="27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7" r:id="rId24"/>
  </p:sldIdLst>
  <p:sldSz cx="9144000" cy="5143500" type="screen16x9"/>
  <p:notesSz cx="6858000" cy="9144000"/>
  <p:embeddedFontLs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5ADB7-A90F-401E-87C2-4FD8F01B45CF}" v="12" dt="2020-09-15T16:57:34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la Abdulrahman Albabtain" userId="6b5e8646-ab41-4b05-b648-defa7c004953" providerId="ADAL" clId="{AD55ADB7-A90F-401E-87C2-4FD8F01B45CF}"/>
    <pc:docChg chg="undo custSel addSld delSld modSld sldOrd">
      <pc:chgData name="Layla Abdulrahman Albabtain" userId="6b5e8646-ab41-4b05-b648-defa7c004953" providerId="ADAL" clId="{AD55ADB7-A90F-401E-87C2-4FD8F01B45CF}" dt="2020-09-15T16:57:47.332" v="1081" actId="1076"/>
      <pc:docMkLst>
        <pc:docMk/>
      </pc:docMkLst>
      <pc:sldChg chg="modSp mod">
        <pc:chgData name="Layla Abdulrahman Albabtain" userId="6b5e8646-ab41-4b05-b648-defa7c004953" providerId="ADAL" clId="{AD55ADB7-A90F-401E-87C2-4FD8F01B45CF}" dt="2020-09-15T09:21:03.765" v="6" actId="20577"/>
        <pc:sldMkLst>
          <pc:docMk/>
          <pc:sldMk cId="0" sldId="256"/>
        </pc:sldMkLst>
        <pc:spChg chg="mod">
          <ac:chgData name="Layla Abdulrahman Albabtain" userId="6b5e8646-ab41-4b05-b648-defa7c004953" providerId="ADAL" clId="{AD55ADB7-A90F-401E-87C2-4FD8F01B45CF}" dt="2020-09-15T09:20:58.202" v="0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Layla Abdulrahman Albabtain" userId="6b5e8646-ab41-4b05-b648-defa7c004953" providerId="ADAL" clId="{AD55ADB7-A90F-401E-87C2-4FD8F01B45CF}" dt="2020-09-15T09:21:03.765" v="6" actId="20577"/>
          <ac:spMkLst>
            <pc:docMk/>
            <pc:sldMk cId="0" sldId="256"/>
            <ac:spMk id="56" creationId="{00000000-0000-0000-0000-000000000000}"/>
          </ac:spMkLst>
        </pc:spChg>
      </pc:sldChg>
      <pc:sldChg chg="del">
        <pc:chgData name="Layla Abdulrahman Albabtain" userId="6b5e8646-ab41-4b05-b648-defa7c004953" providerId="ADAL" clId="{AD55ADB7-A90F-401E-87C2-4FD8F01B45CF}" dt="2020-09-15T09:21:06.364" v="7" actId="47"/>
        <pc:sldMkLst>
          <pc:docMk/>
          <pc:sldMk cId="0" sldId="257"/>
        </pc:sldMkLst>
      </pc:sldChg>
      <pc:sldChg chg="del">
        <pc:chgData name="Layla Abdulrahman Albabtain" userId="6b5e8646-ab41-4b05-b648-defa7c004953" providerId="ADAL" clId="{AD55ADB7-A90F-401E-87C2-4FD8F01B45CF}" dt="2020-09-15T09:21:06.596" v="8" actId="47"/>
        <pc:sldMkLst>
          <pc:docMk/>
          <pc:sldMk cId="0" sldId="258"/>
        </pc:sldMkLst>
      </pc:sldChg>
      <pc:sldChg chg="add del">
        <pc:chgData name="Layla Abdulrahman Albabtain" userId="6b5e8646-ab41-4b05-b648-defa7c004953" providerId="ADAL" clId="{AD55ADB7-A90F-401E-87C2-4FD8F01B45CF}" dt="2020-09-15T09:22:02.479" v="22"/>
        <pc:sldMkLst>
          <pc:docMk/>
          <pc:sldMk cId="0" sldId="259"/>
        </pc:sldMkLst>
      </pc:sldChg>
      <pc:sldChg chg="add del">
        <pc:chgData name="Layla Abdulrahman Albabtain" userId="6b5e8646-ab41-4b05-b648-defa7c004953" providerId="ADAL" clId="{AD55ADB7-A90F-401E-87C2-4FD8F01B45CF}" dt="2020-09-15T09:22:02.479" v="22"/>
        <pc:sldMkLst>
          <pc:docMk/>
          <pc:sldMk cId="0" sldId="260"/>
        </pc:sldMkLst>
      </pc:sldChg>
      <pc:sldChg chg="add del">
        <pc:chgData name="Layla Abdulrahman Albabtain" userId="6b5e8646-ab41-4b05-b648-defa7c004953" providerId="ADAL" clId="{AD55ADB7-A90F-401E-87C2-4FD8F01B45CF}" dt="2020-09-15T09:22:02.479" v="22"/>
        <pc:sldMkLst>
          <pc:docMk/>
          <pc:sldMk cId="0" sldId="261"/>
        </pc:sldMkLst>
      </pc:sldChg>
      <pc:sldChg chg="add del">
        <pc:chgData name="Layla Abdulrahman Albabtain" userId="6b5e8646-ab41-4b05-b648-defa7c004953" providerId="ADAL" clId="{AD55ADB7-A90F-401E-87C2-4FD8F01B45CF}" dt="2020-09-15T09:22:02.479" v="22"/>
        <pc:sldMkLst>
          <pc:docMk/>
          <pc:sldMk cId="0" sldId="262"/>
        </pc:sldMkLst>
      </pc:sldChg>
      <pc:sldChg chg="add del">
        <pc:chgData name="Layla Abdulrahman Albabtain" userId="6b5e8646-ab41-4b05-b648-defa7c004953" providerId="ADAL" clId="{AD55ADB7-A90F-401E-87C2-4FD8F01B45CF}" dt="2020-09-15T09:22:02.479" v="22"/>
        <pc:sldMkLst>
          <pc:docMk/>
          <pc:sldMk cId="0" sldId="263"/>
        </pc:sldMkLst>
      </pc:sldChg>
      <pc:sldChg chg="add del">
        <pc:chgData name="Layla Abdulrahman Albabtain" userId="6b5e8646-ab41-4b05-b648-defa7c004953" providerId="ADAL" clId="{AD55ADB7-A90F-401E-87C2-4FD8F01B45CF}" dt="2020-09-15T09:22:02.479" v="22"/>
        <pc:sldMkLst>
          <pc:docMk/>
          <pc:sldMk cId="0" sldId="264"/>
        </pc:sldMkLst>
      </pc:sldChg>
      <pc:sldChg chg="add del">
        <pc:chgData name="Layla Abdulrahman Albabtain" userId="6b5e8646-ab41-4b05-b648-defa7c004953" providerId="ADAL" clId="{AD55ADB7-A90F-401E-87C2-4FD8F01B45CF}" dt="2020-09-15T09:22:02.479" v="22"/>
        <pc:sldMkLst>
          <pc:docMk/>
          <pc:sldMk cId="0" sldId="265"/>
        </pc:sldMkLst>
      </pc:sldChg>
      <pc:sldChg chg="del">
        <pc:chgData name="Layla Abdulrahman Albabtain" userId="6b5e8646-ab41-4b05-b648-defa7c004953" providerId="ADAL" clId="{AD55ADB7-A90F-401E-87C2-4FD8F01B45CF}" dt="2020-09-15T09:21:08.077" v="16" actId="47"/>
        <pc:sldMkLst>
          <pc:docMk/>
          <pc:sldMk cId="0" sldId="266"/>
        </pc:sldMkLst>
      </pc:sldChg>
      <pc:sldChg chg="new del">
        <pc:chgData name="Layla Abdulrahman Albabtain" userId="6b5e8646-ab41-4b05-b648-defa7c004953" providerId="ADAL" clId="{AD55ADB7-A90F-401E-87C2-4FD8F01B45CF}" dt="2020-09-15T09:21:13.495" v="18" actId="680"/>
        <pc:sldMkLst>
          <pc:docMk/>
          <pc:sldMk cId="615600920" sldId="268"/>
        </pc:sldMkLst>
      </pc:sldChg>
      <pc:sldChg chg="modSp new mod ord">
        <pc:chgData name="Layla Abdulrahman Albabtain" userId="6b5e8646-ab41-4b05-b648-defa7c004953" providerId="ADAL" clId="{AD55ADB7-A90F-401E-87C2-4FD8F01B45CF}" dt="2020-09-15T16:35:54.680" v="289" actId="20577"/>
        <pc:sldMkLst>
          <pc:docMk/>
          <pc:sldMk cId="2683284134" sldId="268"/>
        </pc:sldMkLst>
        <pc:spChg chg="mod">
          <ac:chgData name="Layla Abdulrahman Albabtain" userId="6b5e8646-ab41-4b05-b648-defa7c004953" providerId="ADAL" clId="{AD55ADB7-A90F-401E-87C2-4FD8F01B45CF}" dt="2020-09-15T16:30:43.097" v="34" actId="20577"/>
          <ac:spMkLst>
            <pc:docMk/>
            <pc:sldMk cId="2683284134" sldId="268"/>
            <ac:spMk id="2" creationId="{F55FE041-860F-414B-90B7-4D6C0AD3E71A}"/>
          </ac:spMkLst>
        </pc:spChg>
        <pc:spChg chg="mod">
          <ac:chgData name="Layla Abdulrahman Albabtain" userId="6b5e8646-ab41-4b05-b648-defa7c004953" providerId="ADAL" clId="{AD55ADB7-A90F-401E-87C2-4FD8F01B45CF}" dt="2020-09-15T16:35:54.680" v="289" actId="20577"/>
          <ac:spMkLst>
            <pc:docMk/>
            <pc:sldMk cId="2683284134" sldId="268"/>
            <ac:spMk id="3" creationId="{09FB5CA2-4431-4523-B7D6-A7CFA0AC2E0F}"/>
          </ac:spMkLst>
        </pc:spChg>
      </pc:sldChg>
      <pc:sldChg chg="modSp new mod">
        <pc:chgData name="Layla Abdulrahman Albabtain" userId="6b5e8646-ab41-4b05-b648-defa7c004953" providerId="ADAL" clId="{AD55ADB7-A90F-401E-87C2-4FD8F01B45CF}" dt="2020-09-15T16:49:49.777" v="426" actId="21"/>
        <pc:sldMkLst>
          <pc:docMk/>
          <pc:sldMk cId="1375216675" sldId="269"/>
        </pc:sldMkLst>
        <pc:spChg chg="mod">
          <ac:chgData name="Layla Abdulrahman Albabtain" userId="6b5e8646-ab41-4b05-b648-defa7c004953" providerId="ADAL" clId="{AD55ADB7-A90F-401E-87C2-4FD8F01B45CF}" dt="2020-09-15T16:46:10.071" v="295"/>
          <ac:spMkLst>
            <pc:docMk/>
            <pc:sldMk cId="1375216675" sldId="269"/>
            <ac:spMk id="2" creationId="{9F326EE6-59D1-406E-8B13-47B728AA434A}"/>
          </ac:spMkLst>
        </pc:spChg>
        <pc:spChg chg="mod">
          <ac:chgData name="Layla Abdulrahman Albabtain" userId="6b5e8646-ab41-4b05-b648-defa7c004953" providerId="ADAL" clId="{AD55ADB7-A90F-401E-87C2-4FD8F01B45CF}" dt="2020-09-15T16:49:49.777" v="426" actId="21"/>
          <ac:spMkLst>
            <pc:docMk/>
            <pc:sldMk cId="1375216675" sldId="269"/>
            <ac:spMk id="3" creationId="{13AB990B-3437-445F-A92D-78B340DC1A9C}"/>
          </ac:spMkLst>
        </pc:spChg>
      </pc:sldChg>
      <pc:sldChg chg="modSp new mod">
        <pc:chgData name="Layla Abdulrahman Albabtain" userId="6b5e8646-ab41-4b05-b648-defa7c004953" providerId="ADAL" clId="{AD55ADB7-A90F-401E-87C2-4FD8F01B45CF}" dt="2020-09-15T16:49:01.191" v="423" actId="20577"/>
        <pc:sldMkLst>
          <pc:docMk/>
          <pc:sldMk cId="3096641552" sldId="270"/>
        </pc:sldMkLst>
        <pc:spChg chg="mod">
          <ac:chgData name="Layla Abdulrahman Albabtain" userId="6b5e8646-ab41-4b05-b648-defa7c004953" providerId="ADAL" clId="{AD55ADB7-A90F-401E-87C2-4FD8F01B45CF}" dt="2020-09-15T16:47:27.666" v="332" actId="20577"/>
          <ac:spMkLst>
            <pc:docMk/>
            <pc:sldMk cId="3096641552" sldId="270"/>
            <ac:spMk id="2" creationId="{47BF2822-D17F-495E-8098-DFF5394A34BE}"/>
          </ac:spMkLst>
        </pc:spChg>
        <pc:spChg chg="mod">
          <ac:chgData name="Layla Abdulrahman Albabtain" userId="6b5e8646-ab41-4b05-b648-defa7c004953" providerId="ADAL" clId="{AD55ADB7-A90F-401E-87C2-4FD8F01B45CF}" dt="2020-09-15T16:49:01.191" v="423" actId="20577"/>
          <ac:spMkLst>
            <pc:docMk/>
            <pc:sldMk cId="3096641552" sldId="270"/>
            <ac:spMk id="3" creationId="{6F8789EC-D35C-41BE-BBAA-FC17D2E2B95D}"/>
          </ac:spMkLst>
        </pc:spChg>
      </pc:sldChg>
      <pc:sldChg chg="add">
        <pc:chgData name="Layla Abdulrahman Albabtain" userId="6b5e8646-ab41-4b05-b648-defa7c004953" providerId="ADAL" clId="{AD55ADB7-A90F-401E-87C2-4FD8F01B45CF}" dt="2020-09-15T16:48:39.243" v="333"/>
        <pc:sldMkLst>
          <pc:docMk/>
          <pc:sldMk cId="0" sldId="271"/>
        </pc:sldMkLst>
      </pc:sldChg>
      <pc:sldChg chg="add">
        <pc:chgData name="Layla Abdulrahman Albabtain" userId="6b5e8646-ab41-4b05-b648-defa7c004953" providerId="ADAL" clId="{AD55ADB7-A90F-401E-87C2-4FD8F01B45CF}" dt="2020-09-15T16:48:39.243" v="333"/>
        <pc:sldMkLst>
          <pc:docMk/>
          <pc:sldMk cId="0" sldId="272"/>
        </pc:sldMkLst>
      </pc:sldChg>
      <pc:sldChg chg="add">
        <pc:chgData name="Layla Abdulrahman Albabtain" userId="6b5e8646-ab41-4b05-b648-defa7c004953" providerId="ADAL" clId="{AD55ADB7-A90F-401E-87C2-4FD8F01B45CF}" dt="2020-09-15T16:48:39.243" v="333"/>
        <pc:sldMkLst>
          <pc:docMk/>
          <pc:sldMk cId="0" sldId="273"/>
        </pc:sldMkLst>
      </pc:sldChg>
      <pc:sldChg chg="add">
        <pc:chgData name="Layla Abdulrahman Albabtain" userId="6b5e8646-ab41-4b05-b648-defa7c004953" providerId="ADAL" clId="{AD55ADB7-A90F-401E-87C2-4FD8F01B45CF}" dt="2020-09-15T16:48:39.243" v="333"/>
        <pc:sldMkLst>
          <pc:docMk/>
          <pc:sldMk cId="0" sldId="274"/>
        </pc:sldMkLst>
      </pc:sldChg>
      <pc:sldChg chg="add">
        <pc:chgData name="Layla Abdulrahman Albabtain" userId="6b5e8646-ab41-4b05-b648-defa7c004953" providerId="ADAL" clId="{AD55ADB7-A90F-401E-87C2-4FD8F01B45CF}" dt="2020-09-15T16:48:39.243" v="333"/>
        <pc:sldMkLst>
          <pc:docMk/>
          <pc:sldMk cId="0" sldId="275"/>
        </pc:sldMkLst>
      </pc:sldChg>
      <pc:sldChg chg="add">
        <pc:chgData name="Layla Abdulrahman Albabtain" userId="6b5e8646-ab41-4b05-b648-defa7c004953" providerId="ADAL" clId="{AD55ADB7-A90F-401E-87C2-4FD8F01B45CF}" dt="2020-09-15T16:48:39.243" v="333"/>
        <pc:sldMkLst>
          <pc:docMk/>
          <pc:sldMk cId="0" sldId="276"/>
        </pc:sldMkLst>
      </pc:sldChg>
      <pc:sldChg chg="modSp add del mod">
        <pc:chgData name="Layla Abdulrahman Albabtain" userId="6b5e8646-ab41-4b05-b648-defa7c004953" providerId="ADAL" clId="{AD55ADB7-A90F-401E-87C2-4FD8F01B45CF}" dt="2020-09-15T16:50:40.370" v="578" actId="20577"/>
        <pc:sldMkLst>
          <pc:docMk/>
          <pc:sldMk cId="0" sldId="278"/>
        </pc:sldMkLst>
        <pc:spChg chg="mod">
          <ac:chgData name="Layla Abdulrahman Albabtain" userId="6b5e8646-ab41-4b05-b648-defa7c004953" providerId="ADAL" clId="{AD55ADB7-A90F-401E-87C2-4FD8F01B45CF}" dt="2020-09-15T16:49:56.580" v="434" actId="20577"/>
          <ac:spMkLst>
            <pc:docMk/>
            <pc:sldMk cId="0" sldId="278"/>
            <ac:spMk id="231" creationId="{00000000-0000-0000-0000-000000000000}"/>
          </ac:spMkLst>
        </pc:spChg>
        <pc:spChg chg="mod">
          <ac:chgData name="Layla Abdulrahman Albabtain" userId="6b5e8646-ab41-4b05-b648-defa7c004953" providerId="ADAL" clId="{AD55ADB7-A90F-401E-87C2-4FD8F01B45CF}" dt="2020-09-15T16:50:40.370" v="578" actId="20577"/>
          <ac:spMkLst>
            <pc:docMk/>
            <pc:sldMk cId="0" sldId="278"/>
            <ac:spMk id="232" creationId="{00000000-0000-0000-0000-000000000000}"/>
          </ac:spMkLst>
        </pc:spChg>
      </pc:sldChg>
      <pc:sldChg chg="modSp new mod">
        <pc:chgData name="Layla Abdulrahman Albabtain" userId="6b5e8646-ab41-4b05-b648-defa7c004953" providerId="ADAL" clId="{AD55ADB7-A90F-401E-87C2-4FD8F01B45CF}" dt="2020-09-15T16:53:22.563" v="707" actId="313"/>
        <pc:sldMkLst>
          <pc:docMk/>
          <pc:sldMk cId="2187837596" sldId="279"/>
        </pc:sldMkLst>
        <pc:spChg chg="mod">
          <ac:chgData name="Layla Abdulrahman Albabtain" userId="6b5e8646-ab41-4b05-b648-defa7c004953" providerId="ADAL" clId="{AD55ADB7-A90F-401E-87C2-4FD8F01B45CF}" dt="2020-09-15T16:53:00.786" v="607" actId="20577"/>
          <ac:spMkLst>
            <pc:docMk/>
            <pc:sldMk cId="2187837596" sldId="279"/>
            <ac:spMk id="2" creationId="{6789D4B1-851A-43BB-A8A2-4C38D92083B8}"/>
          </ac:spMkLst>
        </pc:spChg>
        <pc:spChg chg="mod">
          <ac:chgData name="Layla Abdulrahman Albabtain" userId="6b5e8646-ab41-4b05-b648-defa7c004953" providerId="ADAL" clId="{AD55ADB7-A90F-401E-87C2-4FD8F01B45CF}" dt="2020-09-15T16:53:22.563" v="707" actId="313"/>
          <ac:spMkLst>
            <pc:docMk/>
            <pc:sldMk cId="2187837596" sldId="279"/>
            <ac:spMk id="3" creationId="{4CEF3DDD-24FC-4514-A7CE-4B1361C3E510}"/>
          </ac:spMkLst>
        </pc:spChg>
      </pc:sldChg>
      <pc:sldChg chg="delSp modSp new del mod">
        <pc:chgData name="Layla Abdulrahman Albabtain" userId="6b5e8646-ab41-4b05-b648-defa7c004953" providerId="ADAL" clId="{AD55ADB7-A90F-401E-87C2-4FD8F01B45CF}" dt="2020-09-15T16:54:04.871" v="735" actId="47"/>
        <pc:sldMkLst>
          <pc:docMk/>
          <pc:sldMk cId="2760459518" sldId="280"/>
        </pc:sldMkLst>
        <pc:spChg chg="mod">
          <ac:chgData name="Layla Abdulrahman Albabtain" userId="6b5e8646-ab41-4b05-b648-defa7c004953" providerId="ADAL" clId="{AD55ADB7-A90F-401E-87C2-4FD8F01B45CF}" dt="2020-09-15T16:53:55.549" v="731" actId="20577"/>
          <ac:spMkLst>
            <pc:docMk/>
            <pc:sldMk cId="2760459518" sldId="280"/>
            <ac:spMk id="2" creationId="{46A28BB9-6549-47ED-AEF6-7036455CE1D3}"/>
          </ac:spMkLst>
        </pc:spChg>
        <pc:spChg chg="del">
          <ac:chgData name="Layla Abdulrahman Albabtain" userId="6b5e8646-ab41-4b05-b648-defa7c004953" providerId="ADAL" clId="{AD55ADB7-A90F-401E-87C2-4FD8F01B45CF}" dt="2020-09-15T16:53:59.023" v="732" actId="478"/>
          <ac:spMkLst>
            <pc:docMk/>
            <pc:sldMk cId="2760459518" sldId="280"/>
            <ac:spMk id="3" creationId="{FEDC1A39-13D3-45AA-BF87-35CD19BD2F47}"/>
          </ac:spMkLst>
        </pc:spChg>
      </pc:sldChg>
      <pc:sldChg chg="add modNotes">
        <pc:chgData name="Layla Abdulrahman Albabtain" userId="6b5e8646-ab41-4b05-b648-defa7c004953" providerId="ADAL" clId="{AD55ADB7-A90F-401E-87C2-4FD8F01B45CF}" dt="2020-09-15T16:54:03.271" v="734"/>
        <pc:sldMkLst>
          <pc:docMk/>
          <pc:sldMk cId="0" sldId="281"/>
        </pc:sldMkLst>
      </pc:sldChg>
      <pc:sldChg chg="add del">
        <pc:chgData name="Layla Abdulrahman Albabtain" userId="6b5e8646-ab41-4b05-b648-defa7c004953" providerId="ADAL" clId="{AD55ADB7-A90F-401E-87C2-4FD8F01B45CF}" dt="2020-09-15T16:54:09.976" v="736" actId="47"/>
        <pc:sldMkLst>
          <pc:docMk/>
          <pc:sldMk cId="892075173" sldId="282"/>
        </pc:sldMkLst>
      </pc:sldChg>
      <pc:sldChg chg="modSp new mod">
        <pc:chgData name="Layla Abdulrahman Albabtain" userId="6b5e8646-ab41-4b05-b648-defa7c004953" providerId="ADAL" clId="{AD55ADB7-A90F-401E-87C2-4FD8F01B45CF}" dt="2020-09-15T16:55:27.939" v="1021" actId="20577"/>
        <pc:sldMkLst>
          <pc:docMk/>
          <pc:sldMk cId="892075173" sldId="282"/>
        </pc:sldMkLst>
        <pc:spChg chg="mod">
          <ac:chgData name="Layla Abdulrahman Albabtain" userId="6b5e8646-ab41-4b05-b648-defa7c004953" providerId="ADAL" clId="{AD55ADB7-A90F-401E-87C2-4FD8F01B45CF}" dt="2020-09-15T16:54:18.757" v="754" actId="20577"/>
          <ac:spMkLst>
            <pc:docMk/>
            <pc:sldMk cId="892075173" sldId="282"/>
            <ac:spMk id="2" creationId="{3C867A94-BD52-4A2D-97D1-32F28D700B3A}"/>
          </ac:spMkLst>
        </pc:spChg>
        <pc:spChg chg="mod">
          <ac:chgData name="Layla Abdulrahman Albabtain" userId="6b5e8646-ab41-4b05-b648-defa7c004953" providerId="ADAL" clId="{AD55ADB7-A90F-401E-87C2-4FD8F01B45CF}" dt="2020-09-15T16:55:27.939" v="1021" actId="20577"/>
          <ac:spMkLst>
            <pc:docMk/>
            <pc:sldMk cId="892075173" sldId="282"/>
            <ac:spMk id="3" creationId="{1498BE96-2F82-4E27-97CF-32007E228473}"/>
          </ac:spMkLst>
        </pc:spChg>
      </pc:sldChg>
      <pc:sldChg chg="addSp delSp modSp new mod">
        <pc:chgData name="Layla Abdulrahman Albabtain" userId="6b5e8646-ab41-4b05-b648-defa7c004953" providerId="ADAL" clId="{AD55ADB7-A90F-401E-87C2-4FD8F01B45CF}" dt="2020-09-15T16:57:47.332" v="1081" actId="1076"/>
        <pc:sldMkLst>
          <pc:docMk/>
          <pc:sldMk cId="1506167739" sldId="283"/>
        </pc:sldMkLst>
        <pc:spChg chg="mod">
          <ac:chgData name="Layla Abdulrahman Albabtain" userId="6b5e8646-ab41-4b05-b648-defa7c004953" providerId="ADAL" clId="{AD55ADB7-A90F-401E-87C2-4FD8F01B45CF}" dt="2020-09-15T16:55:41.053" v="1060" actId="20577"/>
          <ac:spMkLst>
            <pc:docMk/>
            <pc:sldMk cId="1506167739" sldId="283"/>
            <ac:spMk id="2" creationId="{AF51D1B8-24D9-4AEA-A033-500FA326FCED}"/>
          </ac:spMkLst>
        </pc:spChg>
        <pc:spChg chg="del">
          <ac:chgData name="Layla Abdulrahman Albabtain" userId="6b5e8646-ab41-4b05-b648-defa7c004953" providerId="ADAL" clId="{AD55ADB7-A90F-401E-87C2-4FD8F01B45CF}" dt="2020-09-15T16:55:44.948" v="1061" actId="478"/>
          <ac:spMkLst>
            <pc:docMk/>
            <pc:sldMk cId="1506167739" sldId="283"/>
            <ac:spMk id="3" creationId="{77BE0A8F-B617-47AE-A7C4-732B5AF608E2}"/>
          </ac:spMkLst>
        </pc:spChg>
        <pc:spChg chg="add">
          <ac:chgData name="Layla Abdulrahman Albabtain" userId="6b5e8646-ab41-4b05-b648-defa7c004953" providerId="ADAL" clId="{AD55ADB7-A90F-401E-87C2-4FD8F01B45CF}" dt="2020-09-15T16:56:34.454" v="1063" actId="22"/>
          <ac:spMkLst>
            <pc:docMk/>
            <pc:sldMk cId="1506167739" sldId="283"/>
            <ac:spMk id="8" creationId="{03BE9956-F5D4-4C08-A29A-98D2B9553CDD}"/>
          </ac:spMkLst>
        </pc:spChg>
        <pc:spChg chg="add">
          <ac:chgData name="Layla Abdulrahman Albabtain" userId="6b5e8646-ab41-4b05-b648-defa7c004953" providerId="ADAL" clId="{AD55ADB7-A90F-401E-87C2-4FD8F01B45CF}" dt="2020-09-15T16:56:34.454" v="1063" actId="22"/>
          <ac:spMkLst>
            <pc:docMk/>
            <pc:sldMk cId="1506167739" sldId="283"/>
            <ac:spMk id="10" creationId="{3DE2A78D-545C-400E-91F0-9707A60FB8FD}"/>
          </ac:spMkLst>
        </pc:spChg>
        <pc:spChg chg="add">
          <ac:chgData name="Layla Abdulrahman Albabtain" userId="6b5e8646-ab41-4b05-b648-defa7c004953" providerId="ADAL" clId="{AD55ADB7-A90F-401E-87C2-4FD8F01B45CF}" dt="2020-09-15T16:56:34.454" v="1063" actId="22"/>
          <ac:spMkLst>
            <pc:docMk/>
            <pc:sldMk cId="1506167739" sldId="283"/>
            <ac:spMk id="12" creationId="{44D28D2C-0C7B-45D6-9A2A-418E1A0F105B}"/>
          </ac:spMkLst>
        </pc:spChg>
        <pc:spChg chg="add">
          <ac:chgData name="Layla Abdulrahman Albabtain" userId="6b5e8646-ab41-4b05-b648-defa7c004953" providerId="ADAL" clId="{AD55ADB7-A90F-401E-87C2-4FD8F01B45CF}" dt="2020-09-15T16:56:34.454" v="1063" actId="22"/>
          <ac:spMkLst>
            <pc:docMk/>
            <pc:sldMk cId="1506167739" sldId="283"/>
            <ac:spMk id="14" creationId="{E2BE7CC7-8633-4194-A285-3CBF3EA857A6}"/>
          </ac:spMkLst>
        </pc:spChg>
        <pc:spChg chg="add">
          <ac:chgData name="Layla Abdulrahman Albabtain" userId="6b5e8646-ab41-4b05-b648-defa7c004953" providerId="ADAL" clId="{AD55ADB7-A90F-401E-87C2-4FD8F01B45CF}" dt="2020-09-15T16:56:34.454" v="1063" actId="22"/>
          <ac:spMkLst>
            <pc:docMk/>
            <pc:sldMk cId="1506167739" sldId="283"/>
            <ac:spMk id="16" creationId="{19E1BA26-4100-484A-B1BC-644BA47DFDA9}"/>
          </ac:spMkLst>
        </pc:spChg>
        <pc:spChg chg="add mod">
          <ac:chgData name="Layla Abdulrahman Albabtain" userId="6b5e8646-ab41-4b05-b648-defa7c004953" providerId="ADAL" clId="{AD55ADB7-A90F-401E-87C2-4FD8F01B45CF}" dt="2020-09-15T16:56:53.728" v="1066" actId="208"/>
          <ac:spMkLst>
            <pc:docMk/>
            <pc:sldMk cId="1506167739" sldId="283"/>
            <ac:spMk id="17" creationId="{3558EEDA-F765-46BC-83C7-1F6888CDC589}"/>
          </ac:spMkLst>
        </pc:spChg>
        <pc:spChg chg="add mod">
          <ac:chgData name="Layla Abdulrahman Albabtain" userId="6b5e8646-ab41-4b05-b648-defa7c004953" providerId="ADAL" clId="{AD55ADB7-A90F-401E-87C2-4FD8F01B45CF}" dt="2020-09-15T16:57:47.332" v="1081" actId="1076"/>
          <ac:spMkLst>
            <pc:docMk/>
            <pc:sldMk cId="1506167739" sldId="283"/>
            <ac:spMk id="18" creationId="{7430F13F-2320-473A-8B08-9BA14CBB0B60}"/>
          </ac:spMkLst>
        </pc:spChg>
        <pc:spChg chg="add mod">
          <ac:chgData name="Layla Abdulrahman Albabtain" userId="6b5e8646-ab41-4b05-b648-defa7c004953" providerId="ADAL" clId="{AD55ADB7-A90F-401E-87C2-4FD8F01B45CF}" dt="2020-09-15T16:57:34.684" v="1077" actId="207"/>
          <ac:spMkLst>
            <pc:docMk/>
            <pc:sldMk cId="1506167739" sldId="283"/>
            <ac:spMk id="20" creationId="{EC87F554-D7F2-4E11-B3E7-97A6F14B3623}"/>
          </ac:spMkLst>
        </pc:spChg>
        <pc:spChg chg="add mod">
          <ac:chgData name="Layla Abdulrahman Albabtain" userId="6b5e8646-ab41-4b05-b648-defa7c004953" providerId="ADAL" clId="{AD55ADB7-A90F-401E-87C2-4FD8F01B45CF}" dt="2020-09-15T16:57:44.314" v="1080" actId="20577"/>
          <ac:spMkLst>
            <pc:docMk/>
            <pc:sldMk cId="1506167739" sldId="283"/>
            <ac:spMk id="22" creationId="{A40E7434-A4C5-4C6F-9F94-8DCFA9657494}"/>
          </ac:spMkLst>
        </pc:spChg>
        <pc:picChg chg="add">
          <ac:chgData name="Layla Abdulrahman Albabtain" userId="6b5e8646-ab41-4b05-b648-defa7c004953" providerId="ADAL" clId="{AD55ADB7-A90F-401E-87C2-4FD8F01B45CF}" dt="2020-09-15T16:56:09.663" v="1062" actId="22"/>
          <ac:picMkLst>
            <pc:docMk/>
            <pc:sldMk cId="1506167739" sldId="283"/>
            <ac:picMk id="6" creationId="{55B14683-37A2-447A-9BD5-4341BA2E8D51}"/>
          </ac:picMkLst>
        </pc:picChg>
        <pc:picChg chg="add mod">
          <ac:chgData name="Layla Abdulrahman Albabtain" userId="6b5e8646-ab41-4b05-b648-defa7c004953" providerId="ADAL" clId="{AD55ADB7-A90F-401E-87C2-4FD8F01B45CF}" dt="2020-09-15T16:57:10.274" v="1072" actId="571"/>
          <ac:picMkLst>
            <pc:docMk/>
            <pc:sldMk cId="1506167739" sldId="283"/>
            <ac:picMk id="19" creationId="{F0767A4A-9142-49BC-8920-295DED86F2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ba16968c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ba16968c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5fbad2b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5fbad2b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5fbad2b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5fbad2b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5fbad2b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5fbad2b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5fbad2b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5fbad2b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5fbad2b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5fbad2b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5fbad2b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5fbad2b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5fbad2b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5fbad2b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a16968c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a16968c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289c6e4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289c6e4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289c6e4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289c6e4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289c6e4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289c6e4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289c6e4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4289c6e4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289c6e4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289c6e4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289c6e4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289c6e4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67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289c6e4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289c6e4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289c6e4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4289c6e4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0" y="4820100"/>
            <a:ext cx="9144000" cy="3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myadmin.net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854925"/>
            <a:ext cx="8520600" cy="9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</a:t>
            </a:r>
            <a:endParaRPr sz="40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Basics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275" y="101224"/>
            <a:ext cx="1616625" cy="11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86125" y="300375"/>
            <a:ext cx="2690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SWE 322 - Advanced Web Development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Software Engineering Departmen</a:t>
            </a: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College of Engineering and Architecture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 Yamamah University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4820100"/>
            <a:ext cx="9144000" cy="3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Layla Albabtain													Fall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Columns in Tables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258AFC-8DE0-437A-9213-78A4D147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US" dirty="0"/>
              <a:t>Each column is a set of a particular data type.</a:t>
            </a:r>
          </a:p>
          <a:p>
            <a:r>
              <a:rPr lang="en-US" dirty="0"/>
              <a:t>Type can of a column can be: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Int.</a:t>
            </a:r>
          </a:p>
          <a:p>
            <a:pPr lvl="1">
              <a:spcBef>
                <a:spcPts val="0"/>
              </a:spcBef>
            </a:pPr>
            <a:r>
              <a:rPr lang="en-US" dirty="0"/>
              <a:t>Char (Fixed number of characters).</a:t>
            </a:r>
          </a:p>
          <a:p>
            <a:pPr lvl="1">
              <a:spcBef>
                <a:spcPts val="0"/>
              </a:spcBef>
            </a:pPr>
            <a:r>
              <a:rPr lang="en-US" dirty="0"/>
              <a:t>Varchar (Variable length of Characters 0 – Max set length).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Date…etc.</a:t>
            </a:r>
          </a:p>
          <a:p>
            <a:r>
              <a:rPr lang="en-US" dirty="0"/>
              <a:t>Each column has properties: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Null: Allow this column to be null when creating a row.</a:t>
            </a:r>
          </a:p>
          <a:p>
            <a:pPr lvl="1">
              <a:spcBef>
                <a:spcPts val="0"/>
              </a:spcBef>
            </a:pPr>
            <a:r>
              <a:rPr lang="en-US" dirty="0"/>
              <a:t>A_I: Auto Increment, it means this value will increment each time a row is inserted/created.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Index: define if this column:</a:t>
            </a:r>
          </a:p>
          <a:p>
            <a:pPr lvl="2">
              <a:spcBef>
                <a:spcPts val="0"/>
              </a:spcBef>
            </a:pPr>
            <a:r>
              <a:rPr lang="en-US" dirty="0"/>
              <a:t>A Primary Key (PK).</a:t>
            </a:r>
          </a:p>
          <a:p>
            <a:pPr lvl="2">
              <a:spcBef>
                <a:spcPts val="0"/>
              </a:spcBef>
            </a:pPr>
            <a:r>
              <a:rPr lang="en-US" dirty="0"/>
              <a:t>A Foreign key (FK)</a:t>
            </a:r>
          </a:p>
          <a:p>
            <a:pPr lvl="2">
              <a:spcBef>
                <a:spcPts val="0"/>
              </a:spcBef>
            </a:pPr>
            <a:r>
              <a:rPr lang="en-US" dirty="0"/>
              <a:t>Unique: (no other row should have the same value as another row.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2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Table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applying all the options, click on Save. the result will be as follows.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/>
          <a:srcRect/>
          <a:stretch/>
        </p:blipFill>
        <p:spPr>
          <a:xfrm>
            <a:off x="1053301" y="2039920"/>
            <a:ext cx="7037396" cy="13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D4B1-851A-43BB-A8A2-4C38D92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Another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3DDD-24FC-4514-A7CE-4B1361C3E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create another table.</a:t>
            </a:r>
          </a:p>
          <a:p>
            <a:r>
              <a:rPr lang="en-US" dirty="0"/>
              <a:t>Connect both tables using a foreign key (FK).</a:t>
            </a:r>
          </a:p>
          <a:p>
            <a:r>
              <a:rPr lang="en-US" dirty="0"/>
              <a:t>The FK will the PK from table_01, it will be the column named col_2.3 in table_02.</a:t>
            </a:r>
          </a:p>
          <a:p>
            <a:pPr lvl="1">
              <a:spcBef>
                <a:spcPts val="0"/>
              </a:spcBef>
            </a:pPr>
            <a:r>
              <a:rPr lang="en-US" dirty="0"/>
              <a:t>Table_01 PK is col_01.</a:t>
            </a:r>
          </a:p>
          <a:p>
            <a:pPr lvl="1">
              <a:spcBef>
                <a:spcPts val="0"/>
              </a:spcBef>
            </a:pPr>
            <a:r>
              <a:rPr lang="en-US" dirty="0"/>
              <a:t>Table_02 FK is col_2.3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 will connect both columns.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E702-421D-48D3-8FB5-0B81CEED1C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83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Table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/>
          <a:srcRect/>
          <a:stretch/>
        </p:blipFill>
        <p:spPr>
          <a:xfrm>
            <a:off x="229563" y="1634467"/>
            <a:ext cx="8791575" cy="187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D1B8-24D9-4AEA-A033-500FA326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Foreign Key (FK)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2589C-1BB3-40EE-A19A-654715737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Google Shape;207;p32">
            <a:extLst>
              <a:ext uri="{FF2B5EF4-FFF2-40B4-BE49-F238E27FC236}">
                <a16:creationId xmlns:a16="http://schemas.microsoft.com/office/drawing/2014/main" id="{55B14683-37A2-447A-9BD5-4341BA2E8D51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420786" y="1170125"/>
            <a:ext cx="7823763" cy="349309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208;p32">
            <a:extLst>
              <a:ext uri="{FF2B5EF4-FFF2-40B4-BE49-F238E27FC236}">
                <a16:creationId xmlns:a16="http://schemas.microsoft.com/office/drawing/2014/main" id="{03BE9956-F5D4-4C08-A29A-98D2B9553CDD}"/>
              </a:ext>
            </a:extLst>
          </p:cNvPr>
          <p:cNvSpPr txBox="1"/>
          <p:nvPr/>
        </p:nvSpPr>
        <p:spPr>
          <a:xfrm>
            <a:off x="2653848" y="2281342"/>
            <a:ext cx="19908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FK in current Table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0" name="Google Shape;209;p32">
            <a:extLst>
              <a:ext uri="{FF2B5EF4-FFF2-40B4-BE49-F238E27FC236}">
                <a16:creationId xmlns:a16="http://schemas.microsoft.com/office/drawing/2014/main" id="{3DE2A78D-545C-400E-91F0-9707A60FB8FD}"/>
              </a:ext>
            </a:extLst>
          </p:cNvPr>
          <p:cNvSpPr txBox="1"/>
          <p:nvPr/>
        </p:nvSpPr>
        <p:spPr>
          <a:xfrm>
            <a:off x="4159304" y="2788125"/>
            <a:ext cx="19908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Name of Database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2" name="Google Shape;210;p32">
            <a:extLst>
              <a:ext uri="{FF2B5EF4-FFF2-40B4-BE49-F238E27FC236}">
                <a16:creationId xmlns:a16="http://schemas.microsoft.com/office/drawing/2014/main" id="{44D28D2C-0C7B-45D6-9A2A-418E1A0F105B}"/>
              </a:ext>
            </a:extLst>
          </p:cNvPr>
          <p:cNvSpPr txBox="1"/>
          <p:nvPr/>
        </p:nvSpPr>
        <p:spPr>
          <a:xfrm>
            <a:off x="5570825" y="2226825"/>
            <a:ext cx="19908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Name of other table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4" name="Google Shape;211;p32">
            <a:extLst>
              <a:ext uri="{FF2B5EF4-FFF2-40B4-BE49-F238E27FC236}">
                <a16:creationId xmlns:a16="http://schemas.microsoft.com/office/drawing/2014/main" id="{E2BE7CC7-8633-4194-A285-3CBF3EA857A6}"/>
              </a:ext>
            </a:extLst>
          </p:cNvPr>
          <p:cNvSpPr txBox="1"/>
          <p:nvPr/>
        </p:nvSpPr>
        <p:spPr>
          <a:xfrm>
            <a:off x="6566225" y="2788125"/>
            <a:ext cx="19908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PK in the other table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" name="Google Shape;212;p32">
            <a:extLst>
              <a:ext uri="{FF2B5EF4-FFF2-40B4-BE49-F238E27FC236}">
                <a16:creationId xmlns:a16="http://schemas.microsoft.com/office/drawing/2014/main" id="{19E1BA26-4100-484A-B1BC-644BA47DFDA9}"/>
              </a:ext>
            </a:extLst>
          </p:cNvPr>
          <p:cNvSpPr/>
          <p:nvPr/>
        </p:nvSpPr>
        <p:spPr>
          <a:xfrm>
            <a:off x="7695849" y="4253659"/>
            <a:ext cx="548700" cy="393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58EEDA-F765-46BC-83C7-1F6888CDC589}"/>
              </a:ext>
            </a:extLst>
          </p:cNvPr>
          <p:cNvSpPr/>
          <p:nvPr/>
        </p:nvSpPr>
        <p:spPr>
          <a:xfrm>
            <a:off x="1229989" y="1170125"/>
            <a:ext cx="793020" cy="302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30F13F-2320-473A-8B08-9BA14CBB0B60}"/>
              </a:ext>
            </a:extLst>
          </p:cNvPr>
          <p:cNvSpPr txBox="1"/>
          <p:nvPr/>
        </p:nvSpPr>
        <p:spPr>
          <a:xfrm>
            <a:off x="1342447" y="9157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87F554-D7F2-4E11-B3E7-97A6F14B3623}"/>
              </a:ext>
            </a:extLst>
          </p:cNvPr>
          <p:cNvSpPr/>
          <p:nvPr/>
        </p:nvSpPr>
        <p:spPr>
          <a:xfrm>
            <a:off x="1723604" y="1512737"/>
            <a:ext cx="1173345" cy="28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E7434-A4C5-4C6F-9F94-8DCFA9657494}"/>
              </a:ext>
            </a:extLst>
          </p:cNvPr>
          <p:cNvSpPr txBox="1"/>
          <p:nvPr/>
        </p:nvSpPr>
        <p:spPr>
          <a:xfrm>
            <a:off x="2849224" y="15127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616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Remember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Important: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You should have a password to log in!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Provide limited access by creating users with limited access to certain databases/tables.</a:t>
            </a:r>
          </a:p>
          <a:p>
            <a:pPr indent="-317500">
              <a:buSzPts val="1400"/>
              <a:buChar char="○"/>
            </a:pPr>
            <a:r>
              <a:rPr lang="en-US" dirty="0"/>
              <a:t>Why?</a:t>
            </a:r>
          </a:p>
          <a:p>
            <a:pPr indent="-317500">
              <a:buSzPts val="1400"/>
              <a:buChar char="○"/>
            </a:pPr>
            <a:r>
              <a:rPr lang="en-US" dirty="0"/>
              <a:t>How?</a:t>
            </a:r>
          </a:p>
        </p:txBody>
      </p:sp>
      <p:sp>
        <p:nvSpPr>
          <p:cNvPr id="233" name="Google Shape;233;p35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User and a password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017725"/>
            <a:ext cx="732652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User and a password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900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User and a password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413" y="1017725"/>
            <a:ext cx="44971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User and a password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8525"/>
            <a:ext cx="8839201" cy="2586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E041-860F-414B-90B7-4D6C0AD3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5CA2-4431-4523-B7D6-A7CFA0AC2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connecting to a database, you can use any DBMS (Database Management System), </a:t>
            </a:r>
            <a:r>
              <a:rPr lang="en-US" dirty="0" err="1"/>
              <a:t>E.g</a:t>
            </a:r>
            <a:r>
              <a:rPr lang="en-US" dirty="0"/>
              <a:t>: MySQL, SQL Server..</a:t>
            </a:r>
            <a:r>
              <a:rPr lang="en-US" dirty="0" err="1"/>
              <a:t>etc</a:t>
            </a:r>
            <a:r>
              <a:rPr lang="en-US" dirty="0"/>
              <a:t>.</a:t>
            </a:r>
          </a:p>
          <a:p>
            <a:r>
              <a:rPr lang="en-US" dirty="0"/>
              <a:t>XAMPP contains </a:t>
            </a:r>
            <a:r>
              <a:rPr lang="en-US" dirty="0">
                <a:hlinkClick r:id="rId2"/>
              </a:rPr>
              <a:t>phpMyAdmin</a:t>
            </a:r>
            <a:r>
              <a:rPr lang="en-US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“phpMyAdmin is a free software tool written in PHP, intended to handle the administration of </a:t>
            </a:r>
            <a:r>
              <a:rPr lang="en-US" i="1" dirty="0"/>
              <a:t>MySQL</a:t>
            </a:r>
            <a:r>
              <a:rPr lang="en-US" dirty="0"/>
              <a:t> over the Web.”</a:t>
            </a:r>
          </a:p>
          <a:p>
            <a:r>
              <a:rPr lang="en-US" dirty="0"/>
              <a:t>For this course, we will use phpMyAdmin to create and maintain our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4E184-ACCD-46CF-9BBE-6ED56024E4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328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user to Database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13" y="941525"/>
            <a:ext cx="79193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user to Database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25" y="1017725"/>
            <a:ext cx="815616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user to Database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913" y="1017725"/>
            <a:ext cx="58121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PHP &amp; MySQL Book.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6EE6-59D1-406E-8B13-47B728AA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is MySQL?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990B-3437-445F-A92D-78B340DC1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MySQL is an open-source relational database management system.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MySQL has its own client Interface.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Each MySQL server can host many databases.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Web application can use its own proprietary database or a standard like MySQL. Example of other standards?!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F20C2-6488-4A7B-88EE-D2088E63B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521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2822-D17F-495E-8098-DFF5394A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in phpMyAdmin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789EC-D35C-41BE-BBAA-FC17D2E2B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create a table to store user’s data.</a:t>
            </a:r>
          </a:p>
          <a:p>
            <a:r>
              <a:rPr lang="en-US" dirty="0"/>
              <a:t>To enable the user to register and login.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21189-0B26-433B-BD48-66F668AD04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664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Database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Xampp (Or mamp or Wamp) are on and MySql and Apache are 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</a:t>
            </a:r>
            <a:r>
              <a:rPr lang="en"/>
              <a:t>, you should be at this page: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</a:t>
            </a:r>
            <a:r>
              <a:rPr lang="en" b="1"/>
              <a:t>phpMyAdmin</a:t>
            </a:r>
            <a:endParaRPr b="1"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788" y="2544350"/>
            <a:ext cx="6734424" cy="22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/>
          <p:nvPr/>
        </p:nvSpPr>
        <p:spPr>
          <a:xfrm>
            <a:off x="7220200" y="2601225"/>
            <a:ext cx="676200" cy="247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Database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99704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/>
          <p:nvPr/>
        </p:nvSpPr>
        <p:spPr>
          <a:xfrm>
            <a:off x="1886200" y="1420125"/>
            <a:ext cx="733500" cy="16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" name="Google Shape;167;p27"/>
          <p:cNvCxnSpPr>
            <a:endCxn id="166" idx="1"/>
          </p:cNvCxnSpPr>
          <p:nvPr/>
        </p:nvCxnSpPr>
        <p:spPr>
          <a:xfrm rot="10800000" flipH="1">
            <a:off x="1581400" y="1501125"/>
            <a:ext cx="304800" cy="290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086D741-9A77-486A-A538-737115114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1" b="64728"/>
          <a:stretch/>
        </p:blipFill>
        <p:spPr>
          <a:xfrm>
            <a:off x="2071901" y="1478749"/>
            <a:ext cx="5599207" cy="2342414"/>
          </a:xfrm>
          <a:prstGeom prst="rect">
            <a:avLst/>
          </a:prstGeom>
        </p:spPr>
      </p:pic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Database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2981575" y="3045900"/>
            <a:ext cx="39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1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4981825" y="3045900"/>
            <a:ext cx="39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7029122" y="3045900"/>
            <a:ext cx="39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3</a:t>
            </a:r>
            <a:endParaRPr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tables within Database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65525"/>
            <a:ext cx="8839201" cy="49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Columns in Tables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1349344" y="1198700"/>
            <a:ext cx="4025962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892" y="1198700"/>
            <a:ext cx="22669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558</Words>
  <Application>Microsoft Office PowerPoint</Application>
  <PresentationFormat>On-screen Show (16:9)</PresentationFormat>
  <Paragraphs>99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Open Sans</vt:lpstr>
      <vt:lpstr>Simple Light</vt:lpstr>
      <vt:lpstr>MySQL</vt:lpstr>
      <vt:lpstr>Introduction</vt:lpstr>
      <vt:lpstr>What is MySQL?</vt:lpstr>
      <vt:lpstr>Creating Tables in phpMyAdmin</vt:lpstr>
      <vt:lpstr>Creating Database</vt:lpstr>
      <vt:lpstr>Creating Database</vt:lpstr>
      <vt:lpstr>Creating Database</vt:lpstr>
      <vt:lpstr>Creating tables within Database</vt:lpstr>
      <vt:lpstr>Defining Columns in Tables</vt:lpstr>
      <vt:lpstr>Defining Columns in Tables</vt:lpstr>
      <vt:lpstr>Saving Table</vt:lpstr>
      <vt:lpstr>Creating Another Table</vt:lpstr>
      <vt:lpstr>Profile Table</vt:lpstr>
      <vt:lpstr>Adding a Foreign Key (FK)</vt:lpstr>
      <vt:lpstr>Remember</vt:lpstr>
      <vt:lpstr>Creating a User and a password</vt:lpstr>
      <vt:lpstr>Creating a User and a password</vt:lpstr>
      <vt:lpstr>Creating a User and a password</vt:lpstr>
      <vt:lpstr>Creating a User and a password</vt:lpstr>
      <vt:lpstr>Adding user to Database</vt:lpstr>
      <vt:lpstr>Adding user to Database</vt:lpstr>
      <vt:lpstr>Adding user to Database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and MySQL</dc:title>
  <cp:lastModifiedBy>Layla Abdulrahman Albabtain</cp:lastModifiedBy>
  <cp:revision>5</cp:revision>
  <dcterms:modified xsi:type="dcterms:W3CDTF">2021-02-15T10:29:18Z</dcterms:modified>
</cp:coreProperties>
</file>