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9" r:id="rId3"/>
    <p:sldId id="268" r:id="rId4"/>
    <p:sldId id="270" r:id="rId5"/>
    <p:sldId id="271" r:id="rId6"/>
    <p:sldId id="273" r:id="rId7"/>
    <p:sldId id="274" r:id="rId8"/>
    <p:sldId id="272" r:id="rId9"/>
    <p:sldId id="286" r:id="rId10"/>
    <p:sldId id="287" r:id="rId11"/>
    <p:sldId id="288" r:id="rId12"/>
    <p:sldId id="289" r:id="rId13"/>
    <p:sldId id="302" r:id="rId14"/>
    <p:sldId id="303" r:id="rId15"/>
    <p:sldId id="304" r:id="rId16"/>
    <p:sldId id="296" r:id="rId17"/>
    <p:sldId id="297" r:id="rId18"/>
    <p:sldId id="298" r:id="rId19"/>
    <p:sldId id="299" r:id="rId20"/>
    <p:sldId id="305" r:id="rId21"/>
    <p:sldId id="267" r:id="rId2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Abdulrahman Albabtain" userId="6b5e8646-ab41-4b05-b648-defa7c004953" providerId="ADAL" clId="{F20E4C84-8EBF-4FD8-813C-B8DE56B6D3F0}"/>
    <pc:docChg chg="delSld">
      <pc:chgData name="Layla Abdulrahman Albabtain" userId="6b5e8646-ab41-4b05-b648-defa7c004953" providerId="ADAL" clId="{F20E4C84-8EBF-4FD8-813C-B8DE56B6D3F0}" dt="2021-02-21T12:32:36.481" v="0" actId="47"/>
      <pc:docMkLst>
        <pc:docMk/>
      </pc:docMkLst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672564455" sldId="285"/>
        </pc:sldMkLst>
      </pc:sldChg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571752840" sldId="290"/>
        </pc:sldMkLst>
      </pc:sldChg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1382440168" sldId="295"/>
        </pc:sldMkLst>
      </pc:sldChg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3747117082" sldId="305"/>
        </pc:sldMkLst>
      </pc:sldChg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666853228" sldId="306"/>
        </pc:sldMkLst>
      </pc:sldChg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379767612" sldId="307"/>
        </pc:sldMkLst>
      </pc:sldChg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1735678587" sldId="308"/>
        </pc:sldMkLst>
      </pc:sldChg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3595017546" sldId="309"/>
        </pc:sldMkLst>
      </pc:sldChg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3027029126" sldId="310"/>
        </pc:sldMkLst>
      </pc:sldChg>
      <pc:sldChg chg="del">
        <pc:chgData name="Layla Abdulrahman Albabtain" userId="6b5e8646-ab41-4b05-b648-defa7c004953" providerId="ADAL" clId="{F20E4C84-8EBF-4FD8-813C-B8DE56B6D3F0}" dt="2021-02-21T12:32:36.481" v="0" actId="47"/>
        <pc:sldMkLst>
          <pc:docMk/>
          <pc:sldMk cId="1617209344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a16968c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a16968c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" TargetMode="External"/><Relationship Id="rId2" Type="http://schemas.openxmlformats.org/officeDocument/2006/relationships/hyperlink" Target="https://www.php.net/manual/en/mysqli.overview.ph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book.mysqli.ph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mysqli.construct.php" TargetMode="External"/><Relationship Id="rId2" Type="http://schemas.openxmlformats.org/officeDocument/2006/relationships/hyperlink" Target="https://www.php.net/manual/en/function.mysqli-connect.ph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854925"/>
            <a:ext cx="8520600" cy="9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 and MySQL</a:t>
            </a:r>
            <a:endParaRPr lang="en-US" sz="4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Them To Talk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75" y="101224"/>
            <a:ext cx="1616625" cy="11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6125" y="300375"/>
            <a:ext cx="2690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SWE 322 - Advanced Web Development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Software Engineering Departmen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College of Engineering and Architecture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 Yamamah University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Layla Albabtain							Fall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1D31-3BDF-40FC-ABA5-4DF361A3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E640-7AFA-4ED4-82DE-AC56918BF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 would like to make sure there are no connection problems and if there was, we need to know what is the problem. Therefore, we will the following:</a:t>
            </a:r>
          </a:p>
          <a:p>
            <a:pPr marL="1143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if(!$conn){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echo "Debugging 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 " . 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mysqli_connect_errno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echo "&lt;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echo "Debugging error: " . 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mysqli_connect_error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exit;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A365-8B9C-4A5C-8D5A-70EAA62408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395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54CA-D472-4674-A32C-5CF33E59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48DAD-7C44-4D80-91B5-38DB23105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connection hasn’t been made, we would like to print the error number and the error and exit the file.</a:t>
            </a:r>
          </a:p>
          <a:p>
            <a:r>
              <a:rPr lang="en-US" dirty="0"/>
              <a:t>If the connection has been made the code inside the if statement will be ignored.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85A3E-78AD-4F91-B882-7D9399FC2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530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D003-EB8D-4544-A1B4-6AAE50DC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2F771-2C96-4DBA-89E1-72EACB5E7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connection has been made.</a:t>
            </a:r>
          </a:p>
          <a:p>
            <a:r>
              <a:rPr lang="en-US" dirty="0"/>
              <a:t>We would like to insert data in the database.</a:t>
            </a:r>
          </a:p>
          <a:p>
            <a:r>
              <a:rPr lang="en-US" dirty="0"/>
              <a:t>How to insert data?.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can do that in two ways in phpMyAdmin.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SQL</a:t>
            </a:r>
          </a:p>
          <a:p>
            <a:pPr lvl="3">
              <a:spcBef>
                <a:spcPts val="0"/>
              </a:spcBef>
            </a:pPr>
            <a:r>
              <a:rPr lang="en-US" dirty="0"/>
              <a:t>Use this query for table_01:</a:t>
            </a:r>
          </a:p>
          <a:p>
            <a:pPr lvl="4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`table_01`(`col_02`, `col_03`, `col_04`) VALUES ("1","test","test");</a:t>
            </a:r>
          </a:p>
          <a:p>
            <a:pPr lvl="2">
              <a:spcBef>
                <a:spcPts val="0"/>
              </a:spcBef>
            </a:pPr>
            <a:r>
              <a:rPr lang="en-US" dirty="0"/>
              <a:t>INSERT</a:t>
            </a:r>
          </a:p>
          <a:p>
            <a:pPr lvl="3">
              <a:spcBef>
                <a:spcPts val="0"/>
              </a:spcBef>
            </a:pPr>
            <a:r>
              <a:rPr lang="en-US" dirty="0"/>
              <a:t>Insert the data in the required fields.</a:t>
            </a:r>
          </a:p>
          <a:p>
            <a:pPr lvl="2">
              <a:spcBef>
                <a:spcPts val="0"/>
              </a:spcBef>
            </a:pPr>
            <a:r>
              <a:rPr lang="en-US" dirty="0"/>
              <a:t>Remember, there is no need to add anything in the PK as it is A_I.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C4E25-6800-4201-84AF-3D1CB255BC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88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906-4260-48A7-B5D9-C7625087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using PHP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0954-33F5-42B1-AF72-E2915D0DC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need to use SQL statement within PHP code.</a:t>
            </a:r>
          </a:p>
          <a:p>
            <a:r>
              <a:rPr lang="en-US" dirty="0"/>
              <a:t>The SQL statement can be </a:t>
            </a:r>
            <a:r>
              <a:rPr lang="en-US" dirty="0" err="1"/>
              <a:t>excuseted</a:t>
            </a:r>
            <a:r>
              <a:rPr lang="en-US" dirty="0"/>
              <a:t> using:</a:t>
            </a:r>
          </a:p>
          <a:p>
            <a:pPr lvl="1">
              <a:spcBef>
                <a:spcPts val="0"/>
              </a:spcBef>
            </a:pP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j-lt"/>
                <a:cs typeface="Courier New" panose="02070309020205020404" pitchFamily="49" charset="0"/>
              </a:rPr>
              <a:t>takes two arguments: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2"/>
                </a:solidFill>
                <a:latin typeface="+mj-lt"/>
                <a:cs typeface="Courier New" panose="02070309020205020404" pitchFamily="49" charset="0"/>
              </a:rPr>
              <a:t>The connection.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2"/>
                </a:solidFill>
                <a:latin typeface="+mj-lt"/>
                <a:cs typeface="Courier New" panose="02070309020205020404" pitchFamily="49" charset="0"/>
              </a:rPr>
              <a:t>The query.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  <a:cs typeface="Courier New" panose="02070309020205020404" pitchFamily="49" charset="0"/>
              </a:rPr>
              <a:t>Syntax should be:</a:t>
            </a:r>
          </a:p>
          <a:p>
            <a:pPr lvl="1">
              <a:spcBef>
                <a:spcPts val="0"/>
              </a:spcBef>
            </a:pP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($conn,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`table_01`(`col_02`, `col_03`, `col_04`) VALUES ("1","test","test");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ECED-097E-41FB-BA85-DB5435C3C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371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B93E-0896-481E-BEE0-C0EF3207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using PHP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7783-BE29-4294-87E7-C4DD0985C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check must be made to see if there were no error and the insertion has been successful.</a:t>
            </a:r>
          </a:p>
          <a:p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Returns true if the query has been successful and false if not. </a:t>
            </a:r>
          </a:p>
          <a:p>
            <a:r>
              <a:rPr lang="en-US" dirty="0"/>
              <a:t>This means it can be used for the check, as follows:</a:t>
            </a:r>
          </a:p>
          <a:p>
            <a:pPr marL="114300" indent="0">
              <a:buNone/>
            </a:pPr>
            <a:endParaRPr lang="en-US" dirty="0"/>
          </a:p>
          <a:p>
            <a:pPr lvl="1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($conn, $query)) {</a:t>
            </a:r>
          </a:p>
          <a:p>
            <a:pPr marL="1376363" lvl="1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"Data has been successfully inserted";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1376363" lvl="1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"Error: ".$query."&lt;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mysqli_error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($conn);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1D0A-8B51-4F82-BE05-86570A6946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260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07FB-B08A-4E51-A86F-BC9ED23E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5A100-BCAA-45D4-8CE5-9AF2C5931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After everything has been done, the connection with the database must be closed.</a:t>
            </a:r>
          </a:p>
          <a:p>
            <a:r>
              <a:rPr lang="en-US" dirty="0">
                <a:solidFill>
                  <a:schemeClr val="bg2"/>
                </a:solidFill>
              </a:rPr>
              <a:t>The connection can be closed using:</a:t>
            </a:r>
          </a:p>
          <a:p>
            <a:pPr lvl="1">
              <a:spcBef>
                <a:spcPts val="0"/>
              </a:spcBef>
            </a:pP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mysqli_close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mysqli_close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takes the connection as argument, here is an </a:t>
            </a:r>
            <a:r>
              <a:rPr lang="en-US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example:</a:t>
            </a:r>
          </a:p>
          <a:p>
            <a:pPr lvl="1">
              <a:spcBef>
                <a:spcPts val="0"/>
              </a:spcBef>
            </a:pP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mysqli_close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($conn);</a:t>
            </a:r>
          </a:p>
          <a:p>
            <a:endParaRPr lang="en-US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53797-2176-4D78-B72C-4DEF545391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879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3AB-0D56-4139-9BA5-85F3A091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161D-D0F4-405F-B0CF-2FC54FFDA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 lang="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&lt;head&gt;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&lt;meta charset = "UTF-8"&gt;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&lt;title&gt; Data Retrieval &lt;/title&gt;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&lt;/head&gt;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&lt;body&gt;</a:t>
            </a:r>
          </a:p>
          <a:p>
            <a:pPr marL="114300" indent="0">
              <a:buNone/>
            </a:pP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0FBC8-F480-4A3D-A2D6-5128A8D75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572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90712-FB96-4CBC-A2D5-89F5FF06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95300"/>
            <a:ext cx="8273950" cy="4073575"/>
          </a:xfrm>
        </p:spPr>
        <p:txBody>
          <a:bodyPr/>
          <a:lstStyle/>
          <a:p>
            <a:pPr marL="9144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13716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host_ip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"127.0.0.1";</a:t>
            </a:r>
          </a:p>
          <a:p>
            <a:pPr marL="13716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$username = "root"; //or the user we have created</a:t>
            </a:r>
          </a:p>
          <a:p>
            <a:pPr marL="13716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$password = "";</a:t>
            </a:r>
            <a:r>
              <a:rPr lang="en-US" sz="12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//root currently has no password and this is wrong</a:t>
            </a:r>
          </a:p>
          <a:p>
            <a:pPr marL="13716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$database = "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1371600" indent="0">
              <a:buNone/>
            </a:pPr>
            <a:endParaRPr lang="en-US" b="0" dirty="0">
              <a:solidFill>
                <a:schemeClr val="bg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 = 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mysqli_connect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host_ip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$username, $password, $database);</a:t>
            </a:r>
          </a:p>
          <a:p>
            <a:pPr marL="114300" indent="0">
              <a:buNone/>
            </a:pPr>
            <a:b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dirty="0">
              <a:solidFill>
                <a:schemeClr val="bg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CA92A-4E1B-46E6-B38C-B281877391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708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9255D-398E-4E23-B232-4B1421C3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85800"/>
            <a:ext cx="8520600" cy="3898315"/>
          </a:xfrm>
        </p:spPr>
        <p:txBody>
          <a:bodyPr/>
          <a:lstStyle/>
          <a:p>
            <a:pPr marL="13716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if(!$conn){</a:t>
            </a:r>
          </a:p>
          <a:p>
            <a:pPr marL="17145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 "Debugging 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 ".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mysqli_connect_errno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7145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 "&lt;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17145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 "Debugging error: ".</a:t>
            </a:r>
            <a:r>
              <a:rPr lang="en-US" b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mysqli_connect_error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7145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exit;</a:t>
            </a:r>
          </a:p>
          <a:p>
            <a:pPr marL="13716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71600" indent="0">
              <a:buNone/>
            </a:pP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 = 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`table_01`(`col_02`, `col_03`, `col_04`) VALUES ("1","test","test");</a:t>
            </a:r>
          </a:p>
          <a:p>
            <a:pPr marL="1371600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1371600" indent="0">
              <a:buNone/>
            </a:pPr>
            <a:b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dirty="0">
              <a:solidFill>
                <a:schemeClr val="bg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indent="0">
              <a:buNone/>
            </a:pPr>
            <a:endParaRPr lang="en-US" b="0" dirty="0">
              <a:solidFill>
                <a:schemeClr val="bg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CF00A-AB0A-48B8-90E0-F396AF2FF5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80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4C49-7D23-45CE-8A7C-AAEF6D11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78180"/>
            <a:ext cx="8520600" cy="3890695"/>
          </a:xfrm>
        </p:spPr>
        <p:txBody>
          <a:bodyPr/>
          <a:lstStyle/>
          <a:p>
            <a:pPr marL="1371600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$query = "INSERT INTO `table_01`(`col_02`, `col_03`, `col_04`) VALUES ('1','test','test')";</a:t>
            </a:r>
          </a:p>
          <a:p>
            <a:pPr marL="1371600" indent="0">
              <a:buNone/>
            </a:pP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($conn, $query)) {</a:t>
            </a:r>
          </a:p>
          <a:p>
            <a:pPr marL="1828800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"Data has been successfully inserted";</a:t>
            </a:r>
          </a:p>
          <a:p>
            <a:pPr marL="1371600" indent="0">
              <a:buNone/>
            </a:pP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}else {</a:t>
            </a:r>
          </a:p>
          <a:p>
            <a:pPr marL="1828800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"Error: ".$query."&lt;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&gt;".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mysqli_error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($conn);</a:t>
            </a:r>
          </a:p>
          <a:p>
            <a:pPr marL="1371600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71600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1371600" indent="0">
              <a:buNone/>
            </a:pP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mysqli_close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($conn);</a:t>
            </a:r>
          </a:p>
          <a:p>
            <a:pPr marL="914400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461963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4947A-E855-4E6C-998F-EFB175E790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36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2966-F6D6-4400-AC8E-EA0C398B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3CF7-9E85-4FCB-A5D2-E4364B787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Database.</a:t>
            </a:r>
          </a:p>
          <a:p>
            <a:r>
              <a:rPr lang="en-US" dirty="0"/>
              <a:t>Insert the input into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86586-58F8-4B5B-A938-7EEAD9306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156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1F1C-3848-4911-BC3C-365D0B75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6013-CB8B-4DFF-B982-B0917D8E2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same database in the MySQL slide.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db_name</a:t>
            </a:r>
            <a:r>
              <a:rPr lang="en-US" dirty="0"/>
              <a:t>.</a:t>
            </a:r>
          </a:p>
          <a:p>
            <a:r>
              <a:rPr lang="en-US" dirty="0"/>
              <a:t>Use the code here and see if it insert values in the database.</a:t>
            </a:r>
          </a:p>
          <a:p>
            <a:r>
              <a:rPr lang="en-US" dirty="0"/>
              <a:t>Why inserting a previously inserted value in col_02 will generate an error?</a:t>
            </a:r>
          </a:p>
          <a:p>
            <a:r>
              <a:rPr lang="en-US" dirty="0"/>
              <a:t>If you have problems, discuss it with me during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22DE6-9F00-47AE-A86B-785B6279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139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PHP &amp; MySQL Book.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425C-9B6B-4069-BB05-15F5A0BB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6AC2-9BEE-4B96-B1D6-337E63D57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 of software available for using MySQL from PHP can be found at </a:t>
            </a:r>
            <a:r>
              <a:rPr lang="en-US" dirty="0">
                <a:hlinkClick r:id="rId2"/>
              </a:rPr>
              <a:t>Overview</a:t>
            </a:r>
            <a:r>
              <a:rPr lang="en-US" dirty="0"/>
              <a:t> </a:t>
            </a:r>
          </a:p>
          <a:p>
            <a:r>
              <a:rPr lang="en-US" dirty="0"/>
              <a:t>Documentation for MySQL can be found at </a:t>
            </a:r>
            <a:r>
              <a:rPr lang="en-US" dirty="0">
                <a:hlinkClick r:id="rId3"/>
              </a:rPr>
              <a:t> http://dev.mysql.com/doc/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0FBF-2AED-48DD-B504-0EDC3E3F2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17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BC81-095B-458E-889F-DD4C45F2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E0AA9-3815-496E-9E50-08A7EF415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interact with MySQL database, we will use: </a:t>
            </a:r>
            <a:r>
              <a:rPr lang="en-US" dirty="0" err="1">
                <a:hlinkClick r:id="rId2"/>
              </a:rPr>
              <a:t>mysqli</a:t>
            </a:r>
            <a:r>
              <a:rPr lang="en-US" dirty="0"/>
              <a:t> extension.</a:t>
            </a:r>
          </a:p>
          <a:p>
            <a:r>
              <a:rPr lang="en-US" dirty="0"/>
              <a:t>To interact with the database we need the following information:</a:t>
            </a:r>
            <a:endParaRPr lang="en-US" dirty="0">
              <a:effectLst/>
            </a:endParaRPr>
          </a:p>
          <a:p>
            <a:pPr marL="919163" lvl="1" indent="-34925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Database server </a:t>
            </a:r>
            <a:r>
              <a:rPr lang="en-US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9163" lvl="1" indent="-34925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Username.</a:t>
            </a:r>
          </a:p>
          <a:p>
            <a:pPr marL="919163" lvl="1" indent="-34925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Password.</a:t>
            </a:r>
          </a:p>
          <a:p>
            <a:pPr marL="919163" lvl="1" indent="-34925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Database name.</a:t>
            </a:r>
          </a:p>
          <a:p>
            <a:pPr marL="569913" lvl="1" indent="0" fontAlgn="base">
              <a:spcBef>
                <a:spcPts val="0"/>
              </a:spcBef>
              <a:buNone/>
            </a:pP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398463" indent="-285750" fontAlgn="base"/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Where can we get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9851A-1632-4ECC-AC1B-217E517B8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555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21B2-1BC9-472E-85CF-0DABF576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 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7617-3826-4E83-96F2-8CCF435F8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09447" cy="3416400"/>
          </a:xfrm>
        </p:spPr>
        <p:txBody>
          <a:bodyPr/>
          <a:lstStyle/>
          <a:p>
            <a:r>
              <a:rPr lang="en-US" dirty="0"/>
              <a:t>If we are connecting with a database on a different machine/server, we will need the IP of the machine.</a:t>
            </a:r>
          </a:p>
          <a:p>
            <a:r>
              <a:rPr lang="en-US" dirty="0"/>
              <a:t>If the webpage is on the same machine as the database, the connection will be local.</a:t>
            </a:r>
          </a:p>
          <a:p>
            <a:r>
              <a:rPr lang="en-US" dirty="0"/>
              <a:t>You can get the IP from phpMyAdmin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3AC2B-C157-445C-886A-6158BA9CF1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BBC49-EF88-4D9F-B3DB-E635F296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26" y="1244532"/>
            <a:ext cx="4349974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7657-52F6-481F-B69B-D53D8E4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CCC2-7D3F-4BE9-986F-DEC3FE2E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20435" cy="3416400"/>
          </a:xfrm>
        </p:spPr>
        <p:txBody>
          <a:bodyPr/>
          <a:lstStyle/>
          <a:p>
            <a:r>
              <a:rPr lang="en-US" dirty="0"/>
              <a:t>The database, like anything else has users and each user has a password.</a:t>
            </a:r>
          </a:p>
          <a:p>
            <a:r>
              <a:rPr lang="en-US" dirty="0"/>
              <a:t>There are a list of default users with no passwords.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Is it wise to leave them with no passwords? Why?</a:t>
            </a:r>
          </a:p>
          <a:p>
            <a:r>
              <a:rPr lang="en-US" dirty="0"/>
              <a:t>For now, lets use root.</a:t>
            </a:r>
          </a:p>
          <a:p>
            <a:r>
              <a:rPr lang="en-US" dirty="0"/>
              <a:t>The password is null.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16A0E-2F73-4835-9711-828C38E43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30602-EB01-4FD5-9F7A-3F668270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08" y="828571"/>
            <a:ext cx="3911801" cy="2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4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8A28-54F5-4799-8982-7E448496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6E7-3571-4098-A1CF-559DE7126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360C08-9CF8-416C-AC24-F55ADA03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7" y="1318178"/>
            <a:ext cx="8456705" cy="26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0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62F7-F71A-47C4-8D79-8C4B1A85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FDEC-B697-49B7-A8C9-9B882463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697270" cy="3416400"/>
          </a:xfrm>
        </p:spPr>
        <p:txBody>
          <a:bodyPr/>
          <a:lstStyle/>
          <a:p>
            <a:r>
              <a:rPr lang="en-US" dirty="0"/>
              <a:t>A database server can host many databases.</a:t>
            </a:r>
          </a:p>
          <a:p>
            <a:r>
              <a:rPr lang="en-US" dirty="0"/>
              <a:t>Each database has many tables.</a:t>
            </a:r>
          </a:p>
          <a:p>
            <a:r>
              <a:rPr lang="en-US" dirty="0"/>
              <a:t>When we connect to a server, we need to tell the page which database we will interact with. </a:t>
            </a:r>
          </a:p>
          <a:p>
            <a:r>
              <a:rPr lang="en-US" dirty="0"/>
              <a:t>In our case the database name 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name is the one we chose to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0285B-6C7A-4874-8B49-167E3F4AE6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27246-0B80-489A-8C67-8ACCE592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37164" y="1019288"/>
            <a:ext cx="2254366" cy="33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7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9D16-E91F-4205-BF63-058D7A6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4BFDD-2AA0-480E-B370-8E7F57644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required information: 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Host_IP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172.0.0.1</a:t>
            </a:r>
            <a:r>
              <a:rPr lang="en-US" sz="14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= </a:t>
            </a:r>
            <a:r>
              <a:rPr lang="en-US" sz="14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//or the user we have created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= </a:t>
            </a:r>
            <a:r>
              <a:rPr lang="en-US" sz="14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// root currently has no password and this is wrong!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= </a:t>
            </a:r>
            <a:r>
              <a:rPr lang="en-US" sz="14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14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How to connect?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Let’s 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dirty="0"/>
              <a:t>. There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mysqli_connect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dirty="0"/>
              <a:t>This function is an alias of: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mysqli_construct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dirty="0"/>
              <a:t>Syntax: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mysqli_connect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Host_IP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username, password, database);</a:t>
            </a:r>
          </a:p>
          <a:p>
            <a:pPr marL="1054100" lvl="2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Let’s replace the parameters with values: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$conn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mysqli_connect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172.0.0.1</a:t>
            </a:r>
            <a:r>
              <a:rPr lang="en-US" sz="11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1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1100" b="0" dirty="0"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CFE0-17A6-46E5-903B-8C4F320B88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01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1226</Words>
  <Application>Microsoft Office PowerPoint</Application>
  <PresentationFormat>On-screen Show (16:9)</PresentationFormat>
  <Paragraphs>167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Open Sans</vt:lpstr>
      <vt:lpstr>Courier New</vt:lpstr>
      <vt:lpstr>Consolas</vt:lpstr>
      <vt:lpstr>Simple Light</vt:lpstr>
      <vt:lpstr>PHP and MySQL</vt:lpstr>
      <vt:lpstr>Goal</vt:lpstr>
      <vt:lpstr>PHP and MySQL</vt:lpstr>
      <vt:lpstr>PHP and MySQL</vt:lpstr>
      <vt:lpstr>Database Server IP</vt:lpstr>
      <vt:lpstr>Username</vt:lpstr>
      <vt:lpstr>Username</vt:lpstr>
      <vt:lpstr>Database Name</vt:lpstr>
      <vt:lpstr>What Now?</vt:lpstr>
      <vt:lpstr>What now?</vt:lpstr>
      <vt:lpstr>Connection Errors</vt:lpstr>
      <vt:lpstr>What now?</vt:lpstr>
      <vt:lpstr>Inserting Data using PHP</vt:lpstr>
      <vt:lpstr>Inserting Data using PHP</vt:lpstr>
      <vt:lpstr>What now?</vt:lpstr>
      <vt:lpstr>Web Page</vt:lpstr>
      <vt:lpstr>PowerPoint Presentation</vt:lpstr>
      <vt:lpstr>PowerPoint Presentation</vt:lpstr>
      <vt:lpstr>PowerPoint Presentation</vt:lpstr>
      <vt:lpstr>Practice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MySQL</dc:title>
  <dc:creator>l_A_Y</dc:creator>
  <cp:lastModifiedBy>Layla Abdulrahman Albabtain</cp:lastModifiedBy>
  <cp:revision>12</cp:revision>
  <dcterms:modified xsi:type="dcterms:W3CDTF">2021-02-21T12:49:10Z</dcterms:modified>
</cp:coreProperties>
</file>