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BC40E-3041-4317-B333-B94013551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247F88-2032-405F-8BAB-1298A3B27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ED296-C40A-4AD9-A61E-F5C1CA61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21C7-4DBA-43FF-B2B0-F6A806CB257A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14F29-CFCC-4779-BF60-CBEB0D58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A04A07-8E75-4143-ACEC-EEB66D3E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9BB-A429-43A0-9A13-F58248C9F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44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07A7D-9C84-4957-926D-FA5A3776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764B20-B078-4665-9F1D-88DC7F68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1431D-9E69-43F1-922D-5006D197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21C7-4DBA-43FF-B2B0-F6A806CB257A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80EC66-C347-49F3-8BA0-9C86D2A4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C8B6E-11CF-4602-BBAE-75FBF898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9BB-A429-43A0-9A13-F58248C9F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13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6174D1-6106-4789-9B78-9F7994BAA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EC79E3-3CAB-4EF9-B5BB-08AEE33F6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AAB7A9-5D22-40F4-8262-60D602FF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21C7-4DBA-43FF-B2B0-F6A806CB257A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8E4ED-E6A1-47FF-9CA6-AB8C49EF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2D9399-150A-4C81-A762-1BA6DA21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9BB-A429-43A0-9A13-F58248C9F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16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5EE13-7398-437D-B22A-802E8680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7881D-EB53-4D30-B65E-471723CC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9EFCF-A8BD-47BF-B2F9-2BAA806F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21C7-4DBA-43FF-B2B0-F6A806CB257A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618440-FF39-467E-A853-72729F71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032874-35A1-41B1-A905-24E8E6A2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9BB-A429-43A0-9A13-F58248C9F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14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CDAC1-458C-4119-BEFE-D931872F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297362-09D1-4CD4-9EA7-1230184B9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30FDE5-E388-47EF-B6D9-1C698B66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21C7-4DBA-43FF-B2B0-F6A806CB257A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A7DEB-5283-4741-B450-66CAD68F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A722B-4B6B-4B16-9C23-C0C136E1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9BB-A429-43A0-9A13-F58248C9F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2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77693-BA6F-4530-80C6-4E09318F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6732B-4069-41CB-A18D-0818CD8C8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6B88DF-574C-424C-863F-B102956E2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2DC83-0BF6-409C-B6E1-39AF8DEA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21C7-4DBA-43FF-B2B0-F6A806CB257A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D25DEA-1658-452C-BE83-C7C19EAF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DA648B-C8AD-4808-A0C4-227BAC4D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9BB-A429-43A0-9A13-F58248C9F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29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BDE9A-82A9-4949-8995-788CFD5B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201344-11C8-4F04-833C-164705F9D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CF6AB3-F4E4-4120-AF6D-81082F03A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28C544-9B80-4929-8657-8E9EB1B87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61FD4D-0C96-4548-BD5C-2F0AB0CD4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7F1890-9BE7-462D-8A1E-5740D9B7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21C7-4DBA-43FF-B2B0-F6A806CB257A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D3CCDD-6552-4F27-84CC-626E8715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B3AAA7-57D1-4DB1-9549-51E73A3F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9BB-A429-43A0-9A13-F58248C9F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92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6B0E5-8A68-4A2A-A635-67760D03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A2D097-985D-4E05-AB50-8FEB0A7E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21C7-4DBA-43FF-B2B0-F6A806CB257A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7D67C5-2856-4F34-A243-8983A917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FFC13A-278F-4322-968E-9B099D08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9BB-A429-43A0-9A13-F58248C9F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1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820803-8C76-4B7F-A4D0-B3388142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21C7-4DBA-43FF-B2B0-F6A806CB257A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532DEA-19CD-4991-86C5-FC204FEC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EB0D82-67F4-4816-9512-C4068BF3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9BB-A429-43A0-9A13-F58248C9F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32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6A94E-D213-4D45-AF1D-03398A8E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947B4-6776-475C-A8DC-50E85CA5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635C5C-60B8-4D4B-A090-7655E2A14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AD6CA-34FF-4BAB-8050-9B7611B1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21C7-4DBA-43FF-B2B0-F6A806CB257A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9981C-E18E-4072-9751-E5C5432A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7A5459-7F3D-4862-A296-4F6D3915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9BB-A429-43A0-9A13-F58248C9F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4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D9053-5F6A-4A06-864B-9237C743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10164C-AF6A-4863-98CC-014079C66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C33060-8C48-46B1-92C7-C6E8E7FE2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479CD9-336D-4C6F-BA0B-DE6A99E5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21C7-4DBA-43FF-B2B0-F6A806CB257A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8868D-04BB-4C89-8E3F-84CA50D4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5DE785-5B98-4849-80FD-99621CBD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89BB-A429-43A0-9A13-F58248C9F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63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361AF7-E34A-4087-A5F9-F713A525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EDBA14-6034-4F68-820E-55EFF87B9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92FCB3-43F5-4EC5-8F23-3094E7373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321C7-4DBA-43FF-B2B0-F6A806CB257A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6957E-8C61-493B-A472-947666C41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3AF25-3ECE-4808-9F82-D73BABA0F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189BB-A429-43A0-9A13-F58248C9F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05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8B6AB-96CD-4E3D-8441-EFDB4B0C0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Homepage LebensAlter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A0D29-2A6D-4164-8F43-AEF6ADBF6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Struktur</a:t>
            </a:r>
          </a:p>
        </p:txBody>
      </p:sp>
    </p:spTree>
    <p:extLst>
      <p:ext uri="{BB962C8B-B14F-4D97-AF65-F5344CB8AC3E}">
        <p14:creationId xmlns:p14="http://schemas.microsoft.com/office/powerpoint/2010/main" val="364134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6909D30D-58E5-424E-97E0-62297A21E48E}"/>
              </a:ext>
            </a:extLst>
          </p:cNvPr>
          <p:cNvSpPr/>
          <p:nvPr/>
        </p:nvSpPr>
        <p:spPr>
          <a:xfrm>
            <a:off x="533400" y="2616200"/>
            <a:ext cx="105156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060C11D-D2D6-4DAD-8AC1-A6EF3330A515}"/>
              </a:ext>
            </a:extLst>
          </p:cNvPr>
          <p:cNvSpPr/>
          <p:nvPr/>
        </p:nvSpPr>
        <p:spPr>
          <a:xfrm>
            <a:off x="533400" y="381000"/>
            <a:ext cx="10515600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ADF789-E8D4-4977-906E-538E5890D04A}"/>
              </a:ext>
            </a:extLst>
          </p:cNvPr>
          <p:cNvSpPr/>
          <p:nvPr/>
        </p:nvSpPr>
        <p:spPr>
          <a:xfrm>
            <a:off x="1143000" y="673100"/>
            <a:ext cx="3479800" cy="1257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Wohnprojekt oder Garten oder </a:t>
            </a:r>
            <a:r>
              <a:rPr lang="de-DE" dirty="0" err="1">
                <a:solidFill>
                  <a:schemeClr val="tx1"/>
                </a:solidFill>
              </a:rPr>
              <a:t>Repair-Cafe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25FF8B5-48C8-42B1-A4EB-2497F64CA726}"/>
              </a:ext>
            </a:extLst>
          </p:cNvPr>
          <p:cNvSpPr/>
          <p:nvPr/>
        </p:nvSpPr>
        <p:spPr>
          <a:xfrm>
            <a:off x="4000500" y="2838450"/>
            <a:ext cx="2781300" cy="1257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Weitere Informationen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3177E15-292F-426D-93BC-47606F1543E3}"/>
              </a:ext>
            </a:extLst>
          </p:cNvPr>
          <p:cNvSpPr/>
          <p:nvPr/>
        </p:nvSpPr>
        <p:spPr>
          <a:xfrm>
            <a:off x="7524750" y="2838450"/>
            <a:ext cx="2781300" cy="1257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Weitere Informationen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8787B54-E646-4C69-99D1-0853168BFD39}"/>
              </a:ext>
            </a:extLst>
          </p:cNvPr>
          <p:cNvSpPr/>
          <p:nvPr/>
        </p:nvSpPr>
        <p:spPr>
          <a:xfrm>
            <a:off x="4000500" y="4241800"/>
            <a:ext cx="2781300" cy="1257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Weitere Informationen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00025B6-6D07-4C57-9A55-EA789FAD34FC}"/>
              </a:ext>
            </a:extLst>
          </p:cNvPr>
          <p:cNvSpPr/>
          <p:nvPr/>
        </p:nvSpPr>
        <p:spPr>
          <a:xfrm>
            <a:off x="7480300" y="4210050"/>
            <a:ext cx="2781300" cy="1257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Weitere Informationen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420F4D-B3FB-4933-96FA-125D4345DBA7}"/>
              </a:ext>
            </a:extLst>
          </p:cNvPr>
          <p:cNvSpPr txBox="1"/>
          <p:nvPr/>
        </p:nvSpPr>
        <p:spPr>
          <a:xfrm>
            <a:off x="5930900" y="1031875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LebensAlter Homepage – erste Seite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BE587D44-5773-4A97-9603-27CF381E1872}"/>
              </a:ext>
            </a:extLst>
          </p:cNvPr>
          <p:cNvCxnSpPr>
            <a:cxnSpLocks/>
          </p:cNvCxnSpPr>
          <p:nvPr/>
        </p:nvCxnSpPr>
        <p:spPr>
          <a:xfrm>
            <a:off x="2311400" y="2311400"/>
            <a:ext cx="1689100" cy="127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6AF3625-2505-4359-98E7-D2C410CFA641}"/>
              </a:ext>
            </a:extLst>
          </p:cNvPr>
          <p:cNvSpPr txBox="1"/>
          <p:nvPr/>
        </p:nvSpPr>
        <p:spPr>
          <a:xfrm>
            <a:off x="1143000" y="4095750"/>
            <a:ext cx="229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Seite der Abteilung bzw. Projekts</a:t>
            </a:r>
          </a:p>
        </p:txBody>
      </p:sp>
    </p:spTree>
    <p:extLst>
      <p:ext uri="{BB962C8B-B14F-4D97-AF65-F5344CB8AC3E}">
        <p14:creationId xmlns:p14="http://schemas.microsoft.com/office/powerpoint/2010/main" val="397077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Homepage LebensAlter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Homepage LebensAlter</dc:title>
  <dc:creator>Klaus Wahl</dc:creator>
  <cp:lastModifiedBy>Klaus Wahl</cp:lastModifiedBy>
  <cp:revision>2</cp:revision>
  <dcterms:created xsi:type="dcterms:W3CDTF">2023-03-15T15:37:32Z</dcterms:created>
  <dcterms:modified xsi:type="dcterms:W3CDTF">2023-03-15T15:39:00Z</dcterms:modified>
</cp:coreProperties>
</file>