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324008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7" autoAdjust="0"/>
    <p:restoredTop sz="94660"/>
  </p:normalViewPr>
  <p:slideViewPr>
    <p:cSldViewPr snapToGrid="0">
      <p:cViewPr varScale="1">
        <p:scale>
          <a:sx n="233" d="100"/>
          <a:sy n="233" d="100"/>
        </p:scale>
        <p:origin x="19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530264"/>
            <a:ext cx="2754075" cy="1128031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701796"/>
            <a:ext cx="2430066" cy="782271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ADB7-2427-4446-B295-944A9A7C33D1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0A69-6845-452C-B196-4A9F74A0E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72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ADB7-2427-4446-B295-944A9A7C33D1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0A69-6845-452C-B196-4A9F74A0E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84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72505"/>
            <a:ext cx="698644" cy="27458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72505"/>
            <a:ext cx="2055431" cy="27458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ADB7-2427-4446-B295-944A9A7C33D1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0A69-6845-452C-B196-4A9F74A0E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90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ADB7-2427-4446-B295-944A9A7C33D1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0A69-6845-452C-B196-4A9F74A0E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89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807773"/>
            <a:ext cx="2794576" cy="1347786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2168310"/>
            <a:ext cx="2794576" cy="708769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ADB7-2427-4446-B295-944A9A7C33D1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0A69-6845-452C-B196-4A9F74A0E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72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862523"/>
            <a:ext cx="1377037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862523"/>
            <a:ext cx="1377037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ADB7-2427-4446-B295-944A9A7C33D1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0A69-6845-452C-B196-4A9F74A0E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62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72506"/>
            <a:ext cx="2794576" cy="62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794272"/>
            <a:ext cx="1370709" cy="389260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1183532"/>
            <a:ext cx="1370709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794272"/>
            <a:ext cx="1377459" cy="389260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1183532"/>
            <a:ext cx="1377459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ADB7-2427-4446-B295-944A9A7C33D1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0A69-6845-452C-B196-4A9F74A0E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08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ADB7-2427-4446-B295-944A9A7C33D1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0A69-6845-452C-B196-4A9F74A0E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14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ADB7-2427-4446-B295-944A9A7C33D1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0A69-6845-452C-B196-4A9F74A0E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34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16006"/>
            <a:ext cx="1045013" cy="75602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466513"/>
            <a:ext cx="1640295" cy="2302563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972026"/>
            <a:ext cx="1045013" cy="1800799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ADB7-2427-4446-B295-944A9A7C33D1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0A69-6845-452C-B196-4A9F74A0E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69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16006"/>
            <a:ext cx="1045013" cy="75602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466513"/>
            <a:ext cx="1640295" cy="2302563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972026"/>
            <a:ext cx="1045013" cy="1800799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ADB7-2427-4446-B295-944A9A7C33D1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0A69-6845-452C-B196-4A9F74A0E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5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72506"/>
            <a:ext cx="279457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862523"/>
            <a:ext cx="279457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3003082"/>
            <a:ext cx="7290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BADB7-2427-4446-B295-944A9A7C33D1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3003082"/>
            <a:ext cx="109353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3003082"/>
            <a:ext cx="7290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40A69-6845-452C-B196-4A9F74A0E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2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ABC2972-CFE3-3CE2-0433-DD788496275D}"/>
              </a:ext>
            </a:extLst>
          </p:cNvPr>
          <p:cNvGrpSpPr/>
          <p:nvPr/>
        </p:nvGrpSpPr>
        <p:grpSpPr>
          <a:xfrm>
            <a:off x="-244022" y="79555"/>
            <a:ext cx="2993994" cy="2993994"/>
            <a:chOff x="2160546" y="176686"/>
            <a:chExt cx="7200000" cy="7200000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AAC4775-26DB-F19D-547F-FC66A05A99C1}"/>
                </a:ext>
              </a:extLst>
            </p:cNvPr>
            <p:cNvSpPr/>
            <p:nvPr/>
          </p:nvSpPr>
          <p:spPr>
            <a:xfrm>
              <a:off x="2160546" y="176686"/>
              <a:ext cx="7200000" cy="720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04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87BF07A-9481-72E6-57A6-15B2F960D6BD}"/>
                </a:ext>
              </a:extLst>
            </p:cNvPr>
            <p:cNvSpPr/>
            <p:nvPr/>
          </p:nvSpPr>
          <p:spPr>
            <a:xfrm>
              <a:off x="3060546" y="1075759"/>
              <a:ext cx="5400000" cy="54018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04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8EE89A2B-5E6C-4719-391A-74141656D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771" y="3744029"/>
              <a:ext cx="3825551" cy="65314"/>
            </a:xfrm>
            <a:prstGeom prst="line">
              <a:avLst/>
            </a:prstGeom>
            <a:ln w="5937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6773D16A-A4EE-B055-67E3-1BA767A2F921}"/>
              </a:ext>
            </a:extLst>
          </p:cNvPr>
          <p:cNvSpPr txBox="1"/>
          <p:nvPr/>
        </p:nvSpPr>
        <p:spPr>
          <a:xfrm>
            <a:off x="678249" y="763309"/>
            <a:ext cx="1246047" cy="734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170" b="1" dirty="0"/>
              <a:t>ZOLL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5E0310F-6F9C-C12F-FBF1-FFA7D8198957}"/>
              </a:ext>
            </a:extLst>
          </p:cNvPr>
          <p:cNvSpPr txBox="1"/>
          <p:nvPr/>
        </p:nvSpPr>
        <p:spPr>
          <a:xfrm>
            <a:off x="368416" y="1704623"/>
            <a:ext cx="1867306" cy="675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790" b="1" spc="-142" dirty="0"/>
              <a:t>DOUANE</a:t>
            </a:r>
          </a:p>
        </p:txBody>
      </p:sp>
    </p:spTree>
    <p:extLst>
      <p:ext uri="{BB962C8B-B14F-4D97-AF65-F5344CB8AC3E}">
        <p14:creationId xmlns:p14="http://schemas.microsoft.com/office/powerpoint/2010/main" val="396505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>
            <a:extLst>
              <a:ext uri="{FF2B5EF4-FFF2-40B4-BE49-F238E27FC236}">
                <a16:creationId xmlns:a16="http://schemas.microsoft.com/office/drawing/2014/main" id="{9AAC4775-26DB-F19D-547F-FC66A05A99C1}"/>
              </a:ext>
            </a:extLst>
          </p:cNvPr>
          <p:cNvSpPr>
            <a:spLocks noChangeAspect="1"/>
          </p:cNvSpPr>
          <p:nvPr/>
        </p:nvSpPr>
        <p:spPr>
          <a:xfrm>
            <a:off x="39798" y="39798"/>
            <a:ext cx="3160491" cy="3160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4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87BF07A-9481-72E6-57A6-15B2F960D6BD}"/>
              </a:ext>
            </a:extLst>
          </p:cNvPr>
          <p:cNvSpPr>
            <a:spLocks noChangeAspect="1"/>
          </p:cNvSpPr>
          <p:nvPr/>
        </p:nvSpPr>
        <p:spPr>
          <a:xfrm>
            <a:off x="434859" y="434452"/>
            <a:ext cx="2370368" cy="23711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4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E89A2B-5E6C-4719-391A-74141656DBA7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810043" y="1620043"/>
            <a:ext cx="1620001" cy="0"/>
          </a:xfrm>
          <a:prstGeom prst="line">
            <a:avLst/>
          </a:prstGeom>
          <a:ln w="292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54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</Words>
  <Application>Microsoft Office PowerPoint</Application>
  <PresentationFormat>Benutzerdefiniert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Etscheidt, Dr. Klaus - WERNERT-PUMPEN GMBH</dc:creator>
  <cp:lastModifiedBy>Etscheidt, Dr. Klaus - WERNERT-PUMPEN GMBH</cp:lastModifiedBy>
  <cp:revision>4</cp:revision>
  <dcterms:created xsi:type="dcterms:W3CDTF">2022-12-21T15:50:20Z</dcterms:created>
  <dcterms:modified xsi:type="dcterms:W3CDTF">2022-12-21T16:25:09Z</dcterms:modified>
</cp:coreProperties>
</file>