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61" r:id="rId13"/>
    <p:sldId id="269" r:id="rId14"/>
    <p:sldId id="268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CCB0D7-B50F-43F3-8D1F-AF95501F0A3F}">
          <p14:sldIdLst>
            <p14:sldId id="256"/>
          </p14:sldIdLst>
        </p14:section>
        <p14:section name="Recap" id="{4579D117-161D-476B-9350-6E221886E0F9}">
          <p14:sldIdLst>
            <p14:sldId id="257"/>
            <p14:sldId id="258"/>
            <p14:sldId id="259"/>
          </p14:sldIdLst>
        </p14:section>
        <p14:section name="Oldies but goldies" id="{09FB696B-2E0D-4870-A24D-3BAFE3D7A3A6}">
          <p14:sldIdLst>
            <p14:sldId id="260"/>
            <p14:sldId id="263"/>
            <p14:sldId id="264"/>
            <p14:sldId id="265"/>
            <p14:sldId id="266"/>
          </p14:sldIdLst>
        </p14:section>
        <p14:section name="C#6" id="{01DB4AC6-DA9B-4E9A-B25B-9880F84BA3E1}">
          <p14:sldIdLst>
            <p14:sldId id="267"/>
            <p14:sldId id="270"/>
            <p14:sldId id="261"/>
            <p14:sldId id="269"/>
            <p14:sldId id="268"/>
            <p14:sldId id="271"/>
          </p14:sldIdLst>
        </p14:section>
        <p14:section name="C#7" id="{E847193F-C266-442E-AE8B-49B18A2ED3DA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8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1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3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76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6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9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0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2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20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06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0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77D9-920F-4882-AC52-21D05B3B50D5}" type="datetimeFigureOut">
              <a:rPr lang="de-AT" smtClean="0"/>
              <a:t>25.04.2018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CF2-7AF1-4635-9130-80F189D10A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7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whats-new/csharp-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version-hist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7F00E-FB91-4EE7-B35E-687028AB4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in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4EB21-64CE-4FC5-A8F0-8A0CB452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The not-so-</a:t>
            </a:r>
            <a:r>
              <a:rPr lang="de-AT" dirty="0" err="1"/>
              <a:t>comprehending</a:t>
            </a:r>
            <a:r>
              <a:rPr lang="de-AT" dirty="0"/>
              <a:t>-List</a:t>
            </a:r>
          </a:p>
        </p:txBody>
      </p:sp>
    </p:spTree>
    <p:extLst>
      <p:ext uri="{BB962C8B-B14F-4D97-AF65-F5344CB8AC3E}">
        <p14:creationId xmlns:p14="http://schemas.microsoft.com/office/powerpoint/2010/main" val="282798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C#6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467F5-FC7E-4346-9998-CAC40F88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Tons of new but small stuff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https://docs.microsoft.com/en-us/dotnet/csharp/whats-new/csharp-6</a:t>
            </a:r>
            <a:endParaRPr lang="en-US" dirty="0"/>
          </a:p>
          <a:p>
            <a:r>
              <a:rPr lang="de-AT" dirty="0"/>
              <a:t>New </a:t>
            </a:r>
            <a:r>
              <a:rPr lang="de-AT" dirty="0" err="1"/>
              <a:t>compiler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Roslyn</a:t>
            </a:r>
            <a:r>
              <a:rPr lang="de-AT" dirty="0"/>
              <a:t> (CAAS)</a:t>
            </a:r>
          </a:p>
          <a:p>
            <a:r>
              <a:rPr lang="de-AT" dirty="0"/>
              <a:t>Visual Studio 2013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AF1C21-CD45-4630-96B4-2F9FE351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4001294"/>
            <a:ext cx="4210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de-AT" dirty="0" err="1"/>
              <a:t>ReadOnly</a:t>
            </a:r>
            <a:r>
              <a:rPr lang="de-AT" dirty="0"/>
              <a:t> &amp; </a:t>
            </a:r>
            <a:r>
              <a:rPr lang="de-AT" dirty="0" err="1"/>
              <a:t>Initializer</a:t>
            </a:r>
            <a:endParaRPr lang="de-AT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EA5C32-2DD9-4424-AE97-AE73ACCA7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39575"/>
            <a:ext cx="8225329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WithInitializer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InitializerFromMethod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GetDefault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Property {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5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Null conditional operations</a:t>
            </a:r>
            <a:endParaRPr lang="de-A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41E37-D764-4FAF-ABDE-5DB30709D8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723787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0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Expression bodies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913D0-F500-4A1E-95BB-3343262DD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1892999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NoIdea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NestedMember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WithCs7()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nested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String interpolation / </a:t>
            </a:r>
            <a:r>
              <a:rPr lang="en-US" dirty="0" err="1"/>
              <a:t>nameof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0A825-ABFF-416D-8AC1-5E3430602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7378943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(a)}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{a}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F5F3-7A65-495C-A618-9ED6B38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C#6</a:t>
            </a:r>
            <a:br>
              <a:rPr lang="de-AT" dirty="0"/>
            </a:br>
            <a:r>
              <a:rPr lang="en-US" dirty="0"/>
              <a:t>Exception filters</a:t>
            </a:r>
            <a:endParaRPr lang="de-A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8902397-EF85-43CB-A1D2-3AFF38363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10764485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NotSupportedException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OK after all"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3E95-010C-46A5-9D91-3701D1D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79CB6-83BB-4E62-9F50-304A3A4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https://docs.microsoft.com/en-us/dotnet/csharp/whats-new/csharp-7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tuples</a:t>
            </a:r>
          </a:p>
          <a:p>
            <a:pPr marL="0" indent="0">
              <a:buNone/>
            </a:pPr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Pattern matching</a:t>
            </a:r>
          </a:p>
          <a:p>
            <a:pPr marL="0" indent="0">
              <a:buNone/>
            </a:pPr>
            <a:r>
              <a:rPr lang="en-US" dirty="0"/>
              <a:t>Local functions</a:t>
            </a:r>
          </a:p>
          <a:p>
            <a:pPr marL="0" indent="0">
              <a:buNone/>
            </a:pPr>
            <a:r>
              <a:rPr lang="en-US" dirty="0"/>
              <a:t>Numerical literals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81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7AA1D-CFB6-4FA5-9BE1-810864A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5B9E4-F10C-411E-884B-3306D897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Short </a:t>
            </a:r>
            <a:r>
              <a:rPr lang="de-AT" dirty="0" err="1"/>
              <a:t>recap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determines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IL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r>
              <a:rPr lang="de-AT" dirty="0"/>
              <a:t>The APIs </a:t>
            </a:r>
            <a:r>
              <a:rPr lang="de-AT" dirty="0" err="1"/>
              <a:t>determine</a:t>
            </a:r>
            <a:r>
              <a:rPr lang="de-AT" dirty="0"/>
              <a:t> ... </a:t>
            </a:r>
            <a:r>
              <a:rPr lang="de-AT" dirty="0" err="1"/>
              <a:t>which</a:t>
            </a:r>
            <a:r>
              <a:rPr lang="de-AT" dirty="0"/>
              <a:t> APIs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59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.NET 4.5 </a:t>
            </a:r>
            <a:r>
              <a:rPr lang="de-AT" dirty="0" err="1"/>
              <a:t>installed</a:t>
            </a:r>
            <a:r>
              <a:rPr lang="de-AT" dirty="0"/>
              <a:t> – </a:t>
            </a:r>
            <a:r>
              <a:rPr lang="de-AT" dirty="0" err="1"/>
              <a:t>which</a:t>
            </a:r>
            <a:r>
              <a:rPr lang="de-AT" dirty="0"/>
              <a:t> C#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Visual Studio </a:t>
            </a:r>
            <a:r>
              <a:rPr lang="de-AT" dirty="0" err="1"/>
              <a:t>supports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7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721A-7473-4DA5-B349-F79C4226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Language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2719D-93F3-4C89-A813-BD836E1B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As </a:t>
            </a:r>
            <a:r>
              <a:rPr lang="de-AT" dirty="0" err="1"/>
              <a:t>long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language</a:t>
            </a:r>
            <a:r>
              <a:rPr lang="de-AT" dirty="0"/>
              <a:t> feature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require</a:t>
            </a:r>
            <a:r>
              <a:rPr lang="de-AT" dirty="0"/>
              <a:t> a </a:t>
            </a:r>
            <a:r>
              <a:rPr lang="de-AT" dirty="0" err="1"/>
              <a:t>specific</a:t>
            </a:r>
            <a:r>
              <a:rPr lang="de-AT" dirty="0"/>
              <a:t> API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feature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on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frameworks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limits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compile</a:t>
            </a:r>
            <a:r>
              <a:rPr lang="de-AT" dirty="0"/>
              <a:t> </a:t>
            </a:r>
            <a:r>
              <a:rPr lang="de-AT" dirty="0" err="1"/>
              <a:t>f.e</a:t>
            </a:r>
            <a:r>
              <a:rPr lang="de-AT" dirty="0"/>
              <a:t>. C#7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.NET Framework 2.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395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Oldies but </a:t>
            </a:r>
            <a:r>
              <a:rPr lang="de-AT" dirty="0" err="1"/>
              <a:t>goldies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5976C-C737-4A92-8176-2598E177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https://docs.microsoft.com/en-us/dotnet/csharp/whats-new/csharp-version-history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C#3 - Anon types</a:t>
            </a:r>
          </a:p>
          <a:p>
            <a:pPr marL="0" indent="0">
              <a:buNone/>
            </a:pPr>
            <a:r>
              <a:rPr lang="en-US" dirty="0"/>
              <a:t>C#4 - Covariant / contravariant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3620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C#2</a:t>
            </a:r>
            <a:br>
              <a:rPr lang="en-US"/>
            </a:br>
            <a:r>
              <a:rPr lang="en-US"/>
              <a:t>Iterators - yield return</a:t>
            </a:r>
            <a:endParaRPr lang="de-AT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779BFF9-9011-4F74-B481-01F969266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3025"/>
            <a:ext cx="8789586" cy="42165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end)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end; i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UseIterator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GetFromTo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C#4</a:t>
            </a:r>
            <a:br>
              <a:rPr lang="en-US" dirty="0"/>
            </a:br>
            <a:r>
              <a:rPr lang="en-US" dirty="0"/>
              <a:t>Named/Optional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A17B0D-820C-4F61-9CE3-282536F51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10200228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fast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//Do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stuff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Use()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Drive(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safe: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8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C0636FF-1771-46B9-ABE2-1A89F92CD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8084264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Log([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CallerMemberName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Log();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029A8-74D8-4261-AA38-0ED720C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C#5</a:t>
            </a:r>
            <a:br>
              <a:rPr lang="de-AT" dirty="0"/>
            </a:br>
            <a:r>
              <a:rPr lang="de-AT" dirty="0" err="1"/>
              <a:t>Caller</a:t>
            </a:r>
            <a:r>
              <a:rPr lang="de-AT" dirty="0"/>
              <a:t> Info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using</a:t>
            </a:r>
            <a:endParaRPr lang="de-A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9C96F3-56EC-4013-8B0F-7F8903D23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9915"/>
            <a:ext cx="4275529" cy="446276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New()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de-DE" altLang="de-DE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altLang="de-DE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LogMethod</a:t>
            </a: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())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de-DE" altLang="de-DE" sz="2000" dirty="0">
                <a:solidFill>
                  <a:srgbClr val="57A64A"/>
                </a:solidFill>
                <a:latin typeface="Consolas" panose="020B0609020204030204" pitchFamily="49" charset="0"/>
              </a:rPr>
              <a:t>//</a:t>
            </a:r>
            <a:r>
              <a:rPr lang="de-DE" altLang="de-DE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DoStuff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  <a:b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de-DE" altLang="de-DE" sz="2000" dirty="0">
                <a:solidFill>
                  <a:srgbClr val="DCDCDC"/>
                </a:solidFill>
                <a:latin typeface="Consolas" panose="020B0609020204030204" pitchFamily="49" charset="0"/>
              </a:rPr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Old()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"--&gt;Old"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DoStuff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"&lt;--Old"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0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Breitbild</PresentationFormat>
  <Paragraphs>53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Office Theme</vt:lpstr>
      <vt:lpstr>What‘s new in C#</vt:lpstr>
      <vt:lpstr>Language vs Runtime vs API</vt:lpstr>
      <vt:lpstr>Language vs Runtime vs API</vt:lpstr>
      <vt:lpstr>Language vs Runtime vs API</vt:lpstr>
      <vt:lpstr>Oldies but goldies</vt:lpstr>
      <vt:lpstr>C#2 Iterators - yield return</vt:lpstr>
      <vt:lpstr>C#4 Named/Optional args</vt:lpstr>
      <vt:lpstr>C#5 Caller Info</vt:lpstr>
      <vt:lpstr>C#5 Caller Info with using</vt:lpstr>
      <vt:lpstr>C#6</vt:lpstr>
      <vt:lpstr>C#6 ReadOnly &amp; Initializer</vt:lpstr>
      <vt:lpstr>C#6 Null conditional operations</vt:lpstr>
      <vt:lpstr>C#6 Expression bodies</vt:lpstr>
      <vt:lpstr>C#6 String interpolation / nameof</vt:lpstr>
      <vt:lpstr>C#6 Exception filters</vt:lpstr>
      <vt:lpstr>C#7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What‘s new in C#</dc:title>
  <dc:creator>Klaus Linzner</dc:creator>
  <cp:lastModifiedBy>Klaus Linzner</cp:lastModifiedBy>
  <cp:revision>14</cp:revision>
  <dcterms:created xsi:type="dcterms:W3CDTF">2018-04-25T15:27:50Z</dcterms:created>
  <dcterms:modified xsi:type="dcterms:W3CDTF">2018-04-25T21:58:52Z</dcterms:modified>
</cp:coreProperties>
</file>