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1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61" r:id="rId14"/>
    <p:sldId id="269" r:id="rId15"/>
    <p:sldId id="268" r:id="rId16"/>
    <p:sldId id="271" r:id="rId17"/>
    <p:sldId id="262" r:id="rId18"/>
    <p:sldId id="272" r:id="rId19"/>
    <p:sldId id="279" r:id="rId20"/>
    <p:sldId id="280" r:id="rId21"/>
    <p:sldId id="282" r:id="rId22"/>
    <p:sldId id="276" r:id="rId23"/>
    <p:sldId id="273" r:id="rId24"/>
    <p:sldId id="274" r:id="rId25"/>
    <p:sldId id="275" r:id="rId26"/>
    <p:sldId id="278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ECCB0D7-B50F-43F3-8D1F-AF95501F0A3F}">
          <p14:sldIdLst>
            <p14:sldId id="256"/>
          </p14:sldIdLst>
        </p14:section>
        <p14:section name="Recap" id="{4579D117-161D-476B-9350-6E221886E0F9}">
          <p14:sldIdLst>
            <p14:sldId id="257"/>
            <p14:sldId id="258"/>
            <p14:sldId id="259"/>
            <p14:sldId id="281"/>
          </p14:sldIdLst>
        </p14:section>
        <p14:section name="Oldies but goldies" id="{09FB696B-2E0D-4870-A24D-3BAFE3D7A3A6}">
          <p14:sldIdLst>
            <p14:sldId id="260"/>
            <p14:sldId id="263"/>
            <p14:sldId id="264"/>
            <p14:sldId id="265"/>
            <p14:sldId id="266"/>
          </p14:sldIdLst>
        </p14:section>
        <p14:section name="C#6" id="{01DB4AC6-DA9B-4E9A-B25B-9880F84BA3E1}">
          <p14:sldIdLst>
            <p14:sldId id="267"/>
            <p14:sldId id="270"/>
            <p14:sldId id="261"/>
            <p14:sldId id="269"/>
            <p14:sldId id="268"/>
            <p14:sldId id="271"/>
          </p14:sldIdLst>
        </p14:section>
        <p14:section name="C#7" id="{E847193F-C266-442E-AE8B-49B18A2ED3DA}">
          <p14:sldIdLst>
            <p14:sldId id="262"/>
            <p14:sldId id="272"/>
            <p14:sldId id="279"/>
            <p14:sldId id="280"/>
            <p14:sldId id="282"/>
            <p14:sldId id="276"/>
            <p14:sldId id="273"/>
            <p14:sldId id="274"/>
            <p14:sldId id="275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698E-9D6D-4030-BAE3-C4B4329CC7F9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78071-13C3-467F-931D-86DA0B9045A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80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78071-13C3-467F-931D-86DA0B9045A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369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87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11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3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976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66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9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0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2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20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006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60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7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whats-new/csharp-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rcgravell.com/2017/04/exploring-tuples-as-library-autho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7-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7-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blob/master/src/Compilers/CSharp/Portable/Lowering/LocalRewriter/LocalRewriter_LockStatement.cs" TargetMode="External"/><Relationship Id="rId7" Type="http://schemas.openxmlformats.org/officeDocument/2006/relationships/hyperlink" Target="http://mattwarren.org/2017/05/25/Lowering-in-the-C-Compil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/blob/master/src/Compilers/CSharp/Portable/Lowering/LocalRewriter/LocalRewriter_ForEachStatement.cs" TargetMode="External"/><Relationship Id="rId5" Type="http://schemas.openxmlformats.org/officeDocument/2006/relationships/hyperlink" Target="https://github.com/dotnet/roslyn/blob/master/src/Compilers/CSharp/Portable/Lowering/LocalRewriter/LocalRewriter_WhileStatement.cs" TargetMode="External"/><Relationship Id="rId4" Type="http://schemas.openxmlformats.org/officeDocument/2006/relationships/hyperlink" Target="https://github.com/dotnet/roslyn/blob/master/src/Compilers/CSharp/Portable/Lowering/LocalRewriter/LocalRewriter_UsingStatement.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version-hi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7F00E-FB91-4EE7-B35E-687028AB4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What‘s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in C#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4EB21-64CE-4FC5-A8F0-8A0CB452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The not-so-</a:t>
            </a:r>
            <a:r>
              <a:rPr lang="de-AT" dirty="0" err="1"/>
              <a:t>comprehending</a:t>
            </a:r>
            <a:r>
              <a:rPr lang="de-AT" dirty="0"/>
              <a:t>-List</a:t>
            </a:r>
          </a:p>
        </p:txBody>
      </p:sp>
    </p:spTree>
    <p:extLst>
      <p:ext uri="{BB962C8B-B14F-4D97-AF65-F5344CB8AC3E}">
        <p14:creationId xmlns:p14="http://schemas.microsoft.com/office/powerpoint/2010/main" val="282798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C#5</a:t>
            </a:r>
            <a:br>
              <a:rPr lang="de-AT" dirty="0"/>
            </a:br>
            <a:r>
              <a:rPr lang="de-AT" dirty="0" err="1"/>
              <a:t>Caller</a:t>
            </a:r>
            <a:r>
              <a:rPr lang="de-AT" dirty="0"/>
              <a:t> Info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using</a:t>
            </a:r>
            <a:endParaRPr lang="de-A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9C96F3-56EC-4013-8B0F-7F8903D23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9915"/>
            <a:ext cx="4275529" cy="446276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New()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LogMethod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())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>
                <a:solidFill>
                  <a:srgbClr val="57A64A"/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DoStuff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Old()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"--&gt;Old"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DoStuff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"&lt;--Old"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0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C#6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467F5-FC7E-4346-9998-CAC40F88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Tons of new but small stuff</a:t>
            </a:r>
          </a:p>
          <a:p>
            <a:pPr lvl="1"/>
            <a:r>
              <a:rPr lang="en-US" dirty="0">
                <a:hlinkClick r:id="rId2"/>
              </a:rPr>
              <a:t>https://docs.microsoft.com/en-us/dotnet/csharp/whats-new/csharp-6</a:t>
            </a:r>
            <a:endParaRPr lang="en-US" dirty="0"/>
          </a:p>
          <a:p>
            <a:r>
              <a:rPr lang="de-AT" dirty="0"/>
              <a:t>New </a:t>
            </a:r>
            <a:r>
              <a:rPr lang="de-AT" dirty="0" err="1"/>
              <a:t>compiler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</a:t>
            </a:r>
            <a:r>
              <a:rPr lang="de-AT" dirty="0" err="1"/>
              <a:t>Roslyn</a:t>
            </a:r>
            <a:r>
              <a:rPr lang="de-AT" dirty="0"/>
              <a:t> (CAAS)</a:t>
            </a:r>
          </a:p>
          <a:p>
            <a:r>
              <a:rPr lang="de-AT" dirty="0"/>
              <a:t>Visual Studio 2013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AF1C21-CD45-4630-96B4-2F9FE351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4001294"/>
            <a:ext cx="4210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6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de-AT" dirty="0" err="1"/>
              <a:t>ReadOnly</a:t>
            </a:r>
            <a:r>
              <a:rPr lang="de-AT" dirty="0"/>
              <a:t> &amp; </a:t>
            </a:r>
            <a:r>
              <a:rPr lang="de-AT" dirty="0" err="1"/>
              <a:t>Initializer</a:t>
            </a:r>
            <a:endParaRPr lang="de-AT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EEA5C32-2DD9-4424-AE97-AE73ACCA7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39575"/>
            <a:ext cx="8225329" cy="13234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WithInitializer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InitializerFromMethod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GetDefault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Property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5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Null conditional operations</a:t>
            </a:r>
            <a:endParaRPr lang="de-A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441E37-D764-4FAF-ABDE-5DB30709D8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7237879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0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Expression bodies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6913D0-F500-4A1E-95BB-3343262DD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11892999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NoIdea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WithCs7()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5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String interpolation / </a:t>
            </a:r>
            <a:r>
              <a:rPr lang="en-US" dirty="0" err="1"/>
              <a:t>nameof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80A825-ABFF-416D-8AC1-5E3430602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6"/>
            <a:ext cx="7378943" cy="163121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(a)}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{a}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9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Exception filters</a:t>
            </a:r>
            <a:endParaRPr lang="de-A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8902397-EF85-43CB-A1D2-3AFF38363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10764485" cy="47089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OK after all"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OK after all"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7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79CB6-83BB-4E62-9F50-304A3A4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https://docs.microsoft.com/en-us/dotnet/csharp/whats-new/csharp-7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 tuples</a:t>
            </a:r>
          </a:p>
          <a:p>
            <a:pPr marL="0" indent="0">
              <a:buNone/>
            </a:pPr>
            <a:r>
              <a:rPr lang="en-US" dirty="0"/>
              <a:t>Tuples</a:t>
            </a:r>
          </a:p>
          <a:p>
            <a:pPr marL="0" indent="0">
              <a:buNone/>
            </a:pPr>
            <a:r>
              <a:rPr lang="en-US" dirty="0"/>
              <a:t>Pattern matching</a:t>
            </a:r>
          </a:p>
          <a:p>
            <a:pPr marL="0" indent="0">
              <a:buNone/>
            </a:pPr>
            <a:r>
              <a:rPr lang="en-US" dirty="0"/>
              <a:t>Local functions</a:t>
            </a:r>
          </a:p>
          <a:p>
            <a:pPr marL="0" indent="0">
              <a:buNone/>
            </a:pPr>
            <a:r>
              <a:rPr lang="en-US" dirty="0"/>
              <a:t>Numerical literals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78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C#7</a:t>
            </a:r>
            <a:br>
              <a:rPr lang="de-AT"/>
            </a:br>
            <a:r>
              <a:rPr lang="de-AT"/>
              <a:t>Tuples</a:t>
            </a:r>
            <a:endParaRPr lang="de-A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FC5C64-1CEE-4D01-B80C-A9D6EB634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6"/>
            <a:ext cx="7661072" cy="347787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"Klaus"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"Linzner"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2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C#7</a:t>
            </a:r>
            <a:br>
              <a:rPr lang="de-AT"/>
            </a:br>
            <a:r>
              <a:rPr lang="de-AT"/>
              <a:t>Tuples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1143900-0A53-416E-B51D-9C1C4C812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822"/>
            <a:ext cx="10515600" cy="43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7AA1D-CFB6-4FA5-9BE1-810864A9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5B9E4-F10C-411E-884B-3306D897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Short </a:t>
            </a:r>
            <a:r>
              <a:rPr lang="de-AT" dirty="0" err="1"/>
              <a:t>recap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language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C#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IL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r>
              <a:rPr lang="de-AT" dirty="0"/>
              <a:t>The APIs </a:t>
            </a:r>
            <a:r>
              <a:rPr lang="de-AT" dirty="0" err="1"/>
              <a:t>determine</a:t>
            </a:r>
            <a:r>
              <a:rPr lang="de-AT" dirty="0"/>
              <a:t> ... </a:t>
            </a:r>
            <a:r>
              <a:rPr lang="de-AT" dirty="0" err="1"/>
              <a:t>which</a:t>
            </a:r>
            <a:r>
              <a:rPr lang="de-AT" dirty="0"/>
              <a:t> APIs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596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0E30C-1473-498D-9A6D-777BBC17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Tuples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77C83C-29E4-4448-AC99-03CED26D7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10341293" cy="47089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CompilerServices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TupleElementNames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})]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ValueTuple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ValueTuple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"Klaus"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"Linzner"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ValueTuple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Item1,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Item2));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6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0E30C-1473-498D-9A6D-777BBC17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C#7</a:t>
            </a:r>
            <a:br>
              <a:rPr lang="de-AT"/>
            </a:br>
            <a:r>
              <a:rPr lang="de-AT"/>
              <a:t>Tuples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77C83C-29E4-4448-AC99-03CED26D7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de-DE" dirty="0"/>
              <a:t>Major feature </a:t>
            </a:r>
            <a:r>
              <a:rPr lang="de-DE" altLang="de-DE" dirty="0" err="1"/>
              <a:t>of</a:t>
            </a:r>
            <a:r>
              <a:rPr lang="de-DE" altLang="de-DE" dirty="0"/>
              <a:t> C#7</a:t>
            </a:r>
          </a:p>
          <a:p>
            <a:pPr lvl="0"/>
            <a:r>
              <a:rPr lang="de-DE" altLang="de-DE" dirty="0"/>
              <a:t>Rule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thumb</a:t>
            </a:r>
            <a:r>
              <a:rPr lang="de-DE" altLang="de-DE" dirty="0"/>
              <a:t>: Not in </a:t>
            </a:r>
            <a:r>
              <a:rPr lang="de-DE" altLang="de-DE" dirty="0" err="1"/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interfaces</a:t>
            </a:r>
            <a:endParaRPr lang="de-DE" altLang="de-DE" dirty="0"/>
          </a:p>
          <a:p>
            <a:pPr lvl="1"/>
            <a:r>
              <a:rPr lang="de-DE" altLang="de-DE" dirty="0">
                <a:hlinkClick r:id="rId2"/>
              </a:rPr>
              <a:t>https://blog.marcgravell.com/2017/04/exploring-tuples-as-library-author.html</a:t>
            </a:r>
            <a:endParaRPr lang="de-DE" altLang="de-DE" dirty="0"/>
          </a:p>
          <a:p>
            <a:pPr lvl="0"/>
            <a:endParaRPr lang="de-DE" altLang="de-DE" dirty="0"/>
          </a:p>
          <a:p>
            <a:r>
              <a:rPr lang="de-DE" altLang="de-DE" dirty="0"/>
              <a:t>Fun </a:t>
            </a:r>
            <a:r>
              <a:rPr lang="de-DE" altLang="de-DE" dirty="0" err="1"/>
              <a:t>nevertheless</a:t>
            </a:r>
            <a:r>
              <a:rPr lang="de-DE" altLang="de-DE" dirty="0"/>
              <a:t>:</a:t>
            </a:r>
            <a:br>
              <a:rPr lang="de-DE" altLang="de-DE" dirty="0"/>
            </a:br>
            <a:r>
              <a:rPr lang="de-DE" altLang="de-D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users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db</a:t>
            </a:r>
            <a:r>
              <a:rPr lang="de-DE" altLang="de-DE" sz="16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Query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&lt;(</a:t>
            </a:r>
            <a:r>
              <a:rPr lang="de-DE" altLang="de-D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)&gt;(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1600" dirty="0" err="1">
                <a:solidFill>
                  <a:srgbClr val="D69D85"/>
                </a:solidFill>
                <a:latin typeface="Consolas" panose="020B0609020204030204" pitchFamily="49" charset="0"/>
              </a:rPr>
              <a:t>select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69D85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, Name </a:t>
            </a:r>
            <a:r>
              <a:rPr lang="de-DE" altLang="de-DE" sz="1600" dirty="0" err="1">
                <a:solidFill>
                  <a:srgbClr val="D69D85"/>
                </a:solidFill>
                <a:latin typeface="Consolas" panose="020B0609020204030204" pitchFamily="49" charset="0"/>
              </a:rPr>
              <a:t>from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 Users"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de-DE" altLang="de-DE" sz="16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AsList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/>
          </a:p>
          <a:p>
            <a:pPr lvl="0"/>
            <a:endParaRPr lang="de-DE" altLang="de-DE" dirty="0"/>
          </a:p>
          <a:p>
            <a:pPr lvl="0"/>
            <a:endParaRPr lang="de-DE" alt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590FD0-7EBD-4BC8-B3F7-E4C06C8D6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)&gt;(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 Name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Users"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5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/>
              <a:t>Out variables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265AEE-DD7E-49A7-A9C9-FAEDEDBA6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4"/>
            <a:ext cx="5121915" cy="317009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(i);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j))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(i);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(j);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pattern</a:t>
            </a:r>
            <a:r>
              <a:rPr lang="de-AT" dirty="0"/>
              <a:t> </a:t>
            </a:r>
            <a:r>
              <a:rPr lang="de-AT" dirty="0" err="1"/>
              <a:t>matching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3FE11C-B71F-4A61-9855-F6A7F9B65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1851"/>
            <a:ext cx="4839786" cy="224676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(o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a)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(o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b)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20D4DAF-28AF-4742-B9C7-6EB9D513B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016" y="2891851"/>
            <a:ext cx="5404043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(o)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a: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b: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2309090-E65F-407E-A3E7-E50CE312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482EAF6-F789-416E-BF19-9D177EB9C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6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4C7836-E077-485C-97D2-9594FF218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2"/>
            <a:ext cx="7520007" cy="440120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(Format(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KeyValuePair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Numerical</a:t>
            </a:r>
            <a:r>
              <a:rPr lang="de-AT" dirty="0"/>
              <a:t> Literals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FC095E-0EE0-49FB-B607-9F356830D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93462"/>
            <a:ext cx="4416594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0b01_10_11_00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8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79CB6-83BB-4E62-9F50-304A3A4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https://docs.microsoft.com/en-us/dotnet/csharp/whats-new/csharp-7-1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Main Method</a:t>
            </a:r>
          </a:p>
          <a:p>
            <a:pPr marL="0" indent="0">
              <a:buNone/>
            </a:pPr>
            <a:r>
              <a:rPr lang="en-US" dirty="0"/>
              <a:t>Default literals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259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C7749-AB1A-4E38-A115-EB51478D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 7.2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05442-0319-44E3-8064-4BEA8262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https://docs.microsoft.com/en-us/dotnet/csharp/whats-new/csharp-7-2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Reference </a:t>
            </a:r>
            <a:r>
              <a:rPr lang="de-AT" dirty="0" err="1"/>
              <a:t>semantics</a:t>
            </a:r>
            <a:r>
              <a:rPr lang="de-AT" dirty="0"/>
              <a:t> on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types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private </a:t>
            </a:r>
            <a:r>
              <a:rPr lang="de-AT" dirty="0" err="1"/>
              <a:t>protected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modifier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282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.NET 4.5 </a:t>
            </a:r>
            <a:r>
              <a:rPr lang="de-AT" dirty="0" err="1"/>
              <a:t>installed</a:t>
            </a:r>
            <a:r>
              <a:rPr lang="de-AT" dirty="0"/>
              <a:t> – </a:t>
            </a:r>
            <a:r>
              <a:rPr lang="de-AT" dirty="0" err="1"/>
              <a:t>which</a:t>
            </a:r>
            <a:r>
              <a:rPr lang="de-AT" dirty="0"/>
              <a:t> C#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Visual Studio </a:t>
            </a:r>
            <a:r>
              <a:rPr lang="de-AT" dirty="0" err="1"/>
              <a:t>supports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79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As </a:t>
            </a:r>
            <a:r>
              <a:rPr lang="de-AT" dirty="0" err="1"/>
              <a:t>long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language</a:t>
            </a:r>
            <a:r>
              <a:rPr lang="de-AT" dirty="0"/>
              <a:t> feature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require</a:t>
            </a:r>
            <a:r>
              <a:rPr lang="de-AT" dirty="0"/>
              <a:t> a </a:t>
            </a:r>
            <a:r>
              <a:rPr lang="de-AT" dirty="0" err="1"/>
              <a:t>specific</a:t>
            </a:r>
            <a:r>
              <a:rPr lang="de-AT" dirty="0"/>
              <a:t> API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feature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on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frameworks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</a:t>
            </a:r>
            <a:r>
              <a:rPr lang="de-AT" dirty="0" err="1"/>
              <a:t>limits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compile</a:t>
            </a:r>
            <a:r>
              <a:rPr lang="de-AT" dirty="0"/>
              <a:t> </a:t>
            </a:r>
            <a:r>
              <a:rPr lang="de-AT" dirty="0" err="1"/>
              <a:t>f.e</a:t>
            </a:r>
            <a:r>
              <a:rPr lang="de-AT" dirty="0"/>
              <a:t>. C#7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.NET Framework 2.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395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Lowering</a:t>
            </a:r>
            <a:r>
              <a:rPr lang="de-AT" dirty="0"/>
              <a:t>: </a:t>
            </a:r>
            <a:r>
              <a:rPr lang="de-AT" dirty="0" err="1"/>
              <a:t>Transforming</a:t>
            </a:r>
            <a:r>
              <a:rPr lang="de-AT" dirty="0"/>
              <a:t> a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statement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several</a:t>
            </a:r>
            <a:r>
              <a:rPr lang="de-AT" dirty="0"/>
              <a:t> simpler </a:t>
            </a:r>
            <a:r>
              <a:rPr lang="de-AT" dirty="0" err="1"/>
              <a:t>statements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>
                <a:hlinkClick r:id="rId3"/>
              </a:rPr>
              <a:t>Lock</a:t>
            </a:r>
            <a:r>
              <a:rPr lang="de-AT" dirty="0"/>
              <a:t> (</a:t>
            </a:r>
            <a:r>
              <a:rPr lang="de-AT" dirty="0" err="1"/>
              <a:t>try</a:t>
            </a:r>
            <a:r>
              <a:rPr lang="de-AT" dirty="0"/>
              <a:t>, </a:t>
            </a:r>
            <a:r>
              <a:rPr lang="de-AT" dirty="0" err="1"/>
              <a:t>TryEnter</a:t>
            </a:r>
            <a:r>
              <a:rPr lang="de-AT" dirty="0"/>
              <a:t>, </a:t>
            </a:r>
            <a:r>
              <a:rPr lang="de-AT" dirty="0" err="1"/>
              <a:t>Finally</a:t>
            </a:r>
            <a:r>
              <a:rPr lang="de-AT" dirty="0"/>
              <a:t>)</a:t>
            </a:r>
          </a:p>
          <a:p>
            <a:r>
              <a:rPr lang="de-AT" dirty="0" err="1">
                <a:hlinkClick r:id="rId4"/>
              </a:rPr>
              <a:t>Using</a:t>
            </a:r>
            <a:r>
              <a:rPr lang="de-AT" dirty="0"/>
              <a:t> (</a:t>
            </a:r>
            <a:r>
              <a:rPr lang="de-AT" dirty="0" err="1"/>
              <a:t>try</a:t>
            </a:r>
            <a:r>
              <a:rPr lang="de-AT" dirty="0"/>
              <a:t>, </a:t>
            </a:r>
            <a:r>
              <a:rPr lang="de-AT" dirty="0" err="1"/>
              <a:t>finally</a:t>
            </a:r>
            <a:r>
              <a:rPr lang="de-AT" dirty="0"/>
              <a:t>, </a:t>
            </a:r>
            <a:r>
              <a:rPr lang="de-AT" dirty="0" err="1"/>
              <a:t>Dispose</a:t>
            </a:r>
            <a:r>
              <a:rPr lang="de-AT" dirty="0"/>
              <a:t>)</a:t>
            </a:r>
          </a:p>
          <a:p>
            <a:r>
              <a:rPr lang="de-AT" dirty="0" err="1">
                <a:hlinkClick r:id="rId5"/>
              </a:rPr>
              <a:t>While</a:t>
            </a:r>
            <a:r>
              <a:rPr lang="de-AT" dirty="0"/>
              <a:t> (</a:t>
            </a:r>
            <a:r>
              <a:rPr lang="de-AT" dirty="0" err="1"/>
              <a:t>goto</a:t>
            </a:r>
            <a:r>
              <a:rPr lang="de-AT" dirty="0"/>
              <a:t>, break)</a:t>
            </a:r>
          </a:p>
          <a:p>
            <a:r>
              <a:rPr lang="de-AT" dirty="0" err="1">
                <a:hlinkClick r:id="rId6"/>
              </a:rPr>
              <a:t>ForEach</a:t>
            </a:r>
            <a:r>
              <a:rPr lang="de-AT" dirty="0"/>
              <a:t> (different </a:t>
            </a:r>
            <a:r>
              <a:rPr lang="de-AT" dirty="0" err="1"/>
              <a:t>depending</a:t>
            </a:r>
            <a:r>
              <a:rPr lang="de-AT" dirty="0"/>
              <a:t> on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framework</a:t>
            </a:r>
            <a:r>
              <a:rPr lang="de-AT" dirty="0"/>
              <a:t>)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sz="1700" dirty="0"/>
              <a:t>Further </a:t>
            </a:r>
            <a:r>
              <a:rPr lang="de-AT" sz="1700" dirty="0" err="1"/>
              <a:t>samples</a:t>
            </a:r>
            <a:r>
              <a:rPr lang="de-AT" sz="1700" dirty="0"/>
              <a:t>: </a:t>
            </a:r>
            <a:r>
              <a:rPr lang="de-AT" sz="1700" dirty="0">
                <a:hlinkClick r:id="rId7"/>
              </a:rPr>
              <a:t>http://mattwarren.org/2017/05/25/Lowering-in-the-C-Compiler/</a:t>
            </a:r>
            <a:endParaRPr lang="de-AT" sz="17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99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Oldies but </a:t>
            </a:r>
            <a:r>
              <a:rPr lang="de-AT" dirty="0" err="1"/>
              <a:t>goldies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5976C-C737-4A92-8176-2598E177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https://docs.microsoft.com/en-us/dotnet/csharp/whats-new/csharp-version-history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C#3 - Anon types</a:t>
            </a:r>
          </a:p>
          <a:p>
            <a:pPr marL="0" indent="0">
              <a:buNone/>
            </a:pPr>
            <a:r>
              <a:rPr lang="en-US" dirty="0"/>
              <a:t>C#4 - Covariant / contravariant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620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C#2</a:t>
            </a:r>
            <a:br>
              <a:rPr lang="en-US"/>
            </a:br>
            <a:r>
              <a:rPr lang="en-US"/>
              <a:t>Iterators - yield return</a:t>
            </a:r>
            <a:endParaRPr lang="de-AT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779BFF9-9011-4F74-B481-01F969266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3025"/>
            <a:ext cx="8789586" cy="42165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GetFromTo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end)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end; i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UseIterator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GetFromTo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C#4</a:t>
            </a:r>
            <a:br>
              <a:rPr lang="en-US" dirty="0"/>
            </a:br>
            <a:r>
              <a:rPr lang="en-US" dirty="0"/>
              <a:t>Named/Optional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A17B0D-820C-4F61-9CE3-282536F51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10200228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Drive(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fast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safe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//Do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stuff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Use()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Drive();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Drive(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safe: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8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C#5</a:t>
            </a:r>
            <a:br>
              <a:rPr lang="de-AT" dirty="0"/>
            </a:br>
            <a:r>
              <a:rPr lang="de-AT" dirty="0" err="1"/>
              <a:t>Caller</a:t>
            </a:r>
            <a:r>
              <a:rPr lang="de-AT" dirty="0"/>
              <a:t> Info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C0636FF-1771-46B9-ABE2-1A89F92CD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8084264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Log([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CallerMemberName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Log();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9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418</Words>
  <Application>Microsoft Office PowerPoint</Application>
  <PresentationFormat>Breitbild</PresentationFormat>
  <Paragraphs>93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Office Theme</vt:lpstr>
      <vt:lpstr>What‘s new in C#</vt:lpstr>
      <vt:lpstr>Language vs Runtime vs API</vt:lpstr>
      <vt:lpstr>Language vs Runtime vs API</vt:lpstr>
      <vt:lpstr>Language vs Runtime vs API</vt:lpstr>
      <vt:lpstr>Language vs Runtime vs API</vt:lpstr>
      <vt:lpstr>Oldies but goldies</vt:lpstr>
      <vt:lpstr>C#2 Iterators - yield return</vt:lpstr>
      <vt:lpstr>C#4 Named/Optional args</vt:lpstr>
      <vt:lpstr>C#5 Caller Info</vt:lpstr>
      <vt:lpstr>C#5 Caller Info with using</vt:lpstr>
      <vt:lpstr>C#6</vt:lpstr>
      <vt:lpstr>C#6 ReadOnly &amp; Initializer</vt:lpstr>
      <vt:lpstr>C#6 Null conditional operations</vt:lpstr>
      <vt:lpstr>C#6 Expression bodies</vt:lpstr>
      <vt:lpstr>C#6 String interpolation / nameof</vt:lpstr>
      <vt:lpstr>C#6 Exception filters</vt:lpstr>
      <vt:lpstr>C#7</vt:lpstr>
      <vt:lpstr>C#7 Tuples</vt:lpstr>
      <vt:lpstr>C#7 Tuples</vt:lpstr>
      <vt:lpstr>C#7 Tuples</vt:lpstr>
      <vt:lpstr>C#7 Tuples</vt:lpstr>
      <vt:lpstr>C#7 Out variables</vt:lpstr>
      <vt:lpstr>C#7 pattern matching</vt:lpstr>
      <vt:lpstr>C#7 Local functions</vt:lpstr>
      <vt:lpstr>C#7 Numerical Literals</vt:lpstr>
      <vt:lpstr>C#7.1</vt:lpstr>
      <vt:lpstr>C# 7.2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What‘s new in C#</dc:title>
  <dc:creator>Klaus Linzner</dc:creator>
  <cp:lastModifiedBy>Klaus Linzner</cp:lastModifiedBy>
  <cp:revision>22</cp:revision>
  <dcterms:created xsi:type="dcterms:W3CDTF">2018-04-25T15:27:50Z</dcterms:created>
  <dcterms:modified xsi:type="dcterms:W3CDTF">2018-04-26T18:19:05Z</dcterms:modified>
</cp:coreProperties>
</file>