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26" r:id="rId8"/>
    <p:sldId id="328" r:id="rId9"/>
    <p:sldId id="329" r:id="rId10"/>
    <p:sldId id="330" r:id="rId11"/>
    <p:sldId id="334" r:id="rId12"/>
    <p:sldId id="336" r:id="rId13"/>
    <p:sldId id="332" r:id="rId14"/>
    <p:sldId id="333" r:id="rId15"/>
    <p:sldId id="337" r:id="rId16"/>
    <p:sldId id="338" r:id="rId17"/>
    <p:sldId id="339" r:id="rId18"/>
    <p:sldId id="340" r:id="rId19"/>
    <p:sldId id="341" r:id="rId20"/>
    <p:sldId id="342" r:id="rId21"/>
    <p:sldId id="343" r:id="rId22"/>
    <p:sldId id="344" r:id="rId23"/>
    <p:sldId id="322" r:id="rId24"/>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13" d="100"/>
          <a:sy n="113" d="100"/>
        </p:scale>
        <p:origin x="562"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s.windows.com/windowsexperience/2016/06/08/announcing-windows-10-insider-preview-build-14361/" TargetMode="External"/><Relationship Id="rId2" Type="http://schemas.openxmlformats.org/officeDocument/2006/relationships/hyperlink" Target="https://msdn.microsoft.com/en-us/virtualization/windowscontainers/about/about_overview"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technet.microsoft.com/en-us/library/mt627783.aspx"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ta.docker.com/docs/windows/getting-started/" TargetMode="External"/><Relationship Id="rId2" Type="http://schemas.openxmlformats.org/officeDocument/2006/relationships/hyperlink" Target="https://www.docker.com/products/docker-toolbox" TargetMode="External"/><Relationship Id="rId1" Type="http://schemas.openxmlformats.org/officeDocument/2006/relationships/slideLayout" Target="../slideLayouts/slideLayout3.xml"/><Relationship Id="rId5" Type="http://schemas.openxmlformats.org/officeDocument/2006/relationships/hyperlink" Target="https://msdn.microsoft.com/en-us/virtualization/windowscontainers/management/hyperv_container" TargetMode="External"/><Relationship Id="rId4" Type="http://schemas.openxmlformats.org/officeDocument/2006/relationships/hyperlink" Target="https://msdn.microsoft.com/en-us/virtualization/windowscontainers/about/about_over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machine/drivers/azure/" TargetMode="External"/><Relationship Id="rId2" Type="http://schemas.openxmlformats.org/officeDocument/2006/relationships/hyperlink" Target="https://hub.docker.com/search/?isAutomated=0&amp;isOfficial=0&amp;page=1&amp;pullCount=0&amp;q=microsoft&amp;starCount=0"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msdn.microsoft.com/en-us/virtualization/windowscontainers/management/hyperv_container"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toolbox/overview/" TargetMode="External"/><Relationship Id="rId2" Type="http://schemas.openxmlformats.org/officeDocument/2006/relationships/hyperlink" Target="https://docs.docker.com/machine/overview/"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beta.docker.com/docs/windows/getting-started/" TargetMode="External"/><Relationship Id="rId4" Type="http://schemas.openxmlformats.org/officeDocument/2006/relationships/hyperlink" Target="https://docs.docker.com/machine/drivers/hyper-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Container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a:t>
            </a:r>
            <a:r>
              <a:rPr lang="de-AT" dirty="0" err="1"/>
              <a:t>the</a:t>
            </a:r>
            <a:r>
              <a:rPr lang="de-AT" dirty="0"/>
              <a:t> MS </a:t>
            </a:r>
            <a:r>
              <a:rPr lang="de-AT" dirty="0" err="1"/>
              <a:t>Universe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i="1" dirty="0"/>
              <a:t># Run </a:t>
            </a:r>
            <a:r>
              <a:rPr lang="de-AT" i="1" dirty="0" err="1"/>
              <a:t>interactive</a:t>
            </a:r>
            <a:r>
              <a:rPr lang="de-AT" i="1" dirty="0"/>
              <a:t> </a:t>
            </a:r>
            <a:r>
              <a:rPr lang="de-AT" i="1" dirty="0" err="1"/>
              <a:t>ubuntu</a:t>
            </a:r>
            <a:r>
              <a:rPr lang="de-AT" i="1" dirty="0"/>
              <a:t> </a:t>
            </a:r>
            <a:r>
              <a:rPr lang="de-AT" i="1" dirty="0" err="1"/>
              <a:t>container</a:t>
            </a:r>
            <a:endParaRPr lang="de-AT" i="1" dirty="0"/>
          </a:p>
          <a:p>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ubuntu</a:t>
            </a:r>
            <a:r>
              <a:rPr lang="de-AT" dirty="0"/>
              <a:t> /bin/</a:t>
            </a:r>
            <a:r>
              <a:rPr lang="de-AT" dirty="0" err="1"/>
              <a:t>bash</a:t>
            </a:r>
            <a:endParaRPr lang="de-AT" dirty="0"/>
          </a:p>
          <a:p>
            <a:endParaRPr lang="de-AT" dirty="0"/>
          </a:p>
          <a:p>
            <a:r>
              <a:rPr lang="de-AT" i="1" dirty="0"/>
              <a:t># Run </a:t>
            </a:r>
            <a:r>
              <a:rPr lang="de-AT" i="1" dirty="0" err="1"/>
              <a:t>postgres</a:t>
            </a:r>
            <a:r>
              <a:rPr lang="de-AT" i="1" dirty="0"/>
              <a:t> </a:t>
            </a:r>
            <a:r>
              <a:rPr lang="de-AT" i="1" dirty="0" err="1"/>
              <a:t>with</a:t>
            </a:r>
            <a:r>
              <a:rPr lang="de-AT" i="1" dirty="0"/>
              <a:t> </a:t>
            </a:r>
            <a:r>
              <a:rPr lang="de-AT" b="1" i="1" dirty="0" err="1"/>
              <a:t>volume</a:t>
            </a:r>
            <a:r>
              <a:rPr lang="de-AT" b="1" i="1" dirty="0"/>
              <a:t> </a:t>
            </a:r>
            <a:r>
              <a:rPr lang="de-AT" b="1" i="1" dirty="0" err="1"/>
              <a:t>mapping</a:t>
            </a:r>
            <a:endParaRPr lang="de-AT" b="1" i="1" dirty="0"/>
          </a:p>
          <a:p>
            <a:r>
              <a:rPr lang="de-AT" dirty="0" err="1"/>
              <a:t>docker</a:t>
            </a:r>
            <a:r>
              <a:rPr lang="de-AT" dirty="0"/>
              <a:t> </a:t>
            </a:r>
            <a:r>
              <a:rPr lang="de-AT" dirty="0" err="1"/>
              <a:t>run</a:t>
            </a:r>
            <a:r>
              <a:rPr lang="de-AT" dirty="0"/>
              <a:t> –d --name </a:t>
            </a:r>
            <a:r>
              <a:rPr lang="de-AT" dirty="0" err="1"/>
              <a:t>postgres</a:t>
            </a:r>
            <a:r>
              <a:rPr lang="de-AT" dirty="0"/>
              <a:t> -v c:\temp\devopscon16:/dbdata </a:t>
            </a:r>
            <a:r>
              <a:rPr lang="en-US" dirty="0"/>
              <a:t>-e POSTGRES_PASSWORD=P@ssw0rd! -e PGDATA=/</a:t>
            </a:r>
            <a:r>
              <a:rPr lang="en-US" dirty="0" err="1"/>
              <a:t>dbdata</a:t>
            </a:r>
            <a:r>
              <a:rPr lang="en-US" dirty="0"/>
              <a:t> </a:t>
            </a:r>
            <a:r>
              <a:rPr lang="en-US" dirty="0" err="1"/>
              <a:t>postgres</a:t>
            </a:r>
            <a:endParaRPr lang="de-AT" dirty="0"/>
          </a:p>
          <a:p>
            <a:r>
              <a:rPr lang="de-AT" i="1" dirty="0"/>
              <a:t># Show </a:t>
            </a:r>
            <a:r>
              <a:rPr lang="de-AT" i="1" dirty="0" err="1"/>
              <a:t>content</a:t>
            </a:r>
            <a:r>
              <a:rPr lang="de-AT" i="1" dirty="0"/>
              <a:t> </a:t>
            </a:r>
            <a:r>
              <a:rPr lang="de-AT" i="1" dirty="0" err="1"/>
              <a:t>of</a:t>
            </a:r>
            <a:r>
              <a:rPr lang="de-AT" i="1" dirty="0"/>
              <a:t> </a:t>
            </a:r>
            <a:r>
              <a:rPr lang="de-AT" i="1" dirty="0" err="1"/>
              <a:t>mapped</a:t>
            </a:r>
            <a:r>
              <a:rPr lang="de-AT" i="1" dirty="0"/>
              <a:t> </a:t>
            </a:r>
            <a:r>
              <a:rPr lang="de-AT" i="1" dirty="0" err="1"/>
              <a:t>volume</a:t>
            </a:r>
            <a:r>
              <a:rPr lang="de-AT" i="1" dirty="0"/>
              <a:t> on Windows</a:t>
            </a:r>
          </a:p>
          <a:p>
            <a:endParaRPr lang="de-AT" dirty="0"/>
          </a:p>
          <a:p>
            <a:r>
              <a:rPr lang="de-AT" i="1" dirty="0"/>
              <a:t># Run </a:t>
            </a:r>
            <a:r>
              <a:rPr lang="de-AT" i="1" dirty="0" err="1"/>
              <a:t>mongo</a:t>
            </a:r>
            <a:r>
              <a:rPr lang="de-AT" i="1" dirty="0"/>
              <a:t> </a:t>
            </a:r>
            <a:r>
              <a:rPr lang="de-AT" i="1" dirty="0" err="1"/>
              <a:t>with</a:t>
            </a:r>
            <a:r>
              <a:rPr lang="de-AT" i="1" dirty="0"/>
              <a:t> </a:t>
            </a:r>
            <a:r>
              <a:rPr lang="de-AT" b="1" i="1" dirty="0" err="1"/>
              <a:t>port</a:t>
            </a:r>
            <a:r>
              <a:rPr lang="de-AT" b="1" i="1" dirty="0"/>
              <a:t> </a:t>
            </a:r>
            <a:r>
              <a:rPr lang="de-AT" b="1" i="1" dirty="0" err="1"/>
              <a:t>mapping</a:t>
            </a:r>
            <a:endParaRPr lang="de-AT" b="1" i="1" dirty="0"/>
          </a:p>
          <a:p>
            <a:r>
              <a:rPr lang="en-US" dirty="0" err="1"/>
              <a:t>docker</a:t>
            </a:r>
            <a:r>
              <a:rPr lang="en-US" dirty="0"/>
              <a:t> run -d --name mongo -p 27017:27017 mongo</a:t>
            </a:r>
          </a:p>
          <a:p>
            <a:r>
              <a:rPr lang="en-US" i="1" dirty="0"/>
              <a:t># Use mongo client under Windows to access mongo in container</a:t>
            </a:r>
          </a:p>
          <a:p>
            <a:endParaRPr lang="en-US" dirty="0"/>
          </a:p>
          <a:p>
            <a:r>
              <a:rPr lang="de-AT" dirty="0"/>
              <a:t># Run .NET Core on Linux</a:t>
            </a:r>
          </a:p>
          <a:p>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microsoft</a:t>
            </a:r>
            <a:r>
              <a:rPr lang="de-AT" dirty="0"/>
              <a:t>/</a:t>
            </a:r>
            <a:r>
              <a:rPr lang="de-AT" dirty="0" err="1"/>
              <a:t>dotnet</a:t>
            </a:r>
            <a:r>
              <a:rPr lang="de-AT" dirty="0"/>
              <a:t> /bin/</a:t>
            </a:r>
            <a:r>
              <a:rPr lang="de-AT" dirty="0" err="1"/>
              <a:t>bash</a:t>
            </a:r>
            <a:endParaRPr lang="de-AT" dirty="0"/>
          </a:p>
          <a:p>
            <a:r>
              <a:rPr lang="de-AT" dirty="0" err="1"/>
              <a:t>mkdir</a:t>
            </a:r>
            <a:r>
              <a:rPr lang="de-AT" dirty="0"/>
              <a:t> /</a:t>
            </a:r>
            <a:r>
              <a:rPr lang="de-AT" dirty="0" err="1"/>
              <a:t>demo</a:t>
            </a:r>
            <a:endParaRPr lang="de-AT" dirty="0"/>
          </a:p>
          <a:p>
            <a:r>
              <a:rPr lang="de-AT" dirty="0"/>
              <a:t>cd /</a:t>
            </a:r>
            <a:r>
              <a:rPr lang="de-AT" dirty="0" err="1"/>
              <a:t>demo</a:t>
            </a:r>
            <a:endParaRPr lang="de-AT" dirty="0"/>
          </a:p>
          <a:p>
            <a:r>
              <a:rPr lang="de-AT" dirty="0" err="1"/>
              <a:t>dotnet</a:t>
            </a:r>
            <a:r>
              <a:rPr lang="de-AT" dirty="0"/>
              <a:t> </a:t>
            </a:r>
            <a:r>
              <a:rPr lang="de-AT" dirty="0" err="1"/>
              <a:t>new</a:t>
            </a:r>
            <a:endParaRPr lang="de-AT" dirty="0"/>
          </a:p>
          <a:p>
            <a:r>
              <a:rPr lang="de-AT" dirty="0" err="1"/>
              <a:t>ls</a:t>
            </a:r>
            <a:r>
              <a:rPr lang="de-AT" dirty="0"/>
              <a:t> –la</a:t>
            </a:r>
          </a:p>
          <a:p>
            <a:r>
              <a:rPr lang="de-AT" dirty="0" err="1"/>
              <a:t>dotnet</a:t>
            </a:r>
            <a:r>
              <a:rPr lang="de-AT" dirty="0"/>
              <a:t> </a:t>
            </a:r>
            <a:r>
              <a:rPr lang="de-AT" dirty="0" err="1"/>
              <a:t>restore</a:t>
            </a:r>
            <a:endParaRPr lang="de-AT" dirty="0"/>
          </a:p>
          <a:p>
            <a:r>
              <a:rPr lang="de-AT" dirty="0" err="1"/>
              <a:t>dotnet</a:t>
            </a:r>
            <a:r>
              <a:rPr lang="de-AT" dirty="0"/>
              <a:t> </a:t>
            </a:r>
            <a:r>
              <a:rPr lang="de-AT" dirty="0" err="1"/>
              <a:t>run</a:t>
            </a:r>
            <a:endParaRPr lang="en-US"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for</a:t>
            </a:r>
            <a:r>
              <a:rPr lang="de-AT" dirty="0"/>
              <a:t> Windows </a:t>
            </a:r>
            <a:r>
              <a:rPr lang="de-AT" dirty="0" err="1"/>
              <a:t>installed</a:t>
            </a:r>
            <a:r>
              <a:rPr lang="de-AT" dirty="0"/>
              <a:t> </a:t>
            </a:r>
            <a:r>
              <a:rPr lang="de-AT" dirty="0" err="1"/>
              <a:t>and</a:t>
            </a:r>
            <a:r>
              <a:rPr lang="de-AT" dirty="0"/>
              <a:t> </a:t>
            </a:r>
            <a:r>
              <a:rPr lang="de-AT" dirty="0" err="1"/>
              <a:t>configured</a:t>
            </a:r>
            <a:endParaRPr lang="de-AT" dirty="0"/>
          </a:p>
          <a:p>
            <a:pPr lvl="1"/>
            <a:r>
              <a:rPr lang="de-AT" dirty="0" err="1"/>
              <a:t>Don‘t</a:t>
            </a:r>
            <a:r>
              <a:rPr lang="de-AT" dirty="0"/>
              <a:t> </a:t>
            </a:r>
            <a:r>
              <a:rPr lang="de-AT" dirty="0" err="1"/>
              <a:t>forget</a:t>
            </a:r>
            <a:r>
              <a:rPr lang="de-AT" dirty="0"/>
              <a:t> </a:t>
            </a:r>
            <a:r>
              <a:rPr lang="de-AT" dirty="0" err="1"/>
              <a:t>to</a:t>
            </a:r>
            <a:r>
              <a:rPr lang="de-AT" dirty="0"/>
              <a:t> </a:t>
            </a:r>
            <a:r>
              <a:rPr lang="de-AT" dirty="0" err="1"/>
              <a:t>share</a:t>
            </a:r>
            <a:r>
              <a:rPr lang="de-AT" dirty="0"/>
              <a:t> </a:t>
            </a:r>
            <a:r>
              <a:rPr lang="de-AT" dirty="0" err="1"/>
              <a:t>drive</a:t>
            </a:r>
            <a:r>
              <a:rPr lang="de-AT" dirty="0"/>
              <a:t> in Docker </a:t>
            </a:r>
            <a:r>
              <a:rPr lang="de-AT" dirty="0" err="1"/>
              <a:t>for</a:t>
            </a:r>
            <a:r>
              <a:rPr lang="de-AT" dirty="0"/>
              <a:t> Windows </a:t>
            </a:r>
            <a:r>
              <a:rPr lang="de-AT" dirty="0" err="1"/>
              <a:t>settings</a:t>
            </a:r>
            <a:r>
              <a:rPr lang="de-AT" dirty="0"/>
              <a:t>!</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hlinkClick r:id="rId2"/>
              </a:rPr>
              <a:t>Windows Container</a:t>
            </a:r>
            <a:r>
              <a:rPr lang="en-US" dirty="0"/>
              <a:t> Preview</a:t>
            </a:r>
          </a:p>
          <a:p>
            <a:pPr lvl="1"/>
            <a:r>
              <a:rPr lang="en-US" dirty="0"/>
              <a:t>Windows Server 2016 Preview</a:t>
            </a:r>
          </a:p>
          <a:p>
            <a:pPr lvl="1"/>
            <a:r>
              <a:rPr lang="en-US" dirty="0"/>
              <a:t>Windows 10 Insider Build (</a:t>
            </a:r>
            <a:r>
              <a:rPr lang="en-US" dirty="0">
                <a:hlinkClick r:id="rId3"/>
              </a:rPr>
              <a:t>Anniversary update</a:t>
            </a:r>
            <a:r>
              <a:rPr lang="en-US" dirty="0"/>
              <a:t>)</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6082434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Nano Server with Docker</a:t>
            </a:r>
          </a:p>
          <a:p>
            <a:pPr lvl="1"/>
            <a:r>
              <a:rPr lang="en-US" dirty="0"/>
              <a:t>Setup (PowerShell)</a:t>
            </a:r>
          </a:p>
          <a:p>
            <a:pPr lvl="1"/>
            <a:r>
              <a:rPr lang="en-US" dirty="0"/>
              <a:t>Hyper-V</a:t>
            </a:r>
          </a:p>
          <a:p>
            <a:r>
              <a:rPr lang="en-US" dirty="0"/>
              <a:t>Connect Docker client</a:t>
            </a:r>
          </a:p>
          <a:p>
            <a:pPr lvl="1"/>
            <a:r>
              <a:rPr lang="en-US" dirty="0"/>
              <a:t>Docker client on Host</a:t>
            </a:r>
          </a:p>
          <a:p>
            <a:pPr lvl="1"/>
            <a:r>
              <a:rPr lang="en-US" dirty="0"/>
              <a:t>Remote Docker client</a:t>
            </a:r>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sv-SE" i="1" dirty="0"/>
              <a:t># Ping Docker host on Nano Server</a:t>
            </a:r>
          </a:p>
          <a:p>
            <a:r>
              <a:rPr lang="sv-SE" dirty="0"/>
              <a:t>docker -H tcp://169.254.165.219:2375 info</a:t>
            </a:r>
            <a:endParaRPr lang="de-AT" dirty="0"/>
          </a:p>
          <a:p>
            <a:r>
              <a:rPr lang="de-AT" dirty="0" err="1"/>
              <a:t>set</a:t>
            </a:r>
            <a:r>
              <a:rPr lang="de-AT" dirty="0"/>
              <a:t> </a:t>
            </a:r>
            <a:r>
              <a:rPr lang="de-AT" dirty="0" err="1"/>
              <a:t>DOCKER_HOSt</a:t>
            </a:r>
            <a:r>
              <a:rPr lang="de-AT" dirty="0"/>
              <a:t>=</a:t>
            </a:r>
            <a:r>
              <a:rPr lang="sv-SE" dirty="0"/>
              <a:t>tcp://169.254.165.219:2375</a:t>
            </a:r>
          </a:p>
          <a:p>
            <a:r>
              <a:rPr lang="sv-SE" dirty="0"/>
              <a:t>docker info</a:t>
            </a:r>
          </a:p>
          <a:p>
            <a:r>
              <a:rPr lang="sv-SE" dirty="0"/>
              <a:t>docker ps -a</a:t>
            </a:r>
          </a:p>
          <a:p>
            <a:r>
              <a:rPr lang="sv-SE" dirty="0"/>
              <a:t>docker images</a:t>
            </a:r>
          </a:p>
          <a:p>
            <a:endParaRPr lang="sv-SE" dirty="0"/>
          </a:p>
          <a:p>
            <a:r>
              <a:rPr lang="sv-SE" i="1" dirty="0"/>
              <a:t># Run ’dir’ inside a short-lived Nano Server container</a:t>
            </a:r>
          </a:p>
          <a:p>
            <a:r>
              <a:rPr lang="en-US" dirty="0" err="1"/>
              <a:t>docker</a:t>
            </a:r>
            <a:r>
              <a:rPr lang="en-US" dirty="0"/>
              <a:t> run -it --</a:t>
            </a:r>
            <a:r>
              <a:rPr lang="en-US" dirty="0" err="1"/>
              <a:t>rm</a:t>
            </a:r>
            <a:r>
              <a:rPr lang="en-US" dirty="0"/>
              <a:t> </a:t>
            </a:r>
            <a:r>
              <a:rPr lang="en-US" dirty="0" err="1"/>
              <a:t>nanoserver</a:t>
            </a:r>
            <a:r>
              <a:rPr lang="en-US" dirty="0"/>
              <a:t> </a:t>
            </a:r>
            <a:r>
              <a:rPr lang="en-US" dirty="0" err="1"/>
              <a:t>cmd</a:t>
            </a:r>
            <a:r>
              <a:rPr lang="en-US" dirty="0"/>
              <a:t> /C </a:t>
            </a:r>
            <a:r>
              <a:rPr lang="en-US" dirty="0" err="1"/>
              <a:t>dir</a:t>
            </a:r>
            <a:endParaRPr lang="en-US" dirty="0"/>
          </a:p>
          <a:p>
            <a:endParaRPr lang="sv-SE" dirty="0"/>
          </a:p>
          <a:p>
            <a:r>
              <a:rPr lang="sv-SE" i="1" dirty="0"/>
              <a:t># Build Dockerfile, install IIS (details about IIS on Nano see </a:t>
            </a:r>
            <a:br>
              <a:rPr lang="sv-SE" i="1" dirty="0"/>
            </a:br>
            <a:r>
              <a:rPr lang="sv-SE" i="1" dirty="0"/>
              <a:t># </a:t>
            </a:r>
            <a:r>
              <a:rPr lang="sv-SE" i="1" dirty="0">
                <a:hlinkClick r:id="rId2"/>
              </a:rPr>
              <a:t>https://technet.microsoft.com/en-us/library/mt627783.aspx</a:t>
            </a:r>
            <a:r>
              <a:rPr lang="sv-SE" i="1" dirty="0"/>
              <a:t>)</a:t>
            </a:r>
          </a:p>
          <a:p>
            <a:r>
              <a:rPr lang="sv-SE" dirty="0"/>
              <a:t>docker build -t myiis .</a:t>
            </a:r>
          </a:p>
          <a:p>
            <a:r>
              <a:rPr lang="sv-SE" dirty="0"/>
              <a:t>docker images</a:t>
            </a:r>
          </a:p>
          <a:p>
            <a:r>
              <a:rPr lang="sv-SE" dirty="0"/>
              <a:t>docker run -it --rm myiis</a:t>
            </a:r>
          </a:p>
          <a:p>
            <a:r>
              <a:rPr lang="sv-SE" dirty="0"/>
              <a:t>cd \install</a:t>
            </a:r>
          </a:p>
          <a:p>
            <a:r>
              <a:rPr lang="sv-SE" dirty="0"/>
              <a:t>dism /online /apply-unattend:.\unattend.xml</a:t>
            </a:r>
          </a:p>
          <a:p>
            <a:r>
              <a:rPr lang="sv-SE" dirty="0"/>
              <a:t>net start w3svc</a:t>
            </a:r>
          </a:p>
          <a:p>
            <a:endParaRPr lang="sv-SE" dirty="0"/>
          </a:p>
          <a:p>
            <a:r>
              <a:rPr lang="sv-SE" i="1" dirty="0"/>
              <a:t># On Docker host (Enter-PSSession)</a:t>
            </a:r>
          </a:p>
          <a:p>
            <a:r>
              <a:rPr lang="sv-SE" dirty="0"/>
              <a:t>echo Hello &gt; c:\temp\greeting.txt</a:t>
            </a:r>
          </a:p>
          <a:p>
            <a:r>
              <a:rPr lang="sv-SE" dirty="0"/>
              <a:t>c:\docker\docker.exe </a:t>
            </a:r>
            <a:r>
              <a:rPr lang="de-AT" dirty="0" err="1"/>
              <a:t>run</a:t>
            </a:r>
            <a:r>
              <a:rPr lang="de-AT" dirty="0"/>
              <a:t> --</a:t>
            </a:r>
            <a:r>
              <a:rPr lang="de-AT" dirty="0" err="1"/>
              <a:t>rm</a:t>
            </a:r>
            <a:r>
              <a:rPr lang="de-AT" dirty="0"/>
              <a:t> -v c:\temp:c:\somedir </a:t>
            </a:r>
            <a:r>
              <a:rPr lang="de-AT" dirty="0" err="1"/>
              <a:t>nanoserver</a:t>
            </a:r>
            <a:r>
              <a:rPr lang="de-AT" dirty="0"/>
              <a:t> </a:t>
            </a:r>
            <a:r>
              <a:rPr lang="de-AT" dirty="0" err="1"/>
              <a:t>cmd</a:t>
            </a:r>
            <a:r>
              <a:rPr lang="de-AT" dirty="0"/>
              <a:t> /C type \</a:t>
            </a:r>
            <a:r>
              <a:rPr lang="de-AT" dirty="0" err="1"/>
              <a:t>somedir</a:t>
            </a:r>
            <a:r>
              <a:rPr lang="de-AT" dirty="0"/>
              <a:t>\greeting.txt </a:t>
            </a:r>
          </a:p>
          <a:p>
            <a:endParaRPr lang="sv-SE"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Nano Server on Hyper-V </a:t>
            </a:r>
            <a:r>
              <a:rPr lang="de-AT" dirty="0" err="1"/>
              <a:t>with</a:t>
            </a:r>
            <a:r>
              <a:rPr lang="de-AT" dirty="0"/>
              <a:t> Container </a:t>
            </a:r>
            <a:r>
              <a:rPr lang="de-AT" dirty="0" err="1"/>
              <a:t>support</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(ACS)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a:t>
            </a:r>
            <a:r>
              <a:rPr lang="en-US" i="1"/>
              <a:t>in Azure Portal</a:t>
            </a:r>
            <a:endParaRPr lang="en-US" i="1"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err="1">
                <a:sym typeface="Webdings" panose="05030102010509060703" pitchFamily="18" charset="2"/>
              </a:rPr>
              <a:t>Windows</a:t>
            </a:r>
            <a:r>
              <a:rPr lang="en-US" dirty="0">
                <a:sym typeface="Webdings" panose="05030102010509060703" pitchFamily="18" charset="2"/>
              </a:rPr>
              <a:t>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dirty="0">
                <a:sym typeface="Webdings" panose="05030102010509060703" pitchFamily="18" charset="2"/>
              </a:rPr>
              <a:t>Azure Container Service for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Options, options, options</a:t>
            </a:r>
          </a:p>
          <a:p>
            <a:pPr lvl="1"/>
            <a:r>
              <a:rPr lang="en-US" dirty="0"/>
              <a:t>When to use what?</a:t>
            </a:r>
          </a:p>
          <a:p>
            <a:r>
              <a:rPr lang="en-US" dirty="0"/>
              <a:t>Previews, previews, previews</a:t>
            </a:r>
          </a:p>
          <a:p>
            <a:pPr lvl="1"/>
            <a:r>
              <a:rPr lang="en-US" dirty="0"/>
              <a:t>What is available? What will come?</a:t>
            </a:r>
          </a:p>
          <a:p>
            <a:r>
              <a:rPr lang="en-US" dirty="0"/>
              <a:t>Demos, demos, demos</a:t>
            </a:r>
          </a:p>
          <a:p>
            <a:pPr lvl="1"/>
            <a:r>
              <a:rPr lang="en-US" dirty="0"/>
              <a:t>See things in action</a:t>
            </a:r>
          </a:p>
          <a:p>
            <a:r>
              <a:rPr lang="en-US" dirty="0"/>
              <a:t>Overview, not a deep-dive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Overview</a:t>
            </a:r>
            <a:endParaRPr lang="de-AT" dirty="0"/>
          </a:p>
        </p:txBody>
      </p:sp>
      <p:sp>
        <p:nvSpPr>
          <p:cNvPr id="3" name="Text Placeholder 2"/>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r>
              <a:rPr lang="en-US" dirty="0"/>
              <a:t>Linux containers on Windows</a:t>
            </a:r>
          </a:p>
          <a:p>
            <a:pPr lvl="1"/>
            <a:r>
              <a:rPr lang="en-US" dirty="0">
                <a:hlinkClick r:id="rId2"/>
              </a:rPr>
              <a:t>Docker Toolbox</a:t>
            </a:r>
            <a:r>
              <a:rPr lang="en-US" dirty="0"/>
              <a:t> (driver for Hyper-V available)</a:t>
            </a:r>
          </a:p>
          <a:p>
            <a:pPr lvl="1"/>
            <a:r>
              <a:rPr lang="en-US" dirty="0">
                <a:hlinkClick r:id="rId3"/>
              </a:rPr>
              <a:t>Docker for Windows</a:t>
            </a:r>
            <a:r>
              <a:rPr lang="en-US" dirty="0"/>
              <a:t> (Beta)</a:t>
            </a:r>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Windows 10</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endParaRPr lang="en-US" dirty="0"/>
          </a:p>
          <a:p>
            <a:r>
              <a:rPr lang="en-US" dirty="0"/>
              <a:t>Containers on Azure</a:t>
            </a:r>
          </a:p>
          <a:p>
            <a:pPr lvl="1"/>
            <a:r>
              <a:rPr lang="en-US" dirty="0"/>
              <a:t>Templates and drivers from Microsoft (details later)</a:t>
            </a:r>
          </a:p>
          <a:p>
            <a:pPr lvl="1"/>
            <a:r>
              <a:rPr lang="en-US" dirty="0"/>
              <a:t>Docker Machine with </a:t>
            </a:r>
            <a:r>
              <a:rPr lang="en-US" dirty="0">
                <a:hlinkClick r:id="rId3"/>
              </a:rPr>
              <a:t>Azure driver</a:t>
            </a:r>
            <a:endParaRPr lang="en-US" dirty="0"/>
          </a:p>
          <a:p>
            <a:pPr lvl="1"/>
            <a:r>
              <a:rPr lang="en-US" dirty="0"/>
              <a:t>Run clusters (DC/OS and Docker Swarm) with </a:t>
            </a:r>
            <a:r>
              <a:rPr lang="en-US" i="1" dirty="0"/>
              <a:t>Azure Container Service</a:t>
            </a:r>
          </a:p>
          <a:p>
            <a:r>
              <a:rPr lang="en-US" dirty="0"/>
              <a:t>Ubuntu subsystem for Windows</a:t>
            </a:r>
          </a:p>
          <a:p>
            <a:pPr lvl="1"/>
            <a:r>
              <a:rPr lang="en-US" dirty="0"/>
              <a:t>Not Docker, not Hyper-V</a:t>
            </a:r>
          </a:p>
          <a:p>
            <a:pPr lvl="1"/>
            <a:r>
              <a:rPr lang="en-US" dirty="0"/>
              <a:t>Pico processes</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MSDN</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Hyper-V to run Linux with Docker</a:t>
            </a:r>
          </a:p>
          <a:p>
            <a:pPr lvl="1"/>
            <a:r>
              <a:rPr lang="en-US" dirty="0"/>
              <a:t>Manual setup and maintenance</a:t>
            </a:r>
          </a:p>
          <a:p>
            <a:pPr lvl="1"/>
            <a:r>
              <a:rPr lang="en-US" dirty="0"/>
              <a:t>Use </a:t>
            </a:r>
            <a:r>
              <a:rPr lang="en-US" dirty="0">
                <a:hlinkClick r:id="rId2"/>
              </a:rPr>
              <a:t>Docker Machine</a:t>
            </a:r>
            <a:r>
              <a:rPr lang="en-US" dirty="0"/>
              <a:t> (included in </a:t>
            </a:r>
            <a:r>
              <a:rPr lang="en-US" dirty="0">
                <a:hlinkClick r:id="rId3"/>
              </a:rPr>
              <a:t>Docker Toolbox</a:t>
            </a:r>
            <a:r>
              <a:rPr lang="en-US" dirty="0"/>
              <a:t>) with </a:t>
            </a:r>
            <a:r>
              <a:rPr lang="en-US" dirty="0">
                <a:hlinkClick r:id="rId4"/>
              </a:rPr>
              <a:t>Hyper-V driver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Use </a:t>
            </a:r>
            <a:r>
              <a:rPr lang="en-US" dirty="0">
                <a:hlinkClick r:id="rId5"/>
              </a:rPr>
              <a:t>Docker for Windows</a:t>
            </a:r>
            <a:r>
              <a:rPr lang="en-US" dirty="0"/>
              <a:t> (Beta)</a:t>
            </a:r>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7" name="Picture 6"/>
          <p:cNvPicPr>
            <a:picLocks noChangeAspect="1"/>
          </p:cNvPicPr>
          <p:nvPr/>
        </p:nvPicPr>
        <p:blipFill>
          <a:blip r:embed="rId6"/>
          <a:stretch>
            <a:fillRect/>
          </a:stretch>
        </p:blipFill>
        <p:spPr>
          <a:xfrm>
            <a:off x="876300" y="2093075"/>
            <a:ext cx="3342409" cy="1654008"/>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734</Words>
  <Application>Microsoft Office PowerPoint</Application>
  <PresentationFormat>On-screen Show (16:9)</PresentationFormat>
  <Paragraphs>210</Paragraphs>
  <Slides>22</Slides>
  <Notes>0</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Microsoft  Containers</vt:lpstr>
      <vt:lpstr>Strengths and Limits</vt:lpstr>
      <vt:lpstr>Linux on Windows</vt:lpstr>
      <vt:lpstr>Linux on Windows</vt:lpstr>
      <vt:lpstr>PowerPoint Presentation</vt:lpstr>
      <vt:lpstr>Demo</vt:lpstr>
      <vt:lpstr>Windows on Windows</vt:lpstr>
      <vt:lpstr>Windows on Windows</vt:lpstr>
      <vt:lpstr>PowerPoint Presentation</vt:lpstr>
      <vt:lpstr>Demo</vt:lpstr>
      <vt:lpstr>Docker on Azure</vt:lpstr>
      <vt:lpstr>Docker on Azure</vt:lpstr>
      <vt:lpstr>PowerPoint Presentation</vt:lpstr>
      <vt:lpstr>Demo</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125</cp:revision>
  <dcterms:created xsi:type="dcterms:W3CDTF">2015-05-11T14:39:12Z</dcterms:created>
  <dcterms:modified xsi:type="dcterms:W3CDTF">2016-06-14T15:15:23Z</dcterms:modified>
</cp:coreProperties>
</file>