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7" r:id="rId2"/>
    <p:sldMasterId id="2147483683" r:id="rId3"/>
    <p:sldMasterId id="2147483733" r:id="rId4"/>
    <p:sldMasterId id="2147483672" r:id="rId5"/>
    <p:sldMasterId id="2147483722" r:id="rId6"/>
    <p:sldMasterId id="2147483681" r:id="rId7"/>
    <p:sldMasterId id="2147483710" r:id="rId8"/>
  </p:sldMasterIdLst>
  <p:sldIdLst>
    <p:sldId id="256" r:id="rId9"/>
    <p:sldId id="261" r:id="rId10"/>
    <p:sldId id="262" r:id="rId11"/>
    <p:sldId id="266" r:id="rId12"/>
    <p:sldId id="269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9E49"/>
    <a:srgbClr val="00B249"/>
    <a:srgbClr val="00B235"/>
    <a:srgbClr val="68217A"/>
    <a:srgbClr val="9B4F96"/>
    <a:srgbClr val="442359"/>
    <a:srgbClr val="00BCF2"/>
    <a:srgbClr val="FF8C00"/>
    <a:srgbClr val="E1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6EF9B447-A738-4A3A-928D-267B6335793D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D8F1EBE4-0630-4CB5-BC98-D113D05A2FAD}" type="slidenum">
              <a:rPr lang="sv-SE" smtClean="0"/>
              <a:pPr/>
              <a:t>‹#›</a:t>
            </a:fld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9"/>
          <a:stretch/>
        </p:blipFill>
        <p:spPr>
          <a:xfrm>
            <a:off x="379912" y="1977561"/>
            <a:ext cx="3443448" cy="565840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38" y="675960"/>
            <a:ext cx="1742862" cy="1742862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2"/>
          <a:stretch/>
        </p:blipFill>
        <p:spPr>
          <a:xfrm>
            <a:off x="368544" y="387873"/>
            <a:ext cx="3454310" cy="15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  <a:latin typeface="Segoe Pro Display Light" panose="020B0302040504020203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7" name="Platshållare för text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Pro Display Light" panose="020B0302040504020203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Pro Display Light" panose="020B0302040504020203" pitchFamily="34" charset="0"/>
              </a:defRPr>
            </a:lvl2pPr>
            <a:lvl3pPr marL="13716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Pro Display Light" panose="020B0302040504020203" pitchFamily="34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Pro Display Light" panose="020B0302040504020203" pitchFamily="34" charset="0"/>
              </a:defRPr>
            </a:lvl4pPr>
            <a:lvl5pPr marL="2286000" indent="-457200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Pro Display Light" panose="020B0302040504020203" pitchFamily="34" charset="0"/>
              </a:defRPr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6584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36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405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13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11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6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Light" panose="020B0502040204020203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407B-C5A1-49A4-8902-9BB79EF74842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37C7-61C1-46FB-8688-C750C5026D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1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729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55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73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9"/>
          <a:stretch/>
        </p:blipFill>
        <p:spPr>
          <a:xfrm>
            <a:off x="387950" y="1420548"/>
            <a:ext cx="2367188" cy="388986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2"/>
          <a:stretch/>
        </p:blipFill>
        <p:spPr>
          <a:xfrm>
            <a:off x="369465" y="302915"/>
            <a:ext cx="2374656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36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4352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705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982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230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27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821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9"/>
          <a:stretch/>
        </p:blipFill>
        <p:spPr>
          <a:xfrm>
            <a:off x="387950" y="1420548"/>
            <a:ext cx="2367188" cy="38898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2"/>
          <a:stretch/>
        </p:blipFill>
        <p:spPr>
          <a:xfrm>
            <a:off x="369465" y="302915"/>
            <a:ext cx="2374656" cy="1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5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307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5" y="260648"/>
            <a:ext cx="10945217" cy="909307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5867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911425" y="1604797"/>
            <a:ext cx="10945217" cy="5253203"/>
          </a:xfrm>
          <a:prstGeom prst="rect">
            <a:avLst/>
          </a:prstGeom>
        </p:spPr>
        <p:txBody>
          <a:bodyPr lIns="0" tIns="0" rIns="0" bIns="0"/>
          <a:lstStyle>
            <a:lvl1pPr marL="9200" indent="0">
              <a:spcBef>
                <a:spcPts val="2400"/>
              </a:spcBef>
              <a:buClr>
                <a:schemeClr val="bg1">
                  <a:lumMod val="75000"/>
                </a:schemeClr>
              </a:buClr>
              <a:buSzPct val="75000"/>
              <a:buFont typeface="Wingdings 3" pitchFamily="18" charset="2"/>
              <a:buNone/>
              <a:defRPr sz="3200">
                <a:solidFill>
                  <a:schemeClr val="accent1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64058" indent="0">
              <a:spcBef>
                <a:spcPts val="0"/>
              </a:spcBef>
              <a:buFont typeface="Arial" panose="020B0604020202020204" pitchFamily="34" charset="0"/>
              <a:buNone/>
              <a:defRPr sz="2133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721766" indent="0">
              <a:spcBef>
                <a:spcPts val="0"/>
              </a:spcBef>
              <a:buFont typeface="Arial" panose="020B0604020202020204" pitchFamily="34" charset="0"/>
              <a:buNone/>
              <a:defRPr sz="1867">
                <a:solidFill>
                  <a:schemeClr val="accent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de-AT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911425" y="6371762"/>
            <a:ext cx="10945217" cy="48623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01741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38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648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864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2406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858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1949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8310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7017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4607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096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9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9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4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00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94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B9C9-4BCB-46E5-B3B3-09AD3677738B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58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B447-A738-4A3A-928D-267B6335793D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EBE4-0630-4CB5-BC98-D113D05A2FAD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317-E1FD-4430-9064-36E69D31F355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3857-EF42-49B7-B1AE-BFF52E589DE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E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851" y="3089508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Light" panose="020B0502040204020203" pitchFamily="34" charset="0"/>
              </a:rPr>
              <a:t>Glöm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inte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att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utvärdera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sessionen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direkt</a:t>
            </a:r>
            <a:r>
              <a:rPr lang="en-US" sz="4800" dirty="0">
                <a:latin typeface="Segoe UI Light" panose="020B0502040204020203" pitchFamily="34" charset="0"/>
              </a:rPr>
              <a:t> </a:t>
            </a:r>
            <a:r>
              <a:rPr lang="en-US" sz="4800" dirty="0" err="1">
                <a:latin typeface="Segoe UI Light" panose="020B0502040204020203" pitchFamily="34" charset="0"/>
              </a:rPr>
              <a:t>i</a:t>
            </a:r>
            <a:r>
              <a:rPr lang="en-US" sz="4800" dirty="0">
                <a:latin typeface="Segoe UI Light" panose="020B0502040204020203" pitchFamily="34" charset="0"/>
              </a:rPr>
              <a:t> Microsoft </a:t>
            </a:r>
            <a:r>
              <a:rPr lang="en-US" sz="4800" dirty="0" err="1">
                <a:latin typeface="Segoe UI Light" panose="020B0502040204020203" pitchFamily="34" charset="0"/>
              </a:rPr>
              <a:t>TechDays-appen</a:t>
            </a:r>
            <a:r>
              <a:rPr lang="en-US" sz="4800" dirty="0">
                <a:latin typeface="Segoe UI Light" panose="020B0502040204020203" pitchFamily="34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921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laid">
          <a:fgClr>
            <a:srgbClr val="00B292"/>
          </a:fgClr>
          <a:bgClr>
            <a:srgbClr val="00827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E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DD244-C03D-4AA3-A21E-63FFADFFBA1E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990F-AAC3-4403-8AC6-EBD7ED8B65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4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40E0407B-C5A1-49A4-8902-9BB79EF74842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Pro" panose="020B0502040504020203" pitchFamily="34" charset="0"/>
              </a:defRPr>
            </a:lvl1pPr>
          </a:lstStyle>
          <a:p>
            <a:fld id="{A2D937C7-61C1-46FB-8688-C750C5026D99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40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CD93-6788-4872-901B-110BBEF64063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68A1-5032-4EFB-8310-C3E159CD0C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8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9" r:id="rId6"/>
    <p:sldLayoutId id="2147483728" r:id="rId7"/>
    <p:sldLayoutId id="2147483730" r:id="rId8"/>
    <p:sldLayoutId id="214748373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6EB9C9-4BCB-46E5-B3B3-09AD3677738B}" type="datetimeFigureOut">
              <a:rPr lang="sv-SE" smtClean="0"/>
              <a:pPr/>
              <a:t>2017-10-26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0767-FD45-408F-98F7-E57F15A24E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32" r:id="rId2"/>
    <p:sldLayoutId id="214748373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2349-5E18-4989-94A1-75AC9DB5DB2C}" type="datetimeFigureOut">
              <a:rPr lang="sv-SE" smtClean="0"/>
              <a:t>2017-10-26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74F7-330F-4C66-BFD9-72920310CF6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64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aspnetcore/" TargetMode="External"/><Relationship Id="rId7" Type="http://schemas.openxmlformats.org/officeDocument/2006/relationships/hyperlink" Target="https://hub.docker.com/r/microsoft/vsts-agent/" TargetMode="External"/><Relationship Id="rId2" Type="http://schemas.openxmlformats.org/officeDocument/2006/relationships/hyperlink" Target="https://hub.docker.com/r/microsoft/dotne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hub.docker.com/r/microsoft/aspnet/" TargetMode="External"/><Relationship Id="rId5" Type="http://schemas.openxmlformats.org/officeDocument/2006/relationships/hyperlink" Target="https://hub.docker.com/r/microsoft/dotnet-framework/" TargetMode="External"/><Relationship Id="rId4" Type="http://schemas.openxmlformats.org/officeDocument/2006/relationships/hyperlink" Target="https://hub.docker.com/r/microsoft/aspnetcore-bui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overview/deployment/docker-aspnetmvc" TargetMode="External"/><Relationship Id="rId2" Type="http://schemas.openxmlformats.org/officeDocument/2006/relationships/hyperlink" Target="https://github.com/rstropek/DockerVS2015Intro/tree/master/dockerDemos/08-docker-dot-net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engine/examples/dotnetcor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57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39975" y="2334981"/>
            <a:ext cx="9833299" cy="210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latin typeface="Segoe UI Light" panose="020B0502040204020203" pitchFamily="34" charset="0"/>
              </a:rPr>
              <a:t>Dockerizing</a:t>
            </a:r>
            <a:r>
              <a:rPr lang="en-US" sz="6000" dirty="0">
                <a:latin typeface="Segoe UI Light" panose="020B0502040204020203" pitchFamily="34" charset="0"/>
              </a:rPr>
              <a:t> .NET Applications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9975" y="4491191"/>
            <a:ext cx="6019799" cy="15544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  <a:t>Rainer Stropek | time cockpit</a:t>
            </a:r>
            <a:b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https://www.timecockpit.com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http://rainerstropek.me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rainer@timecockpit.com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</a:rPr>
              <a:t>@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rstropek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2" descr="File:Docker (container engine) logo.png">
            <a:extLst>
              <a:ext uri="{FF2B5EF4-FFF2-40B4-BE49-F238E27FC236}">
                <a16:creationId xmlns:a16="http://schemas.microsoft.com/office/drawing/2014/main" id="{36E89160-BF26-49C6-BB1A-E14AEAC4D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01"/>
          <a:stretch/>
        </p:blipFill>
        <p:spPr bwMode="auto">
          <a:xfrm>
            <a:off x="6254090" y="4541502"/>
            <a:ext cx="3074269" cy="17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eart, Shape, Red, Love, Heart Shape, Day, Holiday">
            <a:extLst>
              <a:ext uri="{FF2B5EF4-FFF2-40B4-BE49-F238E27FC236}">
                <a16:creationId xmlns:a16="http://schemas.microsoft.com/office/drawing/2014/main" id="{988940E0-D158-44F0-9EC6-C44195AB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03" y="3532223"/>
            <a:ext cx="1531642" cy="14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">
            <a:extLst>
              <a:ext uri="{FF2B5EF4-FFF2-40B4-BE49-F238E27FC236}">
                <a16:creationId xmlns:a16="http://schemas.microsoft.com/office/drawing/2014/main" id="{DFEB4273-6FF2-497B-AD4D-219B8425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082" y="4109574"/>
            <a:ext cx="2317711" cy="231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Everybody knows</a:t>
            </a:r>
            <a:br>
              <a:rPr lang="en-US" sz="8800" dirty="0"/>
            </a:br>
            <a:r>
              <a:rPr lang="en-US" sz="8800" dirty="0"/>
              <a:t>Docker?</a:t>
            </a:r>
            <a:endParaRPr lang="en-US" sz="8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4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3906" y="2527445"/>
            <a:ext cx="11887200" cy="183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Demos, Demos, Demos</a:t>
            </a:r>
            <a:endParaRPr lang="en-US" sz="8800" dirty="0">
              <a:latin typeface="Segoe UI Ligh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6B17EF5-C677-4D13-A53E-9DBEE995F361}"/>
              </a:ext>
            </a:extLst>
          </p:cNvPr>
          <p:cNvSpPr txBox="1">
            <a:spLocks/>
          </p:cNvSpPr>
          <p:nvPr/>
        </p:nvSpPr>
        <p:spPr>
          <a:xfrm>
            <a:off x="339975" y="5481805"/>
            <a:ext cx="10963663" cy="563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</a:rPr>
              <a:t>https://github.com/rstropek/DockerVS2015Intro/tree/master/dockerDemos/08-docker-dot-net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8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16D9B-B24C-4566-BDDE-E4A05FE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 Checklist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99AA-AD4F-4D2E-8D96-0674CAAF45D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 sz="2800" dirty="0"/>
              <a:t>Demo Environment</a:t>
            </a:r>
          </a:p>
          <a:p>
            <a:pPr lvl="1"/>
            <a:r>
              <a:rPr lang="de-AT" sz="2000" dirty="0"/>
              <a:t>Docker </a:t>
            </a:r>
            <a:r>
              <a:rPr lang="de-AT" sz="2000" dirty="0" err="1"/>
              <a:t>for</a:t>
            </a:r>
            <a:r>
              <a:rPr lang="de-AT" sz="2000" dirty="0"/>
              <a:t> Windows</a:t>
            </a:r>
          </a:p>
          <a:p>
            <a:pPr lvl="1"/>
            <a:r>
              <a:rPr lang="de-AT" sz="2000" dirty="0"/>
              <a:t>Windows Subsystem </a:t>
            </a:r>
            <a:r>
              <a:rPr lang="de-AT" sz="2000" dirty="0" err="1"/>
              <a:t>for</a:t>
            </a:r>
            <a:r>
              <a:rPr lang="de-AT" sz="2000" dirty="0"/>
              <a:t> Linux</a:t>
            </a:r>
          </a:p>
          <a:p>
            <a:pPr lvl="1"/>
            <a:r>
              <a:rPr lang="de-AT" sz="2000" dirty="0"/>
              <a:t>VSTS</a:t>
            </a:r>
          </a:p>
          <a:p>
            <a:pPr>
              <a:spcBef>
                <a:spcPts val="1200"/>
              </a:spcBef>
            </a:pPr>
            <a:r>
              <a:rPr lang="de-AT" sz="2800" dirty="0"/>
              <a:t>Demo Apps</a:t>
            </a:r>
          </a:p>
          <a:p>
            <a:pPr lvl="1"/>
            <a:r>
              <a:rPr lang="de-AT" sz="2000" dirty="0"/>
              <a:t>.NET Core and .NET Framework</a:t>
            </a:r>
          </a:p>
          <a:p>
            <a:pPr lvl="1"/>
            <a:r>
              <a:rPr lang="de-AT" sz="2000" dirty="0" err="1"/>
              <a:t>Build</a:t>
            </a:r>
            <a:r>
              <a:rPr lang="de-AT" sz="2000" dirty="0"/>
              <a:t> </a:t>
            </a:r>
            <a:r>
              <a:rPr lang="de-AT" sz="2000" dirty="0" err="1"/>
              <a:t>locally</a:t>
            </a:r>
            <a:endParaRPr lang="de-AT" sz="2000" dirty="0"/>
          </a:p>
          <a:p>
            <a:pPr>
              <a:spcBef>
                <a:spcPts val="1200"/>
              </a:spcBef>
            </a:pPr>
            <a:r>
              <a:rPr lang="de-AT" sz="2800" dirty="0"/>
              <a:t>.NET Core on Linux</a:t>
            </a:r>
          </a:p>
          <a:p>
            <a:pPr lvl="1"/>
            <a:r>
              <a:rPr lang="de-AT" sz="2000" dirty="0"/>
              <a:t>SDK, multi-</a:t>
            </a:r>
            <a:r>
              <a:rPr lang="de-AT" sz="2000" dirty="0" err="1"/>
              <a:t>step</a:t>
            </a:r>
            <a:r>
              <a:rPr lang="de-AT" sz="2000" dirty="0"/>
              <a:t> </a:t>
            </a:r>
            <a:r>
              <a:rPr lang="de-AT" sz="2000" dirty="0" err="1"/>
              <a:t>build</a:t>
            </a:r>
            <a:endParaRPr lang="de-AT" sz="2000" dirty="0"/>
          </a:p>
          <a:p>
            <a:pPr>
              <a:spcBef>
                <a:spcPts val="1200"/>
              </a:spcBef>
            </a:pPr>
            <a:r>
              <a:rPr lang="de-AT" sz="2800" dirty="0"/>
              <a:t>.NET on Windows</a:t>
            </a:r>
          </a:p>
          <a:p>
            <a:pPr>
              <a:spcBef>
                <a:spcPts val="1200"/>
              </a:spcBef>
            </a:pPr>
            <a:r>
              <a:rPr lang="de-AT" sz="2800" dirty="0"/>
              <a:t>VSTS </a:t>
            </a:r>
            <a:r>
              <a:rPr lang="de-AT" sz="2800" dirty="0" err="1"/>
              <a:t>Build</a:t>
            </a:r>
            <a:r>
              <a:rPr lang="de-AT" sz="2800" dirty="0"/>
              <a:t> Agent in Container</a:t>
            </a:r>
          </a:p>
          <a:p>
            <a:pPr lvl="1"/>
            <a:r>
              <a:rPr lang="de-AT" sz="2000" dirty="0" err="1"/>
              <a:t>Build</a:t>
            </a:r>
            <a:endParaRPr lang="de-AT" sz="2000" dirty="0"/>
          </a:p>
          <a:p>
            <a:pPr lvl="1"/>
            <a:r>
              <a:rPr lang="de-AT" sz="2000" dirty="0"/>
              <a:t>Release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8FFCC-CE8A-4CD0-AF10-F1671AAB04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33445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8F1FD-EDC0-476A-A371-768C68A4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Docker Images</a:t>
            </a:r>
            <a:endParaRPr lang="de-A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57141-28E6-42FD-8017-9AAD7912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.NET Core</a:t>
            </a:r>
          </a:p>
          <a:p>
            <a:pPr marL="457200" lvl="1" indent="0">
              <a:buNone/>
            </a:pPr>
            <a:r>
              <a:rPr lang="de-AT" dirty="0">
                <a:hlinkClick r:id="rId2"/>
              </a:rPr>
              <a:t>https://hub.docker.com/r/microsoft/dotnet/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ASP.NET Core</a:t>
            </a:r>
          </a:p>
          <a:p>
            <a:pPr marL="457200" lvl="1" indent="0">
              <a:buNone/>
            </a:pPr>
            <a:r>
              <a:rPr lang="de-AT" dirty="0">
                <a:hlinkClick r:id="rId3"/>
              </a:rPr>
              <a:t>https://hub.docker.com/r/microsoft/aspnetcore/</a:t>
            </a:r>
            <a:endParaRPr lang="de-AT" dirty="0"/>
          </a:p>
          <a:p>
            <a:pPr marL="457200" lvl="1" indent="0">
              <a:buNone/>
            </a:pPr>
            <a:r>
              <a:rPr lang="de-AT" dirty="0">
                <a:hlinkClick r:id="rId4"/>
              </a:rPr>
              <a:t>https://hub.docker.com/r/microsoft/aspnetcore-build/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.NET 3.5 and 4.x</a:t>
            </a:r>
          </a:p>
          <a:p>
            <a:pPr marL="457200" lvl="1" indent="0">
              <a:buNone/>
            </a:pPr>
            <a:r>
              <a:rPr lang="de-AT" dirty="0">
                <a:hlinkClick r:id="rId5"/>
              </a:rPr>
              <a:t>https://hub.docker.com/r/microsoft/dotnet-framework/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ASP.NET 3.x and 4.x</a:t>
            </a:r>
          </a:p>
          <a:p>
            <a:pPr marL="457200" lvl="1" indent="0">
              <a:buNone/>
            </a:pPr>
            <a:r>
              <a:rPr lang="de-AT" dirty="0">
                <a:hlinkClick r:id="rId6"/>
              </a:rPr>
              <a:t>https://hub.docker.com/r/microsoft/aspnet/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CI/CD</a:t>
            </a:r>
          </a:p>
          <a:p>
            <a:pPr marL="457200" lvl="1" indent="0">
              <a:buNone/>
            </a:pPr>
            <a:r>
              <a:rPr lang="de-AT" dirty="0">
                <a:hlinkClick r:id="rId7"/>
              </a:rPr>
              <a:t>https://hub.docker.com/r/microsoft/vsts-agent/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583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2E29-56F6-4403-8760-55D113EC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Read more…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F566-7BB2-40F8-B614-FC7A63F4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Samples from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talk</a:t>
            </a:r>
            <a:endParaRPr lang="de-AT" dirty="0"/>
          </a:p>
          <a:p>
            <a:pPr marL="457200" lvl="1" indent="0">
              <a:buNone/>
            </a:pPr>
            <a:r>
              <a:rPr lang="de-AT" sz="1800" dirty="0">
                <a:hlinkClick r:id="rId2"/>
              </a:rPr>
              <a:t>https://github.com/rstropek/DockerVS2015Intro/tree/master/dockerDemos/08-docker-dot-net</a:t>
            </a:r>
            <a:endParaRPr lang="de-AT" sz="1800" dirty="0"/>
          </a:p>
          <a:p>
            <a:pPr marL="0" indent="0">
              <a:buNone/>
            </a:pPr>
            <a:r>
              <a:rPr lang="de-AT" dirty="0"/>
              <a:t>ASP.NET and Docker</a:t>
            </a:r>
          </a:p>
          <a:p>
            <a:pPr marL="457200" lvl="1" indent="0">
              <a:buNone/>
            </a:pPr>
            <a:r>
              <a:rPr lang="de-AT" sz="2000" dirty="0">
                <a:hlinkClick r:id="rId3"/>
              </a:rPr>
              <a:t>https://docs.microsoft.com/en-us/aspnet/mvc/overview/deployment/docker-aspnetmvc</a:t>
            </a:r>
            <a:endParaRPr lang="de-AT" sz="2000" dirty="0"/>
          </a:p>
          <a:p>
            <a:pPr marL="0" indent="0">
              <a:buNone/>
            </a:pPr>
            <a:r>
              <a:rPr lang="de-AT" dirty="0" err="1"/>
              <a:t>Dockerize</a:t>
            </a:r>
            <a:r>
              <a:rPr lang="de-AT" dirty="0"/>
              <a:t> .NET Core</a:t>
            </a:r>
          </a:p>
          <a:p>
            <a:pPr marL="457200" lvl="1" indent="0">
              <a:buNone/>
            </a:pPr>
            <a:r>
              <a:rPr lang="de-AT" dirty="0">
                <a:hlinkClick r:id="rId4"/>
              </a:rPr>
              <a:t>https://docs.docker.com/engine/examples/dotnetcore/</a:t>
            </a:r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97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idx="4294967295"/>
          </p:nvPr>
        </p:nvSpPr>
        <p:spPr>
          <a:xfrm>
            <a:off x="1457740" y="1298713"/>
            <a:ext cx="9144000" cy="4026384"/>
          </a:xfrm>
        </p:spPr>
        <p:txBody>
          <a:bodyPr>
            <a:normAutofit/>
          </a:bodyPr>
          <a:lstStyle/>
          <a:p>
            <a:r>
              <a:rPr lang="sv-SE" sz="4800" dirty="0" err="1"/>
              <a:t>Thank</a:t>
            </a:r>
            <a:r>
              <a:rPr lang="sv-SE" sz="4800" dirty="0"/>
              <a:t> </a:t>
            </a:r>
            <a:r>
              <a:rPr lang="sv-SE" sz="4800" dirty="0" err="1"/>
              <a:t>you</a:t>
            </a:r>
            <a:r>
              <a:rPr lang="sv-SE" sz="4800" dirty="0"/>
              <a:t>!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Please</a:t>
            </a:r>
            <a:r>
              <a:rPr lang="sv-SE" dirty="0"/>
              <a:t> do not </a:t>
            </a:r>
            <a:r>
              <a:rPr lang="sv-SE" dirty="0" err="1"/>
              <a:t>forget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the session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leave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Lollipolls</a:t>
            </a:r>
            <a:r>
              <a:rPr lang="sv-SE" dirty="0"/>
              <a:t>!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5573460"/>
      </p:ext>
    </p:extLst>
  </p:cSld>
  <p:clrMapOvr>
    <a:masterClrMapping/>
  </p:clrMapOvr>
</p:sld>
</file>

<file path=ppt/theme/theme1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5" baseType="lpstr">
      <vt:lpstr>Arial</vt:lpstr>
      <vt:lpstr>Calibri</vt:lpstr>
      <vt:lpstr>Calibri Light</vt:lpstr>
      <vt:lpstr>Segoe Pro</vt:lpstr>
      <vt:lpstr>Segoe Pro Display Light</vt:lpstr>
      <vt:lpstr>Segoe UI</vt:lpstr>
      <vt:lpstr>Segoe UI Light</vt:lpstr>
      <vt:lpstr>Segoe UI Semilight</vt:lpstr>
      <vt:lpstr>Wingdings 3</vt:lpstr>
      <vt:lpstr>2_Anpassad formgivning</vt:lpstr>
      <vt:lpstr>5_Anpassad formgivning</vt:lpstr>
      <vt:lpstr>1_Anpassad formgivning</vt:lpstr>
      <vt:lpstr>8_Anpassad formgivning</vt:lpstr>
      <vt:lpstr>3_Anpassad formgivning</vt:lpstr>
      <vt:lpstr>6_Anpassad formgivning</vt:lpstr>
      <vt:lpstr>Anpassad formgivning</vt:lpstr>
      <vt:lpstr>4_Anpassad formgivning</vt:lpstr>
      <vt:lpstr>PowerPoint Presentation</vt:lpstr>
      <vt:lpstr>PowerPoint Presentation</vt:lpstr>
      <vt:lpstr>PowerPoint Presentation</vt:lpstr>
      <vt:lpstr>PowerPoint Presentation</vt:lpstr>
      <vt:lpstr>Demo Checklist</vt:lpstr>
      <vt:lpstr>Docker Images</vt:lpstr>
      <vt:lpstr>Read more…</vt:lpstr>
      <vt:lpstr>Thank you!  Please do not forget to evaluate the session before you leave by using our Lollipolls!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.NET</dc:title>
  <dc:creator>Rainer Stropek</dc:creator>
  <cp:lastModifiedBy>Rainer Stropek</cp:lastModifiedBy>
  <cp:revision>57</cp:revision>
  <dcterms:created xsi:type="dcterms:W3CDTF">2015-05-05T12:52:16Z</dcterms:created>
  <dcterms:modified xsi:type="dcterms:W3CDTF">2017-10-26T09:45:58Z</dcterms:modified>
</cp:coreProperties>
</file>