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74" r:id="rId5"/>
    <p:sldId id="275" r:id="rId6"/>
    <p:sldId id="260" r:id="rId7"/>
    <p:sldId id="262" r:id="rId8"/>
    <p:sldId id="261" r:id="rId9"/>
    <p:sldId id="263" r:id="rId10"/>
    <p:sldId id="264" r:id="rId11"/>
    <p:sldId id="266" r:id="rId12"/>
    <p:sldId id="265" r:id="rId13"/>
    <p:sldId id="267" r:id="rId14"/>
    <p:sldId id="273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574779-3FB3-4A8B-B570-5347C37BC194}" v="2593" dt="2024-06-17T08:09:49.610"/>
    <p1510:client id="{A7434EA5-B702-4BFF-8C84-3A44A42535DF}" v="244" dt="2024-06-17T07:42:33.1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is Wardell" userId="466896ac0a12cd8a" providerId="LiveId" clId="{2F574779-3FB3-4A8B-B570-5347C37BC194}"/>
    <pc:docChg chg="undo redo custSel addSld delSld modSld">
      <pc:chgData name="Charis Wardell" userId="466896ac0a12cd8a" providerId="LiveId" clId="{2F574779-3FB3-4A8B-B570-5347C37BC194}" dt="2024-06-17T08:09:49.610" v="8770" actId="20577"/>
      <pc:docMkLst>
        <pc:docMk/>
      </pc:docMkLst>
      <pc:sldChg chg="modSp mod">
        <pc:chgData name="Charis Wardell" userId="466896ac0a12cd8a" providerId="LiveId" clId="{2F574779-3FB3-4A8B-B570-5347C37BC194}" dt="2024-06-17T07:59:41.771" v="8766" actId="20577"/>
        <pc:sldMkLst>
          <pc:docMk/>
          <pc:sldMk cId="2885966310" sldId="260"/>
        </pc:sldMkLst>
        <pc:spChg chg="mod">
          <ac:chgData name="Charis Wardell" userId="466896ac0a12cd8a" providerId="LiveId" clId="{2F574779-3FB3-4A8B-B570-5347C37BC194}" dt="2024-06-17T07:59:41.771" v="8766" actId="20577"/>
          <ac:spMkLst>
            <pc:docMk/>
            <pc:sldMk cId="2885966310" sldId="260"/>
            <ac:spMk id="3" creationId="{210ED183-4BA6-2C07-2AC9-DC25FED8ACFB}"/>
          </ac:spMkLst>
        </pc:spChg>
      </pc:sldChg>
      <pc:sldChg chg="addSp delSp modSp mod modAnim modNotesTx">
        <pc:chgData name="Charis Wardell" userId="466896ac0a12cd8a" providerId="LiveId" clId="{2F574779-3FB3-4A8B-B570-5347C37BC194}" dt="2024-06-17T08:09:49.610" v="8770" actId="20577"/>
        <pc:sldMkLst>
          <pc:docMk/>
          <pc:sldMk cId="3626458387" sldId="261"/>
        </pc:sldMkLst>
        <pc:spChg chg="mod">
          <ac:chgData name="Charis Wardell" userId="466896ac0a12cd8a" providerId="LiveId" clId="{2F574779-3FB3-4A8B-B570-5347C37BC194}" dt="2024-06-17T02:44:27.354" v="5129" actId="20577"/>
          <ac:spMkLst>
            <pc:docMk/>
            <pc:sldMk cId="3626458387" sldId="261"/>
            <ac:spMk id="2" creationId="{4F52A245-D733-B3E9-6E82-E6DE4D42C800}"/>
          </ac:spMkLst>
        </pc:spChg>
        <pc:spChg chg="mod">
          <ac:chgData name="Charis Wardell" userId="466896ac0a12cd8a" providerId="LiveId" clId="{2F574779-3FB3-4A8B-B570-5347C37BC194}" dt="2024-06-16T18:41:24.732" v="1499" actId="1076"/>
          <ac:spMkLst>
            <pc:docMk/>
            <pc:sldMk cId="3626458387" sldId="261"/>
            <ac:spMk id="3" creationId="{356BD153-C533-94FF-884D-70C3BBCBB3B6}"/>
          </ac:spMkLst>
        </pc:spChg>
        <pc:spChg chg="add">
          <ac:chgData name="Charis Wardell" userId="466896ac0a12cd8a" providerId="LiveId" clId="{2F574779-3FB3-4A8B-B570-5347C37BC194}" dt="2024-06-16T17:20:01.923" v="2"/>
          <ac:spMkLst>
            <pc:docMk/>
            <pc:sldMk cId="3626458387" sldId="261"/>
            <ac:spMk id="4" creationId="{8B20F37D-56DC-82A9-1D56-09337306019A}"/>
          </ac:spMkLst>
        </pc:spChg>
        <pc:spChg chg="add">
          <ac:chgData name="Charis Wardell" userId="466896ac0a12cd8a" providerId="LiveId" clId="{2F574779-3FB3-4A8B-B570-5347C37BC194}" dt="2024-06-16T17:20:06.594" v="4"/>
          <ac:spMkLst>
            <pc:docMk/>
            <pc:sldMk cId="3626458387" sldId="261"/>
            <ac:spMk id="5" creationId="{0DEFBCAF-5C56-B074-ECA0-5240B212ED15}"/>
          </ac:spMkLst>
        </pc:spChg>
        <pc:spChg chg="add del mod">
          <ac:chgData name="Charis Wardell" userId="466896ac0a12cd8a" providerId="LiveId" clId="{2F574779-3FB3-4A8B-B570-5347C37BC194}" dt="2024-06-16T17:26:12.353" v="37" actId="478"/>
          <ac:spMkLst>
            <pc:docMk/>
            <pc:sldMk cId="3626458387" sldId="261"/>
            <ac:spMk id="8" creationId="{74E05EF4-57F6-4A91-C534-4AFE86C7F964}"/>
          </ac:spMkLst>
        </pc:spChg>
        <pc:spChg chg="add mod ord">
          <ac:chgData name="Charis Wardell" userId="466896ac0a12cd8a" providerId="LiveId" clId="{2F574779-3FB3-4A8B-B570-5347C37BC194}" dt="2024-06-17T03:30:03.824" v="5502" actId="14100"/>
          <ac:spMkLst>
            <pc:docMk/>
            <pc:sldMk cId="3626458387" sldId="261"/>
            <ac:spMk id="9" creationId="{9B416822-2458-95D5-1131-2C9CBAEADE56}"/>
          </ac:spMkLst>
        </pc:spChg>
        <pc:spChg chg="add mod">
          <ac:chgData name="Charis Wardell" userId="466896ac0a12cd8a" providerId="LiveId" clId="{2F574779-3FB3-4A8B-B570-5347C37BC194}" dt="2024-06-17T03:30:38.023" v="5507" actId="14100"/>
          <ac:spMkLst>
            <pc:docMk/>
            <pc:sldMk cId="3626458387" sldId="261"/>
            <ac:spMk id="10" creationId="{50182555-0AD1-8D7B-6784-E4247F4015E7}"/>
          </ac:spMkLst>
        </pc:spChg>
        <pc:spChg chg="add del mod">
          <ac:chgData name="Charis Wardell" userId="466896ac0a12cd8a" providerId="LiveId" clId="{2F574779-3FB3-4A8B-B570-5347C37BC194}" dt="2024-06-16T18:39:52.252" v="1481" actId="21"/>
          <ac:spMkLst>
            <pc:docMk/>
            <pc:sldMk cId="3626458387" sldId="261"/>
            <ac:spMk id="11" creationId="{953D6C2C-A1E6-E911-C7D0-9757B411F7F6}"/>
          </ac:spMkLst>
        </pc:spChg>
        <pc:spChg chg="add del mod">
          <ac:chgData name="Charis Wardell" userId="466896ac0a12cd8a" providerId="LiveId" clId="{2F574779-3FB3-4A8B-B570-5347C37BC194}" dt="2024-06-17T02:45:44.395" v="5196" actId="478"/>
          <ac:spMkLst>
            <pc:docMk/>
            <pc:sldMk cId="3626458387" sldId="261"/>
            <ac:spMk id="12" creationId="{51E1D633-C4C1-1368-FBEC-3F97D86B399A}"/>
          </ac:spMkLst>
        </pc:spChg>
        <pc:picChg chg="add del mod modCrop">
          <ac:chgData name="Charis Wardell" userId="466896ac0a12cd8a" providerId="LiveId" clId="{2F574779-3FB3-4A8B-B570-5347C37BC194}" dt="2024-06-17T03:29:32.688" v="5495" actId="478"/>
          <ac:picMkLst>
            <pc:docMk/>
            <pc:sldMk cId="3626458387" sldId="261"/>
            <ac:picMk id="7" creationId="{60BEFD9C-2EDE-1397-AA93-E9A7052DA6CE}"/>
          </ac:picMkLst>
        </pc:picChg>
        <pc:picChg chg="add mod modCrop">
          <ac:chgData name="Charis Wardell" userId="466896ac0a12cd8a" providerId="LiveId" clId="{2F574779-3FB3-4A8B-B570-5347C37BC194}" dt="2024-06-17T03:29:23.982" v="5494" actId="732"/>
          <ac:picMkLst>
            <pc:docMk/>
            <pc:sldMk cId="3626458387" sldId="261"/>
            <ac:picMk id="13" creationId="{2D914546-4A80-6DE1-8F00-3A05D1EADEF0}"/>
          </ac:picMkLst>
        </pc:picChg>
      </pc:sldChg>
      <pc:sldChg chg="modSp mod modNotesTx">
        <pc:chgData name="Charis Wardell" userId="466896ac0a12cd8a" providerId="LiveId" clId="{2F574779-3FB3-4A8B-B570-5347C37BC194}" dt="2024-06-17T07:24:14.480" v="8731" actId="20577"/>
        <pc:sldMkLst>
          <pc:docMk/>
          <pc:sldMk cId="4262144169" sldId="262"/>
        </pc:sldMkLst>
        <pc:spChg chg="mod">
          <ac:chgData name="Charis Wardell" userId="466896ac0a12cd8a" providerId="LiveId" clId="{2F574779-3FB3-4A8B-B570-5347C37BC194}" dt="2024-06-17T07:24:14.480" v="8731" actId="20577"/>
          <ac:spMkLst>
            <pc:docMk/>
            <pc:sldMk cId="4262144169" sldId="262"/>
            <ac:spMk id="3" creationId="{0C11028A-0340-BD64-7AC5-B2C9CCFE9DA3}"/>
          </ac:spMkLst>
        </pc:spChg>
      </pc:sldChg>
      <pc:sldChg chg="addSp delSp modSp new mod modShow chgLayout">
        <pc:chgData name="Charis Wardell" userId="466896ac0a12cd8a" providerId="LiveId" clId="{2F574779-3FB3-4A8B-B570-5347C37BC194}" dt="2024-06-17T05:42:41.681" v="6664" actId="20577"/>
        <pc:sldMkLst>
          <pc:docMk/>
          <pc:sldMk cId="1318882864" sldId="263"/>
        </pc:sldMkLst>
        <pc:spChg chg="del">
          <ac:chgData name="Charis Wardell" userId="466896ac0a12cd8a" providerId="LiveId" clId="{2F574779-3FB3-4A8B-B570-5347C37BC194}" dt="2024-06-16T18:26:26.210" v="1031" actId="478"/>
          <ac:spMkLst>
            <pc:docMk/>
            <pc:sldMk cId="1318882864" sldId="263"/>
            <ac:spMk id="2" creationId="{9E3F5685-A663-D4E7-7C8D-411F4413A2AA}"/>
          </ac:spMkLst>
        </pc:spChg>
        <pc:spChg chg="del mod ord">
          <ac:chgData name="Charis Wardell" userId="466896ac0a12cd8a" providerId="LiveId" clId="{2F574779-3FB3-4A8B-B570-5347C37BC194}" dt="2024-06-16T18:29:46.728" v="1173" actId="478"/>
          <ac:spMkLst>
            <pc:docMk/>
            <pc:sldMk cId="1318882864" sldId="263"/>
            <ac:spMk id="3" creationId="{879C4C50-C398-46C3-A01E-5246B2CCD608}"/>
          </ac:spMkLst>
        </pc:spChg>
        <pc:spChg chg="add mod ord">
          <ac:chgData name="Charis Wardell" userId="466896ac0a12cd8a" providerId="LiveId" clId="{2F574779-3FB3-4A8B-B570-5347C37BC194}" dt="2024-06-16T18:27:34.724" v="1110" actId="20577"/>
          <ac:spMkLst>
            <pc:docMk/>
            <pc:sldMk cId="1318882864" sldId="263"/>
            <ac:spMk id="4" creationId="{5FD3FAB5-56E3-CC44-2D1C-1E68171536F4}"/>
          </ac:spMkLst>
        </pc:spChg>
        <pc:spChg chg="add del mod">
          <ac:chgData name="Charis Wardell" userId="466896ac0a12cd8a" providerId="LiveId" clId="{2F574779-3FB3-4A8B-B570-5347C37BC194}" dt="2024-06-16T18:28:07.847" v="1123" actId="478"/>
          <ac:spMkLst>
            <pc:docMk/>
            <pc:sldMk cId="1318882864" sldId="263"/>
            <ac:spMk id="5" creationId="{7AC53CC5-4A85-CDD3-587A-6C0C257E36FD}"/>
          </ac:spMkLst>
        </pc:spChg>
        <pc:spChg chg="add mod">
          <ac:chgData name="Charis Wardell" userId="466896ac0a12cd8a" providerId="LiveId" clId="{2F574779-3FB3-4A8B-B570-5347C37BC194}" dt="2024-06-17T05:41:47.233" v="6631"/>
          <ac:spMkLst>
            <pc:docMk/>
            <pc:sldMk cId="1318882864" sldId="263"/>
            <ac:spMk id="6" creationId="{98A897D6-09FA-D2E5-33B9-A5FF3E3EDEAD}"/>
          </ac:spMkLst>
        </pc:spChg>
        <pc:spChg chg="add mod">
          <ac:chgData name="Charis Wardell" userId="466896ac0a12cd8a" providerId="LiveId" clId="{2F574779-3FB3-4A8B-B570-5347C37BC194}" dt="2024-06-17T05:42:06.121" v="6635" actId="6549"/>
          <ac:spMkLst>
            <pc:docMk/>
            <pc:sldMk cId="1318882864" sldId="263"/>
            <ac:spMk id="7" creationId="{B1B66569-5645-4213-0F5F-91C2611E6A73}"/>
          </ac:spMkLst>
        </pc:spChg>
        <pc:spChg chg="add mod">
          <ac:chgData name="Charis Wardell" userId="466896ac0a12cd8a" providerId="LiveId" clId="{2F574779-3FB3-4A8B-B570-5347C37BC194}" dt="2024-06-17T05:41:15.519" v="6626" actId="6549"/>
          <ac:spMkLst>
            <pc:docMk/>
            <pc:sldMk cId="1318882864" sldId="263"/>
            <ac:spMk id="8" creationId="{815566CF-F9E4-4A4E-4B0F-60CBC3681BED}"/>
          </ac:spMkLst>
        </pc:spChg>
        <pc:spChg chg="add mod">
          <ac:chgData name="Charis Wardell" userId="466896ac0a12cd8a" providerId="LiveId" clId="{2F574779-3FB3-4A8B-B570-5347C37BC194}" dt="2024-06-17T05:42:41.681" v="6664" actId="20577"/>
          <ac:spMkLst>
            <pc:docMk/>
            <pc:sldMk cId="1318882864" sldId="263"/>
            <ac:spMk id="9" creationId="{FFD980B0-2FEB-2D20-D481-3471FB3DF221}"/>
          </ac:spMkLst>
        </pc:spChg>
        <pc:spChg chg="add mod">
          <ac:chgData name="Charis Wardell" userId="466896ac0a12cd8a" providerId="LiveId" clId="{2F574779-3FB3-4A8B-B570-5347C37BC194}" dt="2024-06-17T04:06:53.808" v="5603" actId="21"/>
          <ac:spMkLst>
            <pc:docMk/>
            <pc:sldMk cId="1318882864" sldId="263"/>
            <ac:spMk id="10" creationId="{F8935BC7-3926-4321-F049-FBFECBEB5E53}"/>
          </ac:spMkLst>
        </pc:spChg>
        <pc:spChg chg="add">
          <ac:chgData name="Charis Wardell" userId="466896ac0a12cd8a" providerId="LiveId" clId="{2F574779-3FB3-4A8B-B570-5347C37BC194}" dt="2024-06-17T04:05:26.342" v="5575"/>
          <ac:spMkLst>
            <pc:docMk/>
            <pc:sldMk cId="1318882864" sldId="263"/>
            <ac:spMk id="11" creationId="{BBAF52F0-BB57-0DBD-7AD0-4E94D39C71B8}"/>
          </ac:spMkLst>
        </pc:spChg>
        <pc:spChg chg="add">
          <ac:chgData name="Charis Wardell" userId="466896ac0a12cd8a" providerId="LiveId" clId="{2F574779-3FB3-4A8B-B570-5347C37BC194}" dt="2024-06-17T04:05:48.999" v="5580"/>
          <ac:spMkLst>
            <pc:docMk/>
            <pc:sldMk cId="1318882864" sldId="263"/>
            <ac:spMk id="12" creationId="{36561CB5-A12E-A6D1-7430-4D938486BF45}"/>
          </ac:spMkLst>
        </pc:spChg>
      </pc:sldChg>
      <pc:sldChg chg="addSp delSp modSp new mod modAnim modNotesTx">
        <pc:chgData name="Charis Wardell" userId="466896ac0a12cd8a" providerId="LiveId" clId="{2F574779-3FB3-4A8B-B570-5347C37BC194}" dt="2024-06-17T03:54:06.294" v="5542"/>
        <pc:sldMkLst>
          <pc:docMk/>
          <pc:sldMk cId="789890613" sldId="264"/>
        </pc:sldMkLst>
        <pc:spChg chg="del">
          <ac:chgData name="Charis Wardell" userId="466896ac0a12cd8a" providerId="LiveId" clId="{2F574779-3FB3-4A8B-B570-5347C37BC194}" dt="2024-06-16T18:38:43.775" v="1438"/>
          <ac:spMkLst>
            <pc:docMk/>
            <pc:sldMk cId="789890613" sldId="264"/>
            <ac:spMk id="2" creationId="{74A910AC-C77A-EBFE-FC57-30BB9B05F394}"/>
          </ac:spMkLst>
        </pc:spChg>
        <pc:spChg chg="mod">
          <ac:chgData name="Charis Wardell" userId="466896ac0a12cd8a" providerId="LiveId" clId="{2F574779-3FB3-4A8B-B570-5347C37BC194}" dt="2024-06-16T18:39:40.030" v="1479" actId="20577"/>
          <ac:spMkLst>
            <pc:docMk/>
            <pc:sldMk cId="789890613" sldId="264"/>
            <ac:spMk id="3" creationId="{506A2374-E642-5B33-2393-F955776041B1}"/>
          </ac:spMkLst>
        </pc:spChg>
        <pc:spChg chg="add del mod">
          <ac:chgData name="Charis Wardell" userId="466896ac0a12cd8a" providerId="LiveId" clId="{2F574779-3FB3-4A8B-B570-5347C37BC194}" dt="2024-06-16T19:51:28.439" v="4495" actId="478"/>
          <ac:spMkLst>
            <pc:docMk/>
            <pc:sldMk cId="789890613" sldId="264"/>
            <ac:spMk id="4" creationId="{E8C6B5D2-A446-40BE-3F88-0ABBCC4A0BFD}"/>
          </ac:spMkLst>
        </pc:spChg>
        <pc:spChg chg="add mod ord">
          <ac:chgData name="Charis Wardell" userId="466896ac0a12cd8a" providerId="LiveId" clId="{2F574779-3FB3-4A8B-B570-5347C37BC194}" dt="2024-06-17T03:11:40.362" v="5335" actId="14100"/>
          <ac:spMkLst>
            <pc:docMk/>
            <pc:sldMk cId="789890613" sldId="264"/>
            <ac:spMk id="6" creationId="{1CB33C8D-0ECB-B44E-FAF9-D0666C380ED6}"/>
          </ac:spMkLst>
        </pc:spChg>
        <pc:spChg chg="add mod">
          <ac:chgData name="Charis Wardell" userId="466896ac0a12cd8a" providerId="LiveId" clId="{2F574779-3FB3-4A8B-B570-5347C37BC194}" dt="2024-06-17T03:11:46.576" v="5336" actId="14100"/>
          <ac:spMkLst>
            <pc:docMk/>
            <pc:sldMk cId="789890613" sldId="264"/>
            <ac:spMk id="7" creationId="{98FC7812-683E-A1C9-574E-8FAC5C43142E}"/>
          </ac:spMkLst>
        </pc:spChg>
        <pc:spChg chg="add del mod">
          <ac:chgData name="Charis Wardell" userId="466896ac0a12cd8a" providerId="LiveId" clId="{2F574779-3FB3-4A8B-B570-5347C37BC194}" dt="2024-06-16T19:51:28.439" v="4495" actId="478"/>
          <ac:spMkLst>
            <pc:docMk/>
            <pc:sldMk cId="789890613" sldId="264"/>
            <ac:spMk id="9" creationId="{8649BAFB-6B64-E934-4491-9FE173E5F30C}"/>
          </ac:spMkLst>
        </pc:spChg>
        <pc:spChg chg="add mod">
          <ac:chgData name="Charis Wardell" userId="466896ac0a12cd8a" providerId="LiveId" clId="{2F574779-3FB3-4A8B-B570-5347C37BC194}" dt="2024-06-17T03:11:00.542" v="5328" actId="14100"/>
          <ac:spMkLst>
            <pc:docMk/>
            <pc:sldMk cId="789890613" sldId="264"/>
            <ac:spMk id="11" creationId="{953D6C2C-A1E6-E911-C7D0-9757B411F7F6}"/>
          </ac:spMkLst>
        </pc:spChg>
        <pc:picChg chg="add del mod modCrop">
          <ac:chgData name="Charis Wardell" userId="466896ac0a12cd8a" providerId="LiveId" clId="{2F574779-3FB3-4A8B-B570-5347C37BC194}" dt="2024-06-17T03:09:08.460" v="5312" actId="478"/>
          <ac:picMkLst>
            <pc:docMk/>
            <pc:sldMk cId="789890613" sldId="264"/>
            <ac:picMk id="5" creationId="{3B686716-4CFA-4964-0BB5-8D8358C9D1EF}"/>
          </ac:picMkLst>
        </pc:picChg>
        <pc:picChg chg="add mod modCrop">
          <ac:chgData name="Charis Wardell" userId="466896ac0a12cd8a" providerId="LiveId" clId="{2F574779-3FB3-4A8B-B570-5347C37BC194}" dt="2024-06-17T03:10:46.886" v="5326" actId="732"/>
          <ac:picMkLst>
            <pc:docMk/>
            <pc:sldMk cId="789890613" sldId="264"/>
            <ac:picMk id="12" creationId="{928FEE5D-6878-329E-3B10-9E032A5BA9A6}"/>
          </ac:picMkLst>
        </pc:picChg>
      </pc:sldChg>
      <pc:sldChg chg="addSp delSp modSp new mod modAnim modNotesTx">
        <pc:chgData name="Charis Wardell" userId="466896ac0a12cd8a" providerId="LiveId" clId="{2F574779-3FB3-4A8B-B570-5347C37BC194}" dt="2024-06-17T04:33:14.170" v="5894" actId="20577"/>
        <pc:sldMkLst>
          <pc:docMk/>
          <pc:sldMk cId="2553413036" sldId="265"/>
        </pc:sldMkLst>
        <pc:spChg chg="del">
          <ac:chgData name="Charis Wardell" userId="466896ac0a12cd8a" providerId="LiveId" clId="{2F574779-3FB3-4A8B-B570-5347C37BC194}" dt="2024-06-16T19:25:12.325" v="3473"/>
          <ac:spMkLst>
            <pc:docMk/>
            <pc:sldMk cId="2553413036" sldId="265"/>
            <ac:spMk id="2" creationId="{445C4179-9E73-5FEF-FCC3-311A023FA165}"/>
          </ac:spMkLst>
        </pc:spChg>
        <pc:spChg chg="mod">
          <ac:chgData name="Charis Wardell" userId="466896ac0a12cd8a" providerId="LiveId" clId="{2F574779-3FB3-4A8B-B570-5347C37BC194}" dt="2024-06-16T19:56:16.964" v="4560" actId="20577"/>
          <ac:spMkLst>
            <pc:docMk/>
            <pc:sldMk cId="2553413036" sldId="265"/>
            <ac:spMk id="3" creationId="{49622CEB-0E05-771F-7AE1-EA75C9587C9C}"/>
          </ac:spMkLst>
        </pc:spChg>
        <pc:spChg chg="add mod">
          <ac:chgData name="Charis Wardell" userId="466896ac0a12cd8a" providerId="LiveId" clId="{2F574779-3FB3-4A8B-B570-5347C37BC194}" dt="2024-06-16T18:43:16.237" v="1525"/>
          <ac:spMkLst>
            <pc:docMk/>
            <pc:sldMk cId="2553413036" sldId="265"/>
            <ac:spMk id="4" creationId="{42C47126-701A-DA2B-328E-04C9E0210B3E}"/>
          </ac:spMkLst>
        </pc:spChg>
        <pc:spChg chg="add mod">
          <ac:chgData name="Charis Wardell" userId="466896ac0a12cd8a" providerId="LiveId" clId="{2F574779-3FB3-4A8B-B570-5347C37BC194}" dt="2024-06-16T18:43:16.237" v="1525"/>
          <ac:spMkLst>
            <pc:docMk/>
            <pc:sldMk cId="2553413036" sldId="265"/>
            <ac:spMk id="5" creationId="{8BE3FE17-2B66-9A2D-8DEB-4B061B236662}"/>
          </ac:spMkLst>
        </pc:spChg>
        <pc:spChg chg="add mod">
          <ac:chgData name="Charis Wardell" userId="466896ac0a12cd8a" providerId="LiveId" clId="{2F574779-3FB3-4A8B-B570-5347C37BC194}" dt="2024-06-16T19:25:12.325" v="3473"/>
          <ac:spMkLst>
            <pc:docMk/>
            <pc:sldMk cId="2553413036" sldId="265"/>
            <ac:spMk id="9" creationId="{79FF0D4D-C758-B05A-3E35-CCB4F8F414A1}"/>
          </ac:spMkLst>
        </pc:spChg>
        <pc:spChg chg="add mod">
          <ac:chgData name="Charis Wardell" userId="466896ac0a12cd8a" providerId="LiveId" clId="{2F574779-3FB3-4A8B-B570-5347C37BC194}" dt="2024-06-17T04:29:19.876" v="5664" actId="20577"/>
          <ac:spMkLst>
            <pc:docMk/>
            <pc:sldMk cId="2553413036" sldId="265"/>
            <ac:spMk id="10" creationId="{E37803D4-6576-A7F0-094E-ABA542F3EE40}"/>
          </ac:spMkLst>
        </pc:spChg>
        <pc:picChg chg="add mod">
          <ac:chgData name="Charis Wardell" userId="466896ac0a12cd8a" providerId="LiveId" clId="{2F574779-3FB3-4A8B-B570-5347C37BC194}" dt="2024-06-16T18:43:14.447" v="1524"/>
          <ac:picMkLst>
            <pc:docMk/>
            <pc:sldMk cId="2553413036" sldId="265"/>
            <ac:picMk id="6" creationId="{CD9B0E0F-BB3A-3FD8-EC8F-A12CAC0745C8}"/>
          </ac:picMkLst>
        </pc:picChg>
        <pc:picChg chg="add del mod">
          <ac:chgData name="Charis Wardell" userId="466896ac0a12cd8a" providerId="LiveId" clId="{2F574779-3FB3-4A8B-B570-5347C37BC194}" dt="2024-06-17T03:14:53.002" v="5387" actId="478"/>
          <ac:picMkLst>
            <pc:docMk/>
            <pc:sldMk cId="2553413036" sldId="265"/>
            <ac:picMk id="8" creationId="{FED1E10E-5F3D-11D9-3B8C-004B2AF40B08}"/>
          </ac:picMkLst>
        </pc:picChg>
        <pc:picChg chg="add mod">
          <ac:chgData name="Charis Wardell" userId="466896ac0a12cd8a" providerId="LiveId" clId="{2F574779-3FB3-4A8B-B570-5347C37BC194}" dt="2024-06-17T03:14:58.145" v="5388" actId="14100"/>
          <ac:picMkLst>
            <pc:docMk/>
            <pc:sldMk cId="2553413036" sldId="265"/>
            <ac:picMk id="12" creationId="{C992A62B-6250-6E4B-7F6A-35EBF5B1CB42}"/>
          </ac:picMkLst>
        </pc:picChg>
      </pc:sldChg>
      <pc:sldChg chg="addSp delSp modSp new mod setBg modClrScheme modAnim chgLayout modNotesTx">
        <pc:chgData name="Charis Wardell" userId="466896ac0a12cd8a" providerId="LiveId" clId="{2F574779-3FB3-4A8B-B570-5347C37BC194}" dt="2024-06-17T03:55:29.093" v="5547"/>
        <pc:sldMkLst>
          <pc:docMk/>
          <pc:sldMk cId="105506678" sldId="266"/>
        </pc:sldMkLst>
        <pc:spChg chg="add mod">
          <ac:chgData name="Charis Wardell" userId="466896ac0a12cd8a" providerId="LiveId" clId="{2F574779-3FB3-4A8B-B570-5347C37BC194}" dt="2024-06-16T19:16:05.240" v="2993" actId="20577"/>
          <ac:spMkLst>
            <pc:docMk/>
            <pc:sldMk cId="105506678" sldId="266"/>
            <ac:spMk id="2" creationId="{F822FCBD-9D36-6CCD-CBBD-4095B2CF0278}"/>
          </ac:spMkLst>
        </pc:spChg>
        <pc:spChg chg="add del mod">
          <ac:chgData name="Charis Wardell" userId="466896ac0a12cd8a" providerId="LiveId" clId="{2F574779-3FB3-4A8B-B570-5347C37BC194}" dt="2024-06-16T19:51:41.700" v="4499" actId="478"/>
          <ac:spMkLst>
            <pc:docMk/>
            <pc:sldMk cId="105506678" sldId="266"/>
            <ac:spMk id="3" creationId="{37ED09FD-9B13-D89F-D0F5-7944890CCDC9}"/>
          </ac:spMkLst>
        </pc:spChg>
        <pc:spChg chg="add mod">
          <ac:chgData name="Charis Wardell" userId="466896ac0a12cd8a" providerId="LiveId" clId="{2F574779-3FB3-4A8B-B570-5347C37BC194}" dt="2024-06-17T03:12:57.762" v="5346" actId="14100"/>
          <ac:spMkLst>
            <pc:docMk/>
            <pc:sldMk cId="105506678" sldId="266"/>
            <ac:spMk id="5" creationId="{03CF18A6-413C-6655-03FE-F9AF812016EC}"/>
          </ac:spMkLst>
        </pc:spChg>
        <pc:spChg chg="add mod">
          <ac:chgData name="Charis Wardell" userId="466896ac0a12cd8a" providerId="LiveId" clId="{2F574779-3FB3-4A8B-B570-5347C37BC194}" dt="2024-06-16T19:51:29.725" v="4497"/>
          <ac:spMkLst>
            <pc:docMk/>
            <pc:sldMk cId="105506678" sldId="266"/>
            <ac:spMk id="12" creationId="{528E04D9-269D-A309-E9F0-E59AECE8DC35}"/>
          </ac:spMkLst>
        </pc:spChg>
        <pc:spChg chg="add del mod">
          <ac:chgData name="Charis Wardell" userId="466896ac0a12cd8a" providerId="LiveId" clId="{2F574779-3FB3-4A8B-B570-5347C37BC194}" dt="2024-06-16T19:53:20.423" v="4510" actId="478"/>
          <ac:spMkLst>
            <pc:docMk/>
            <pc:sldMk cId="105506678" sldId="266"/>
            <ac:spMk id="13" creationId="{4D34F311-35F4-A56C-CF39-B8E3DEC6D589}"/>
          </ac:spMkLst>
        </pc:spChg>
        <pc:spChg chg="add del mod ord">
          <ac:chgData name="Charis Wardell" userId="466896ac0a12cd8a" providerId="LiveId" clId="{2F574779-3FB3-4A8B-B570-5347C37BC194}" dt="2024-06-16T19:53:15.021" v="4506" actId="700"/>
          <ac:spMkLst>
            <pc:docMk/>
            <pc:sldMk cId="105506678" sldId="266"/>
            <ac:spMk id="14" creationId="{10877F64-8A40-943A-4A76-BA70CA1E3D5B}"/>
          </ac:spMkLst>
        </pc:spChg>
        <pc:spChg chg="add del mod ord">
          <ac:chgData name="Charis Wardell" userId="466896ac0a12cd8a" providerId="LiveId" clId="{2F574779-3FB3-4A8B-B570-5347C37BC194}" dt="2024-06-16T19:53:15.021" v="4506" actId="700"/>
          <ac:spMkLst>
            <pc:docMk/>
            <pc:sldMk cId="105506678" sldId="266"/>
            <ac:spMk id="15" creationId="{D8B08231-82B8-58F0-B23F-598155F771B9}"/>
          </ac:spMkLst>
        </pc:spChg>
        <pc:spChg chg="add del mod ord">
          <ac:chgData name="Charis Wardell" userId="466896ac0a12cd8a" providerId="LiveId" clId="{2F574779-3FB3-4A8B-B570-5347C37BC194}" dt="2024-06-16T19:53:25.405" v="4512" actId="700"/>
          <ac:spMkLst>
            <pc:docMk/>
            <pc:sldMk cId="105506678" sldId="266"/>
            <ac:spMk id="16" creationId="{A302FB1B-CE7C-88DE-CB4D-4F0D5F6389B9}"/>
          </ac:spMkLst>
        </pc:spChg>
        <pc:spChg chg="add del mod ord">
          <ac:chgData name="Charis Wardell" userId="466896ac0a12cd8a" providerId="LiveId" clId="{2F574779-3FB3-4A8B-B570-5347C37BC194}" dt="2024-06-16T19:53:25.405" v="4512" actId="700"/>
          <ac:spMkLst>
            <pc:docMk/>
            <pc:sldMk cId="105506678" sldId="266"/>
            <ac:spMk id="17" creationId="{89A0E358-5C98-A062-D52C-5E12C25DE242}"/>
          </ac:spMkLst>
        </pc:spChg>
        <pc:spChg chg="add mod ord">
          <ac:chgData name="Charis Wardell" userId="466896ac0a12cd8a" providerId="LiveId" clId="{2F574779-3FB3-4A8B-B570-5347C37BC194}" dt="2024-06-16T19:53:33.472" v="4515" actId="20577"/>
          <ac:spMkLst>
            <pc:docMk/>
            <pc:sldMk cId="105506678" sldId="266"/>
            <ac:spMk id="18" creationId="{E1FB3573-7949-9525-7E68-80632EDD537D}"/>
          </ac:spMkLst>
        </pc:spChg>
        <pc:spChg chg="add del mod ord">
          <ac:chgData name="Charis Wardell" userId="466896ac0a12cd8a" providerId="LiveId" clId="{2F574779-3FB3-4A8B-B570-5347C37BC194}" dt="2024-06-16T19:53:40.920" v="4516" actId="478"/>
          <ac:spMkLst>
            <pc:docMk/>
            <pc:sldMk cId="105506678" sldId="266"/>
            <ac:spMk id="19" creationId="{DB0331CE-61D0-F831-9861-053E8E34C27E}"/>
          </ac:spMkLst>
        </pc:spChg>
        <pc:spChg chg="add mod">
          <ac:chgData name="Charis Wardell" userId="466896ac0a12cd8a" providerId="LiveId" clId="{2F574779-3FB3-4A8B-B570-5347C37BC194}" dt="2024-06-17T03:13:55.584" v="5379" actId="1076"/>
          <ac:spMkLst>
            <pc:docMk/>
            <pc:sldMk cId="105506678" sldId="266"/>
            <ac:spMk id="23" creationId="{5876BFD3-D8EF-A0C1-0017-C36064BD0F17}"/>
          </ac:spMkLst>
        </pc:spChg>
        <pc:picChg chg="add del mod">
          <ac:chgData name="Charis Wardell" userId="466896ac0a12cd8a" providerId="LiveId" clId="{2F574779-3FB3-4A8B-B570-5347C37BC194}" dt="2024-06-17T03:10:01.084" v="5320" actId="478"/>
          <ac:picMkLst>
            <pc:docMk/>
            <pc:sldMk cId="105506678" sldId="266"/>
            <ac:picMk id="4" creationId="{4B57BCFC-F882-C4C8-F791-B942745C264D}"/>
          </ac:picMkLst>
        </pc:picChg>
        <pc:picChg chg="add del mod">
          <ac:chgData name="Charis Wardell" userId="466896ac0a12cd8a" providerId="LiveId" clId="{2F574779-3FB3-4A8B-B570-5347C37BC194}" dt="2024-06-17T03:12:21.160" v="5338" actId="478"/>
          <ac:picMkLst>
            <pc:docMk/>
            <pc:sldMk cId="105506678" sldId="266"/>
            <ac:picMk id="7" creationId="{A32E68EB-A12A-C488-BDC7-B359B5A0A3D5}"/>
          </ac:picMkLst>
        </pc:picChg>
        <pc:picChg chg="add mod">
          <ac:chgData name="Charis Wardell" userId="466896ac0a12cd8a" providerId="LiveId" clId="{2F574779-3FB3-4A8B-B570-5347C37BC194}" dt="2024-06-17T03:10:01.626" v="5321"/>
          <ac:picMkLst>
            <pc:docMk/>
            <pc:sldMk cId="105506678" sldId="266"/>
            <ac:picMk id="20" creationId="{E487705D-DC64-D9AC-2BAE-CBD1880E2D64}"/>
          </ac:picMkLst>
        </pc:picChg>
        <pc:picChg chg="add mod">
          <ac:chgData name="Charis Wardell" userId="466896ac0a12cd8a" providerId="LiveId" clId="{2F574779-3FB3-4A8B-B570-5347C37BC194}" dt="2024-06-17T03:12:53.369" v="5345" actId="1076"/>
          <ac:picMkLst>
            <pc:docMk/>
            <pc:sldMk cId="105506678" sldId="266"/>
            <ac:picMk id="22" creationId="{AFF9F7DF-9436-3B34-4BF7-30B42F7D4AC2}"/>
          </ac:picMkLst>
        </pc:picChg>
        <pc:cxnChg chg="add mod">
          <ac:chgData name="Charis Wardell" userId="466896ac0a12cd8a" providerId="LiveId" clId="{2F574779-3FB3-4A8B-B570-5347C37BC194}" dt="2024-06-17T03:12:53.369" v="5345" actId="1076"/>
          <ac:cxnSpMkLst>
            <pc:docMk/>
            <pc:sldMk cId="105506678" sldId="266"/>
            <ac:cxnSpMk id="9" creationId="{2CCDFD6E-54BD-6AE8-9442-9B4658B50F01}"/>
          </ac:cxnSpMkLst>
        </pc:cxnChg>
      </pc:sldChg>
      <pc:sldChg chg="addSp delSp modSp add mod modAnim modNotesTx">
        <pc:chgData name="Charis Wardell" userId="466896ac0a12cd8a" providerId="LiveId" clId="{2F574779-3FB3-4A8B-B570-5347C37BC194}" dt="2024-06-17T04:45:09.824" v="6297" actId="20577"/>
        <pc:sldMkLst>
          <pc:docMk/>
          <pc:sldMk cId="3245542639" sldId="267"/>
        </pc:sldMkLst>
        <pc:spChg chg="mod">
          <ac:chgData name="Charis Wardell" userId="466896ac0a12cd8a" providerId="LiveId" clId="{2F574779-3FB3-4A8B-B570-5347C37BC194}" dt="2024-06-16T19:29:55.740" v="3588" actId="20577"/>
          <ac:spMkLst>
            <pc:docMk/>
            <pc:sldMk cId="3245542639" sldId="267"/>
            <ac:spMk id="3" creationId="{49622CEB-0E05-771F-7AE1-EA75C9587C9C}"/>
          </ac:spMkLst>
        </pc:spChg>
        <pc:spChg chg="add mod">
          <ac:chgData name="Charis Wardell" userId="466896ac0a12cd8a" providerId="LiveId" clId="{2F574779-3FB3-4A8B-B570-5347C37BC194}" dt="2024-06-17T04:45:09.824" v="6297" actId="20577"/>
          <ac:spMkLst>
            <pc:docMk/>
            <pc:sldMk cId="3245542639" sldId="267"/>
            <ac:spMk id="17" creationId="{1CB1612A-9668-F4FF-70C7-E3D1D65FBB6B}"/>
          </ac:spMkLst>
        </pc:spChg>
        <pc:picChg chg="add del mod">
          <ac:chgData name="Charis Wardell" userId="466896ac0a12cd8a" providerId="LiveId" clId="{2F574779-3FB3-4A8B-B570-5347C37BC194}" dt="2024-06-17T03:16:16.005" v="5397" actId="478"/>
          <ac:picMkLst>
            <pc:docMk/>
            <pc:sldMk cId="3245542639" sldId="267"/>
            <ac:picMk id="4" creationId="{4132DA6C-05B8-C895-F8CB-8DCC8031CC74}"/>
          </ac:picMkLst>
        </pc:picChg>
        <pc:picChg chg="add del mod">
          <ac:chgData name="Charis Wardell" userId="466896ac0a12cd8a" providerId="LiveId" clId="{2F574779-3FB3-4A8B-B570-5347C37BC194}" dt="2024-06-17T03:17:35.760" v="5406" actId="478"/>
          <ac:picMkLst>
            <pc:docMk/>
            <pc:sldMk cId="3245542639" sldId="267"/>
            <ac:picMk id="6" creationId="{9E2ACA38-35B5-A38D-0780-BB31C41CEC4A}"/>
          </ac:picMkLst>
        </pc:picChg>
        <pc:picChg chg="del">
          <ac:chgData name="Charis Wardell" userId="466896ac0a12cd8a" providerId="LiveId" clId="{2F574779-3FB3-4A8B-B570-5347C37BC194}" dt="2024-06-16T19:28:40.338" v="3519" actId="478"/>
          <ac:picMkLst>
            <pc:docMk/>
            <pc:sldMk cId="3245542639" sldId="267"/>
            <ac:picMk id="8" creationId="{FED1E10E-5F3D-11D9-3B8C-004B2AF40B08}"/>
          </ac:picMkLst>
        </pc:picChg>
        <pc:picChg chg="add del mod">
          <ac:chgData name="Charis Wardell" userId="466896ac0a12cd8a" providerId="LiveId" clId="{2F574779-3FB3-4A8B-B570-5347C37BC194}" dt="2024-06-17T03:16:59.062" v="5401" actId="478"/>
          <ac:picMkLst>
            <pc:docMk/>
            <pc:sldMk cId="3245542639" sldId="267"/>
            <ac:picMk id="10" creationId="{476EDB5F-573D-C55D-102B-AB4E1E4E8145}"/>
          </ac:picMkLst>
        </pc:picChg>
        <pc:picChg chg="add mod">
          <ac:chgData name="Charis Wardell" userId="466896ac0a12cd8a" providerId="LiveId" clId="{2F574779-3FB3-4A8B-B570-5347C37BC194}" dt="2024-06-17T03:18:05.650" v="5414" actId="1076"/>
          <ac:picMkLst>
            <pc:docMk/>
            <pc:sldMk cId="3245542639" sldId="267"/>
            <ac:picMk id="12" creationId="{C5B8C608-F00F-AEE5-17C0-51465036F61F}"/>
          </ac:picMkLst>
        </pc:picChg>
        <pc:picChg chg="add mod">
          <ac:chgData name="Charis Wardell" userId="466896ac0a12cd8a" providerId="LiveId" clId="{2F574779-3FB3-4A8B-B570-5347C37BC194}" dt="2024-06-17T03:18:27.852" v="5418" actId="1076"/>
          <ac:picMkLst>
            <pc:docMk/>
            <pc:sldMk cId="3245542639" sldId="267"/>
            <ac:picMk id="14" creationId="{C7953BA9-9639-8B9F-F553-37B89E222683}"/>
          </ac:picMkLst>
        </pc:picChg>
        <pc:cxnChg chg="add mod">
          <ac:chgData name="Charis Wardell" userId="466896ac0a12cd8a" providerId="LiveId" clId="{2F574779-3FB3-4A8B-B570-5347C37BC194}" dt="2024-06-17T03:18:20.239" v="5417" actId="14100"/>
          <ac:cxnSpMkLst>
            <pc:docMk/>
            <pc:sldMk cId="3245542639" sldId="267"/>
            <ac:cxnSpMk id="15" creationId="{DB701E3E-DF93-9002-FECC-E0ED8934409E}"/>
          </ac:cxnSpMkLst>
        </pc:cxnChg>
      </pc:sldChg>
      <pc:sldChg chg="addSp delSp modSp add del mod">
        <pc:chgData name="Charis Wardell" userId="466896ac0a12cd8a" providerId="LiveId" clId="{2F574779-3FB3-4A8B-B570-5347C37BC194}" dt="2024-06-17T03:48:18.307" v="5532" actId="47"/>
        <pc:sldMkLst>
          <pc:docMk/>
          <pc:sldMk cId="277818930" sldId="268"/>
        </pc:sldMkLst>
        <pc:spChg chg="mod">
          <ac:chgData name="Charis Wardell" userId="466896ac0a12cd8a" providerId="LiveId" clId="{2F574779-3FB3-4A8B-B570-5347C37BC194}" dt="2024-06-17T02:39:19.033" v="5062" actId="20577"/>
          <ac:spMkLst>
            <pc:docMk/>
            <pc:sldMk cId="277818930" sldId="268"/>
            <ac:spMk id="3" creationId="{49622CEB-0E05-771F-7AE1-EA75C9587C9C}"/>
          </ac:spMkLst>
        </pc:spChg>
        <pc:picChg chg="del">
          <ac:chgData name="Charis Wardell" userId="466896ac0a12cd8a" providerId="LiveId" clId="{2F574779-3FB3-4A8B-B570-5347C37BC194}" dt="2024-06-17T02:28:09.465" v="4849" actId="478"/>
          <ac:picMkLst>
            <pc:docMk/>
            <pc:sldMk cId="277818930" sldId="268"/>
            <ac:picMk id="4" creationId="{4132DA6C-05B8-C895-F8CB-8DCC8031CC74}"/>
          </ac:picMkLst>
        </pc:picChg>
        <pc:picChg chg="add del mod">
          <ac:chgData name="Charis Wardell" userId="466896ac0a12cd8a" providerId="LiveId" clId="{2F574779-3FB3-4A8B-B570-5347C37BC194}" dt="2024-06-17T03:19:07.537" v="5423" actId="478"/>
          <ac:picMkLst>
            <pc:docMk/>
            <pc:sldMk cId="277818930" sldId="268"/>
            <ac:picMk id="5" creationId="{FCF0C1C3-9892-96C1-AEE2-9C55C525CF7B}"/>
          </ac:picMkLst>
        </pc:picChg>
        <pc:picChg chg="del">
          <ac:chgData name="Charis Wardell" userId="466896ac0a12cd8a" providerId="LiveId" clId="{2F574779-3FB3-4A8B-B570-5347C37BC194}" dt="2024-06-17T02:28:10.033" v="4850" actId="478"/>
          <ac:picMkLst>
            <pc:docMk/>
            <pc:sldMk cId="277818930" sldId="268"/>
            <ac:picMk id="6" creationId="{9E2ACA38-35B5-A38D-0780-BB31C41CEC4A}"/>
          </ac:picMkLst>
        </pc:picChg>
        <pc:picChg chg="add del mod modCrop">
          <ac:chgData name="Charis Wardell" userId="466896ac0a12cd8a" providerId="LiveId" clId="{2F574779-3FB3-4A8B-B570-5347C37BC194}" dt="2024-06-17T03:19:25.601" v="5424" actId="478"/>
          <ac:picMkLst>
            <pc:docMk/>
            <pc:sldMk cId="277818930" sldId="268"/>
            <ac:picMk id="8" creationId="{68B4303E-0ED3-8022-6FBC-9748D3092439}"/>
          </ac:picMkLst>
        </pc:picChg>
        <pc:picChg chg="add del mod modCrop">
          <ac:chgData name="Charis Wardell" userId="466896ac0a12cd8a" providerId="LiveId" clId="{2F574779-3FB3-4A8B-B570-5347C37BC194}" dt="2024-06-17T03:20:15.107" v="5435" actId="478"/>
          <ac:picMkLst>
            <pc:docMk/>
            <pc:sldMk cId="277818930" sldId="268"/>
            <ac:picMk id="11" creationId="{3759D33F-3BD1-4443-4E53-DA4C165716ED}"/>
          </ac:picMkLst>
        </pc:picChg>
        <pc:picChg chg="add del mod">
          <ac:chgData name="Charis Wardell" userId="466896ac0a12cd8a" providerId="LiveId" clId="{2F574779-3FB3-4A8B-B570-5347C37BC194}" dt="2024-06-17T03:19:55.098" v="5431" actId="478"/>
          <ac:picMkLst>
            <pc:docMk/>
            <pc:sldMk cId="277818930" sldId="268"/>
            <ac:picMk id="13" creationId="{73F969AC-8E99-FD55-4D15-B4FFB3CACEBE}"/>
          </ac:picMkLst>
        </pc:picChg>
        <pc:picChg chg="add mod">
          <ac:chgData name="Charis Wardell" userId="466896ac0a12cd8a" providerId="LiveId" clId="{2F574779-3FB3-4A8B-B570-5347C37BC194}" dt="2024-06-17T03:21:37.076" v="5449" actId="1076"/>
          <ac:picMkLst>
            <pc:docMk/>
            <pc:sldMk cId="277818930" sldId="268"/>
            <ac:picMk id="15" creationId="{15D56DDD-02CC-EBE9-1647-60763665CE79}"/>
          </ac:picMkLst>
        </pc:picChg>
        <pc:picChg chg="add del mod">
          <ac:chgData name="Charis Wardell" userId="466896ac0a12cd8a" providerId="LiveId" clId="{2F574779-3FB3-4A8B-B570-5347C37BC194}" dt="2024-06-17T03:21:21.030" v="5447" actId="1076"/>
          <ac:picMkLst>
            <pc:docMk/>
            <pc:sldMk cId="277818930" sldId="268"/>
            <ac:picMk id="17" creationId="{3E05E91C-7AC4-8819-27B5-8152C6E4C0E5}"/>
          </ac:picMkLst>
        </pc:picChg>
        <pc:picChg chg="add mod">
          <ac:chgData name="Charis Wardell" userId="466896ac0a12cd8a" providerId="LiveId" clId="{2F574779-3FB3-4A8B-B570-5347C37BC194}" dt="2024-06-17T03:21:34.683" v="5448" actId="1076"/>
          <ac:picMkLst>
            <pc:docMk/>
            <pc:sldMk cId="277818930" sldId="268"/>
            <ac:picMk id="19" creationId="{EADC2E30-B8F8-F8EA-DD05-4A6AF3D0C84B}"/>
          </ac:picMkLst>
        </pc:picChg>
        <pc:picChg chg="add mod">
          <ac:chgData name="Charis Wardell" userId="466896ac0a12cd8a" providerId="LiveId" clId="{2F574779-3FB3-4A8B-B570-5347C37BC194}" dt="2024-06-17T03:21:21.030" v="5447" actId="1076"/>
          <ac:picMkLst>
            <pc:docMk/>
            <pc:sldMk cId="277818930" sldId="268"/>
            <ac:picMk id="21" creationId="{A501CE38-92BF-6B53-1E76-3ADCFE57C65C}"/>
          </ac:picMkLst>
        </pc:picChg>
      </pc:sldChg>
      <pc:sldChg chg="addSp delSp modSp add mod modAnim modNotesTx">
        <pc:chgData name="Charis Wardell" userId="466896ac0a12cd8a" providerId="LiveId" clId="{2F574779-3FB3-4A8B-B570-5347C37BC194}" dt="2024-06-17T06:36:22.798" v="6963" actId="6549"/>
        <pc:sldMkLst>
          <pc:docMk/>
          <pc:sldMk cId="2624975372" sldId="269"/>
        </pc:sldMkLst>
        <pc:spChg chg="mod">
          <ac:chgData name="Charis Wardell" userId="466896ac0a12cd8a" providerId="LiveId" clId="{2F574779-3FB3-4A8B-B570-5347C37BC194}" dt="2024-06-17T02:33:13.520" v="4967" actId="20577"/>
          <ac:spMkLst>
            <pc:docMk/>
            <pc:sldMk cId="2624975372" sldId="269"/>
            <ac:spMk id="3" creationId="{49622CEB-0E05-771F-7AE1-EA75C9587C9C}"/>
          </ac:spMkLst>
        </pc:spChg>
        <pc:spChg chg="mod">
          <ac:chgData name="Charis Wardell" userId="466896ac0a12cd8a" providerId="LiveId" clId="{2F574779-3FB3-4A8B-B570-5347C37BC194}" dt="2024-06-17T02:32:37.047" v="4936" actId="20577"/>
          <ac:spMkLst>
            <pc:docMk/>
            <pc:sldMk cId="2624975372" sldId="269"/>
            <ac:spMk id="9" creationId="{79FF0D4D-C758-B05A-3E35-CCB4F8F414A1}"/>
          </ac:spMkLst>
        </pc:spChg>
        <pc:spChg chg="add mod">
          <ac:chgData name="Charis Wardell" userId="466896ac0a12cd8a" providerId="LiveId" clId="{2F574779-3FB3-4A8B-B570-5347C37BC194}" dt="2024-06-17T05:00:51.325" v="6591" actId="14100"/>
          <ac:spMkLst>
            <pc:docMk/>
            <pc:sldMk cId="2624975372" sldId="269"/>
            <ac:spMk id="10" creationId="{889133AF-DE54-8A61-AE60-DE674DD5C90F}"/>
          </ac:spMkLst>
        </pc:spChg>
        <pc:spChg chg="add mod">
          <ac:chgData name="Charis Wardell" userId="466896ac0a12cd8a" providerId="LiveId" clId="{2F574779-3FB3-4A8B-B570-5347C37BC194}" dt="2024-06-17T06:36:01.485" v="6938" actId="14100"/>
          <ac:spMkLst>
            <pc:docMk/>
            <pc:sldMk cId="2624975372" sldId="269"/>
            <ac:spMk id="12" creationId="{30FF762C-F9B1-0E7F-74AB-E09635E670B4}"/>
          </ac:spMkLst>
        </pc:spChg>
        <pc:spChg chg="add mod">
          <ac:chgData name="Charis Wardell" userId="466896ac0a12cd8a" providerId="LiveId" clId="{2F574779-3FB3-4A8B-B570-5347C37BC194}" dt="2024-06-17T05:01:02.065" v="6594"/>
          <ac:spMkLst>
            <pc:docMk/>
            <pc:sldMk cId="2624975372" sldId="269"/>
            <ac:spMk id="14" creationId="{3246A57E-ED07-CB40-DEDF-67FA2419C7C4}"/>
          </ac:spMkLst>
        </pc:spChg>
        <pc:picChg chg="add del mod">
          <ac:chgData name="Charis Wardell" userId="466896ac0a12cd8a" providerId="LiveId" clId="{2F574779-3FB3-4A8B-B570-5347C37BC194}" dt="2024-06-17T03:22:00.949" v="5450" actId="478"/>
          <ac:picMkLst>
            <pc:docMk/>
            <pc:sldMk cId="2624975372" sldId="269"/>
            <ac:picMk id="4" creationId="{ADC409CE-0811-DB30-7F47-296AB6845B5E}"/>
          </ac:picMkLst>
        </pc:picChg>
        <pc:picChg chg="del">
          <ac:chgData name="Charis Wardell" userId="466896ac0a12cd8a" providerId="LiveId" clId="{2F574779-3FB3-4A8B-B570-5347C37BC194}" dt="2024-06-17T02:33:18.529" v="4968" actId="478"/>
          <ac:picMkLst>
            <pc:docMk/>
            <pc:sldMk cId="2624975372" sldId="269"/>
            <ac:picMk id="5" creationId="{FCF0C1C3-9892-96C1-AEE2-9C55C525CF7B}"/>
          </ac:picMkLst>
        </pc:picChg>
        <pc:picChg chg="add mod">
          <ac:chgData name="Charis Wardell" userId="466896ac0a12cd8a" providerId="LiveId" clId="{2F574779-3FB3-4A8B-B570-5347C37BC194}" dt="2024-06-17T04:57:32.483" v="6570" actId="1076"/>
          <ac:picMkLst>
            <pc:docMk/>
            <pc:sldMk cId="2624975372" sldId="269"/>
            <ac:picMk id="7" creationId="{91A49683-C606-0A99-F955-ADFC3A6736D9}"/>
          </ac:picMkLst>
        </pc:picChg>
        <pc:picChg chg="del">
          <ac:chgData name="Charis Wardell" userId="466896ac0a12cd8a" providerId="LiveId" clId="{2F574779-3FB3-4A8B-B570-5347C37BC194}" dt="2024-06-17T02:33:18.529" v="4968" actId="478"/>
          <ac:picMkLst>
            <pc:docMk/>
            <pc:sldMk cId="2624975372" sldId="269"/>
            <ac:picMk id="8" creationId="{68B4303E-0ED3-8022-6FBC-9748D3092439}"/>
          </ac:picMkLst>
        </pc:picChg>
        <pc:picChg chg="del">
          <ac:chgData name="Charis Wardell" userId="466896ac0a12cd8a" providerId="LiveId" clId="{2F574779-3FB3-4A8B-B570-5347C37BC194}" dt="2024-06-17T02:33:18.529" v="4968" actId="478"/>
          <ac:picMkLst>
            <pc:docMk/>
            <pc:sldMk cId="2624975372" sldId="269"/>
            <ac:picMk id="11" creationId="{3759D33F-3BD1-4443-4E53-DA4C165716ED}"/>
          </ac:picMkLst>
        </pc:picChg>
        <pc:picChg chg="del">
          <ac:chgData name="Charis Wardell" userId="466896ac0a12cd8a" providerId="LiveId" clId="{2F574779-3FB3-4A8B-B570-5347C37BC194}" dt="2024-06-17T02:33:18.529" v="4968" actId="478"/>
          <ac:picMkLst>
            <pc:docMk/>
            <pc:sldMk cId="2624975372" sldId="269"/>
            <ac:picMk id="13" creationId="{73F969AC-8E99-FD55-4D15-B4FFB3CACEBE}"/>
          </ac:picMkLst>
        </pc:picChg>
      </pc:sldChg>
      <pc:sldChg chg="addSp delSp modSp add mod modNotesTx">
        <pc:chgData name="Charis Wardell" userId="466896ac0a12cd8a" providerId="LiveId" clId="{2F574779-3FB3-4A8B-B570-5347C37BC194}" dt="2024-06-17T07:00:09.462" v="7887" actId="20577"/>
        <pc:sldMkLst>
          <pc:docMk/>
          <pc:sldMk cId="4041849449" sldId="270"/>
        </pc:sldMkLst>
        <pc:spChg chg="mod">
          <ac:chgData name="Charis Wardell" userId="466896ac0a12cd8a" providerId="LiveId" clId="{2F574779-3FB3-4A8B-B570-5347C37BC194}" dt="2024-06-17T02:36:09.412" v="5011" actId="20577"/>
          <ac:spMkLst>
            <pc:docMk/>
            <pc:sldMk cId="4041849449" sldId="270"/>
            <ac:spMk id="3" creationId="{49622CEB-0E05-771F-7AE1-EA75C9587C9C}"/>
          </ac:spMkLst>
        </pc:spChg>
        <pc:picChg chg="del">
          <ac:chgData name="Charis Wardell" userId="466896ac0a12cd8a" providerId="LiveId" clId="{2F574779-3FB3-4A8B-B570-5347C37BC194}" dt="2024-06-17T02:35:35.389" v="4980" actId="478"/>
          <ac:picMkLst>
            <pc:docMk/>
            <pc:sldMk cId="4041849449" sldId="270"/>
            <ac:picMk id="4" creationId="{ADC409CE-0811-DB30-7F47-296AB6845B5E}"/>
          </ac:picMkLst>
        </pc:picChg>
        <pc:picChg chg="add del mod">
          <ac:chgData name="Charis Wardell" userId="466896ac0a12cd8a" providerId="LiveId" clId="{2F574779-3FB3-4A8B-B570-5347C37BC194}" dt="2024-06-17T02:35:24.885" v="4976" actId="22"/>
          <ac:picMkLst>
            <pc:docMk/>
            <pc:sldMk cId="4041849449" sldId="270"/>
            <ac:picMk id="5" creationId="{9AB66BAD-C2D0-FE43-ED7A-8C0E12B1943C}"/>
          </ac:picMkLst>
        </pc:picChg>
        <pc:picChg chg="add del mod">
          <ac:chgData name="Charis Wardell" userId="466896ac0a12cd8a" providerId="LiveId" clId="{2F574779-3FB3-4A8B-B570-5347C37BC194}" dt="2024-06-17T03:22:47.791" v="5464" actId="478"/>
          <ac:picMkLst>
            <pc:docMk/>
            <pc:sldMk cId="4041849449" sldId="270"/>
            <ac:picMk id="7" creationId="{606F1EEC-F972-C3AD-B1E0-87182DFE3EAD}"/>
          </ac:picMkLst>
        </pc:picChg>
        <pc:picChg chg="add mod">
          <ac:chgData name="Charis Wardell" userId="466896ac0a12cd8a" providerId="LiveId" clId="{2F574779-3FB3-4A8B-B570-5347C37BC194}" dt="2024-06-17T02:41:27.667" v="5103" actId="1076"/>
          <ac:picMkLst>
            <pc:docMk/>
            <pc:sldMk cId="4041849449" sldId="270"/>
            <ac:picMk id="10" creationId="{2EABE83F-C925-9B28-D5CE-A16A7C9EC6D5}"/>
          </ac:picMkLst>
        </pc:picChg>
        <pc:picChg chg="add mod">
          <ac:chgData name="Charis Wardell" userId="466896ac0a12cd8a" providerId="LiveId" clId="{2F574779-3FB3-4A8B-B570-5347C37BC194}" dt="2024-06-17T02:41:29.710" v="5104" actId="1076"/>
          <ac:picMkLst>
            <pc:docMk/>
            <pc:sldMk cId="4041849449" sldId="270"/>
            <ac:picMk id="12" creationId="{3D60A906-3127-1FFE-DD08-F6FC7123ACC2}"/>
          </ac:picMkLst>
        </pc:picChg>
        <pc:picChg chg="add del">
          <ac:chgData name="Charis Wardell" userId="466896ac0a12cd8a" providerId="LiveId" clId="{2F574779-3FB3-4A8B-B570-5347C37BC194}" dt="2024-06-17T03:22:33.332" v="5456" actId="22"/>
          <ac:picMkLst>
            <pc:docMk/>
            <pc:sldMk cId="4041849449" sldId="270"/>
            <ac:picMk id="14" creationId="{21ABD2CC-5EED-8984-81BC-4F881473B710}"/>
          </ac:picMkLst>
        </pc:picChg>
        <pc:picChg chg="add mod">
          <ac:chgData name="Charis Wardell" userId="466896ac0a12cd8a" providerId="LiveId" clId="{2F574779-3FB3-4A8B-B570-5347C37BC194}" dt="2024-06-17T03:22:53.951" v="5467" actId="1076"/>
          <ac:picMkLst>
            <pc:docMk/>
            <pc:sldMk cId="4041849449" sldId="270"/>
            <ac:picMk id="16" creationId="{B5245009-8EB0-086C-9074-138742E6C60C}"/>
          </ac:picMkLst>
        </pc:picChg>
        <pc:cxnChg chg="add mod">
          <ac:chgData name="Charis Wardell" userId="466896ac0a12cd8a" providerId="LiveId" clId="{2F574779-3FB3-4A8B-B570-5347C37BC194}" dt="2024-06-17T06:49:36.552" v="7376" actId="14100"/>
          <ac:cxnSpMkLst>
            <pc:docMk/>
            <pc:sldMk cId="4041849449" sldId="270"/>
            <ac:cxnSpMk id="18" creationId="{742005F9-CCE7-09C6-EC79-F99297E1D751}"/>
          </ac:cxnSpMkLst>
        </pc:cxnChg>
        <pc:cxnChg chg="add mod">
          <ac:chgData name="Charis Wardell" userId="466896ac0a12cd8a" providerId="LiveId" clId="{2F574779-3FB3-4A8B-B570-5347C37BC194}" dt="2024-06-17T06:49:39.863" v="7377" actId="14100"/>
          <ac:cxnSpMkLst>
            <pc:docMk/>
            <pc:sldMk cId="4041849449" sldId="270"/>
            <ac:cxnSpMk id="20" creationId="{BDDCE8F6-DB44-01BA-E544-1F5505D4BE45}"/>
          </ac:cxnSpMkLst>
        </pc:cxnChg>
      </pc:sldChg>
      <pc:sldChg chg="addSp delSp modSp add mod">
        <pc:chgData name="Charis Wardell" userId="466896ac0a12cd8a" providerId="LiveId" clId="{2F574779-3FB3-4A8B-B570-5347C37BC194}" dt="2024-06-17T03:49:31.658" v="5534" actId="14826"/>
        <pc:sldMkLst>
          <pc:docMk/>
          <pc:sldMk cId="960197085" sldId="271"/>
        </pc:sldMkLst>
        <pc:spChg chg="mod">
          <ac:chgData name="Charis Wardell" userId="466896ac0a12cd8a" providerId="LiveId" clId="{2F574779-3FB3-4A8B-B570-5347C37BC194}" dt="2024-06-17T02:39:30.088" v="5088" actId="20577"/>
          <ac:spMkLst>
            <pc:docMk/>
            <pc:sldMk cId="960197085" sldId="271"/>
            <ac:spMk id="3" creationId="{49622CEB-0E05-771F-7AE1-EA75C9587C9C}"/>
          </ac:spMkLst>
        </pc:spChg>
        <pc:picChg chg="add del mod">
          <ac:chgData name="Charis Wardell" userId="466896ac0a12cd8a" providerId="LiveId" clId="{2F574779-3FB3-4A8B-B570-5347C37BC194}" dt="2024-06-17T03:23:38.783" v="5473" actId="478"/>
          <ac:picMkLst>
            <pc:docMk/>
            <pc:sldMk cId="960197085" sldId="271"/>
            <ac:picMk id="4" creationId="{9B7DFBB5-7DC8-B618-4CDC-B58DC6FE3055}"/>
          </ac:picMkLst>
        </pc:picChg>
        <pc:picChg chg="add del mod">
          <ac:chgData name="Charis Wardell" userId="466896ac0a12cd8a" providerId="LiveId" clId="{2F574779-3FB3-4A8B-B570-5347C37BC194}" dt="2024-06-17T03:24:27.312" v="5481" actId="478"/>
          <ac:picMkLst>
            <pc:docMk/>
            <pc:sldMk cId="960197085" sldId="271"/>
            <ac:picMk id="6" creationId="{38C35269-9B3E-F5A5-F1E1-121E5D054ECB}"/>
          </ac:picMkLst>
        </pc:picChg>
        <pc:picChg chg="del">
          <ac:chgData name="Charis Wardell" userId="466896ac0a12cd8a" providerId="LiveId" clId="{2F574779-3FB3-4A8B-B570-5347C37BC194}" dt="2024-06-17T02:37:35.911" v="5024" actId="478"/>
          <ac:picMkLst>
            <pc:docMk/>
            <pc:sldMk cId="960197085" sldId="271"/>
            <ac:picMk id="7" creationId="{606F1EEC-F972-C3AD-B1E0-87182DFE3EAD}"/>
          </ac:picMkLst>
        </pc:picChg>
        <pc:picChg chg="del">
          <ac:chgData name="Charis Wardell" userId="466896ac0a12cd8a" providerId="LiveId" clId="{2F574779-3FB3-4A8B-B570-5347C37BC194}" dt="2024-06-17T02:37:38.111" v="5025" actId="478"/>
          <ac:picMkLst>
            <pc:docMk/>
            <pc:sldMk cId="960197085" sldId="271"/>
            <ac:picMk id="10" creationId="{2EABE83F-C925-9B28-D5CE-A16A7C9EC6D5}"/>
          </ac:picMkLst>
        </pc:picChg>
        <pc:picChg chg="add del mod">
          <ac:chgData name="Charis Wardell" userId="466896ac0a12cd8a" providerId="LiveId" clId="{2F574779-3FB3-4A8B-B570-5347C37BC194}" dt="2024-06-17T03:23:17.206" v="5469" actId="478"/>
          <ac:picMkLst>
            <pc:docMk/>
            <pc:sldMk cId="960197085" sldId="271"/>
            <ac:picMk id="11" creationId="{1EB67464-6650-6ECA-B765-73FDF84197CA}"/>
          </ac:picMkLst>
        </pc:picChg>
        <pc:picChg chg="del">
          <ac:chgData name="Charis Wardell" userId="466896ac0a12cd8a" providerId="LiveId" clId="{2F574779-3FB3-4A8B-B570-5347C37BC194}" dt="2024-06-17T02:37:38.111" v="5025" actId="478"/>
          <ac:picMkLst>
            <pc:docMk/>
            <pc:sldMk cId="960197085" sldId="271"/>
            <ac:picMk id="12" creationId="{3D60A906-3127-1FFE-DD08-F6FC7123ACC2}"/>
          </ac:picMkLst>
        </pc:picChg>
        <pc:picChg chg="add del mod">
          <ac:chgData name="Charis Wardell" userId="466896ac0a12cd8a" providerId="LiveId" clId="{2F574779-3FB3-4A8B-B570-5347C37BC194}" dt="2024-06-17T03:24:08.656" v="5476" actId="478"/>
          <ac:picMkLst>
            <pc:docMk/>
            <pc:sldMk cId="960197085" sldId="271"/>
            <ac:picMk id="14" creationId="{BD5334DF-83DE-2097-0628-ADD72C828B37}"/>
          </ac:picMkLst>
        </pc:picChg>
        <pc:picChg chg="add mod">
          <ac:chgData name="Charis Wardell" userId="466896ac0a12cd8a" providerId="LiveId" clId="{2F574779-3FB3-4A8B-B570-5347C37BC194}" dt="2024-06-17T03:25:35.425" v="5492" actId="1076"/>
          <ac:picMkLst>
            <pc:docMk/>
            <pc:sldMk cId="960197085" sldId="271"/>
            <ac:picMk id="16" creationId="{002A8CA0-CEFF-13CD-0386-CD6AC24ACCF7}"/>
          </ac:picMkLst>
        </pc:picChg>
        <pc:picChg chg="add mod">
          <ac:chgData name="Charis Wardell" userId="466896ac0a12cd8a" providerId="LiveId" clId="{2F574779-3FB3-4A8B-B570-5347C37BC194}" dt="2024-06-17T03:49:03.044" v="5533" actId="14826"/>
          <ac:picMkLst>
            <pc:docMk/>
            <pc:sldMk cId="960197085" sldId="271"/>
            <ac:picMk id="18" creationId="{43EEB3CB-9FDB-4E2E-A551-5520AF0A4E7E}"/>
          </ac:picMkLst>
        </pc:picChg>
        <pc:picChg chg="add mod">
          <ac:chgData name="Charis Wardell" userId="466896ac0a12cd8a" providerId="LiveId" clId="{2F574779-3FB3-4A8B-B570-5347C37BC194}" dt="2024-06-17T03:25:35.425" v="5492" actId="1076"/>
          <ac:picMkLst>
            <pc:docMk/>
            <pc:sldMk cId="960197085" sldId="271"/>
            <ac:picMk id="20" creationId="{9BF65E3F-ECF9-BDE6-7F72-AF99E85D10AF}"/>
          </ac:picMkLst>
        </pc:picChg>
        <pc:picChg chg="add mod">
          <ac:chgData name="Charis Wardell" userId="466896ac0a12cd8a" providerId="LiveId" clId="{2F574779-3FB3-4A8B-B570-5347C37BC194}" dt="2024-06-17T03:49:31.658" v="5534" actId="14826"/>
          <ac:picMkLst>
            <pc:docMk/>
            <pc:sldMk cId="960197085" sldId="271"/>
            <ac:picMk id="22" creationId="{56EF9462-4189-2753-17D7-213DDDC58F2E}"/>
          </ac:picMkLst>
        </pc:picChg>
      </pc:sldChg>
      <pc:sldChg chg="modSp new mod">
        <pc:chgData name="Charis Wardell" userId="466896ac0a12cd8a" providerId="LiveId" clId="{2F574779-3FB3-4A8B-B570-5347C37BC194}" dt="2024-06-17T03:49:58.604" v="5537" actId="20577"/>
        <pc:sldMkLst>
          <pc:docMk/>
          <pc:sldMk cId="3032113419" sldId="272"/>
        </pc:sldMkLst>
        <pc:spChg chg="mod">
          <ac:chgData name="Charis Wardell" userId="466896ac0a12cd8a" providerId="LiveId" clId="{2F574779-3FB3-4A8B-B570-5347C37BC194}" dt="2024-06-17T02:46:08.290" v="5206" actId="20577"/>
          <ac:spMkLst>
            <pc:docMk/>
            <pc:sldMk cId="3032113419" sldId="272"/>
            <ac:spMk id="2" creationId="{214226B1-FCC8-BD37-1A09-D72084F52585}"/>
          </ac:spMkLst>
        </pc:spChg>
        <pc:spChg chg="mod">
          <ac:chgData name="Charis Wardell" userId="466896ac0a12cd8a" providerId="LiveId" clId="{2F574779-3FB3-4A8B-B570-5347C37BC194}" dt="2024-06-17T03:49:58.604" v="5537" actId="20577"/>
          <ac:spMkLst>
            <pc:docMk/>
            <pc:sldMk cId="3032113419" sldId="272"/>
            <ac:spMk id="3" creationId="{A4DF0120-CA9A-A0DA-AE0C-243205F9CE4A}"/>
          </ac:spMkLst>
        </pc:spChg>
      </pc:sldChg>
      <pc:sldChg chg="addSp delSp modSp add mod">
        <pc:chgData name="Charis Wardell" userId="466896ac0a12cd8a" providerId="LiveId" clId="{2F574779-3FB3-4A8B-B570-5347C37BC194}" dt="2024-06-17T03:47:33.081" v="5531" actId="14826"/>
        <pc:sldMkLst>
          <pc:docMk/>
          <pc:sldMk cId="3848957323" sldId="273"/>
        </pc:sldMkLst>
        <pc:spChg chg="add">
          <ac:chgData name="Charis Wardell" userId="466896ac0a12cd8a" providerId="LiveId" clId="{2F574779-3FB3-4A8B-B570-5347C37BC194}" dt="2024-06-17T03:45:03.706" v="5513"/>
          <ac:spMkLst>
            <pc:docMk/>
            <pc:sldMk cId="3848957323" sldId="273"/>
            <ac:spMk id="2" creationId="{7A34A4DF-2AE5-BD1F-F8B9-15461991E86D}"/>
          </ac:spMkLst>
        </pc:spChg>
        <pc:picChg chg="add mod">
          <ac:chgData name="Charis Wardell" userId="466896ac0a12cd8a" providerId="LiveId" clId="{2F574779-3FB3-4A8B-B570-5347C37BC194}" dt="2024-06-17T03:47:14.148" v="5530" actId="14826"/>
          <ac:picMkLst>
            <pc:docMk/>
            <pc:sldMk cId="3848957323" sldId="273"/>
            <ac:picMk id="5" creationId="{50079558-621A-F83F-0E5C-21C4BE8C1068}"/>
          </ac:picMkLst>
        </pc:picChg>
        <pc:picChg chg="add mod">
          <ac:chgData name="Charis Wardell" userId="466896ac0a12cd8a" providerId="LiveId" clId="{2F574779-3FB3-4A8B-B570-5347C37BC194}" dt="2024-06-17T03:47:33.081" v="5531" actId="14826"/>
          <ac:picMkLst>
            <pc:docMk/>
            <pc:sldMk cId="3848957323" sldId="273"/>
            <ac:picMk id="7" creationId="{3236DFC9-B368-660D-A6AB-0176D8776962}"/>
          </ac:picMkLst>
        </pc:picChg>
        <pc:picChg chg="del mod modCrop">
          <ac:chgData name="Charis Wardell" userId="466896ac0a12cd8a" providerId="LiveId" clId="{2F574779-3FB3-4A8B-B570-5347C37BC194}" dt="2024-06-17T03:45:25.757" v="5518" actId="478"/>
          <ac:picMkLst>
            <pc:docMk/>
            <pc:sldMk cId="3848957323" sldId="273"/>
            <ac:picMk id="17" creationId="{3E05E91C-7AC4-8819-27B5-8152C6E4C0E5}"/>
          </ac:picMkLst>
        </pc:picChg>
        <pc:picChg chg="del mod">
          <ac:chgData name="Charis Wardell" userId="466896ac0a12cd8a" providerId="LiveId" clId="{2F574779-3FB3-4A8B-B570-5347C37BC194}" dt="2024-06-17T03:45:26.622" v="5519" actId="478"/>
          <ac:picMkLst>
            <pc:docMk/>
            <pc:sldMk cId="3848957323" sldId="273"/>
            <ac:picMk id="21" creationId="{A501CE38-92BF-6B53-1E76-3ADCFE57C65C}"/>
          </ac:picMkLst>
        </pc:picChg>
      </pc:sldChg>
    </pc:docChg>
  </pc:docChgLst>
  <pc:docChgLst>
    <pc:chgData name="Gastbenutzer" providerId="Windows Live" clId="Web-{A7434EA5-B702-4BFF-8C84-3A44A42535DF}"/>
    <pc:docChg chg="addSld delSld modSld sldOrd">
      <pc:chgData name="Gastbenutzer" userId="" providerId="Windows Live" clId="Web-{A7434EA5-B702-4BFF-8C84-3A44A42535DF}" dt="2024-06-17T07:42:33.123" v="226" actId="1076"/>
      <pc:docMkLst>
        <pc:docMk/>
      </pc:docMkLst>
      <pc:sldChg chg="addSp delSp modSp mod setBg">
        <pc:chgData name="Gastbenutzer" userId="" providerId="Windows Live" clId="Web-{A7434EA5-B702-4BFF-8C84-3A44A42535DF}" dt="2024-06-17T06:58:44.887" v="162" actId="1076"/>
        <pc:sldMkLst>
          <pc:docMk/>
          <pc:sldMk cId="3505274910" sldId="257"/>
        </pc:sldMkLst>
        <pc:spChg chg="mod">
          <ac:chgData name="Gastbenutzer" userId="" providerId="Windows Live" clId="Web-{A7434EA5-B702-4BFF-8C84-3A44A42535DF}" dt="2024-06-17T06:57:57.839" v="150"/>
          <ac:spMkLst>
            <pc:docMk/>
            <pc:sldMk cId="3505274910" sldId="257"/>
            <ac:spMk id="2" creationId="{6DF50BF6-470F-7F8E-1183-4E2CBBB49227}"/>
          </ac:spMkLst>
        </pc:spChg>
        <pc:spChg chg="mod">
          <ac:chgData name="Gastbenutzer" userId="" providerId="Windows Live" clId="Web-{A7434EA5-B702-4BFF-8C84-3A44A42535DF}" dt="2024-06-17T06:58:31.449" v="158" actId="1076"/>
          <ac:spMkLst>
            <pc:docMk/>
            <pc:sldMk cId="3505274910" sldId="257"/>
            <ac:spMk id="3" creationId="{D4975429-4B73-090E-8726-09F7C7802A4B}"/>
          </ac:spMkLst>
        </pc:spChg>
        <pc:spChg chg="add mod">
          <ac:chgData name="Gastbenutzer" userId="" providerId="Windows Live" clId="Web-{A7434EA5-B702-4BFF-8C84-3A44A42535DF}" dt="2024-06-17T06:58:44.887" v="162" actId="1076"/>
          <ac:spMkLst>
            <pc:docMk/>
            <pc:sldMk cId="3505274910" sldId="257"/>
            <ac:spMk id="5" creationId="{DEFB5220-C8EE-3022-BA8F-F067AE8302A1}"/>
          </ac:spMkLst>
        </pc:spChg>
        <pc:spChg chg="add">
          <ac:chgData name="Gastbenutzer" userId="" providerId="Windows Live" clId="Web-{A7434EA5-B702-4BFF-8C84-3A44A42535DF}" dt="2024-06-17T06:57:57.839" v="150"/>
          <ac:spMkLst>
            <pc:docMk/>
            <pc:sldMk cId="3505274910" sldId="257"/>
            <ac:spMk id="10" creationId="{53B021B3-DE93-4AB7-8A18-CF5F1CED88B8}"/>
          </ac:spMkLst>
        </pc:spChg>
        <pc:spChg chg="add">
          <ac:chgData name="Gastbenutzer" userId="" providerId="Windows Live" clId="Web-{A7434EA5-B702-4BFF-8C84-3A44A42535DF}" dt="2024-06-17T06:57:57.839" v="150"/>
          <ac:spMkLst>
            <pc:docMk/>
            <pc:sldMk cId="3505274910" sldId="257"/>
            <ac:spMk id="12" creationId="{52D502E5-F6B4-4D58-B4AE-FC466FF15EE8}"/>
          </ac:spMkLst>
        </pc:spChg>
        <pc:spChg chg="add">
          <ac:chgData name="Gastbenutzer" userId="" providerId="Windows Live" clId="Web-{A7434EA5-B702-4BFF-8C84-3A44A42535DF}" dt="2024-06-17T06:57:57.839" v="150"/>
          <ac:spMkLst>
            <pc:docMk/>
            <pc:sldMk cId="3505274910" sldId="257"/>
            <ac:spMk id="14" creationId="{9DECDBF4-02B6-4BB4-B65B-B8107AD6A9E8}"/>
          </ac:spMkLst>
        </pc:spChg>
        <pc:picChg chg="add del mod">
          <ac:chgData name="Gastbenutzer" userId="" providerId="Windows Live" clId="Web-{A7434EA5-B702-4BFF-8C84-3A44A42535DF}" dt="2024-06-17T06:05:09.126" v="14"/>
          <ac:picMkLst>
            <pc:docMk/>
            <pc:sldMk cId="3505274910" sldId="257"/>
            <ac:picMk id="4" creationId="{7FEF2B35-9243-08FD-E9F1-265392D7457E}"/>
          </ac:picMkLst>
        </pc:picChg>
      </pc:sldChg>
      <pc:sldChg chg="addSp delSp modSp mod ord setBg">
        <pc:chgData name="Gastbenutzer" userId="" providerId="Windows Live" clId="Web-{A7434EA5-B702-4BFF-8C84-3A44A42535DF}" dt="2024-06-17T06:59:56.701" v="184"/>
        <pc:sldMkLst>
          <pc:docMk/>
          <pc:sldMk cId="3068201483" sldId="258"/>
        </pc:sldMkLst>
        <pc:spChg chg="mod">
          <ac:chgData name="Gastbenutzer" userId="" providerId="Windows Live" clId="Web-{A7434EA5-B702-4BFF-8C84-3A44A42535DF}" dt="2024-06-17T06:57:10.932" v="145"/>
          <ac:spMkLst>
            <pc:docMk/>
            <pc:sldMk cId="3068201483" sldId="258"/>
            <ac:spMk id="2" creationId="{7065F650-64F1-5B2D-AEBF-9D1E9C8EEC73}"/>
          </ac:spMkLst>
        </pc:spChg>
        <pc:spChg chg="mod ord">
          <ac:chgData name="Gastbenutzer" userId="" providerId="Windows Live" clId="Web-{A7434EA5-B702-4BFF-8C84-3A44A42535DF}" dt="2024-06-17T06:57:10.932" v="145"/>
          <ac:spMkLst>
            <pc:docMk/>
            <pc:sldMk cId="3068201483" sldId="258"/>
            <ac:spMk id="3" creationId="{CEBE41E8-1794-1FE0-375F-07F0C82C9ABD}"/>
          </ac:spMkLst>
        </pc:spChg>
        <pc:spChg chg="add del">
          <ac:chgData name="Gastbenutzer" userId="" providerId="Windows Live" clId="Web-{A7434EA5-B702-4BFF-8C84-3A44A42535DF}" dt="2024-06-17T06:57:07.994" v="142"/>
          <ac:spMkLst>
            <pc:docMk/>
            <pc:sldMk cId="3068201483" sldId="258"/>
            <ac:spMk id="12" creationId="{2B97F24A-32CE-4C1C-A50D-3016B394DCFB}"/>
          </ac:spMkLst>
        </pc:spChg>
        <pc:spChg chg="add del">
          <ac:chgData name="Gastbenutzer" userId="" providerId="Windows Live" clId="Web-{A7434EA5-B702-4BFF-8C84-3A44A42535DF}" dt="2024-06-17T06:57:07.994" v="142"/>
          <ac:spMkLst>
            <pc:docMk/>
            <pc:sldMk cId="3068201483" sldId="258"/>
            <ac:spMk id="13" creationId="{6357EC4F-235E-4222-A36F-C7878ACE37F2}"/>
          </ac:spMkLst>
        </pc:spChg>
        <pc:spChg chg="add del">
          <ac:chgData name="Gastbenutzer" userId="" providerId="Windows Live" clId="Web-{A7434EA5-B702-4BFF-8C84-3A44A42535DF}" dt="2024-06-17T06:57:10.916" v="144"/>
          <ac:spMkLst>
            <pc:docMk/>
            <pc:sldMk cId="3068201483" sldId="258"/>
            <ac:spMk id="15" creationId="{E659831F-0D9A-4C63-9EBB-8435B85A440F}"/>
          </ac:spMkLst>
        </pc:spChg>
        <pc:spChg chg="add del">
          <ac:chgData name="Gastbenutzer" userId="" providerId="Windows Live" clId="Web-{A7434EA5-B702-4BFF-8C84-3A44A42535DF}" dt="2024-06-17T06:57:10.916" v="144"/>
          <ac:spMkLst>
            <pc:docMk/>
            <pc:sldMk cId="3068201483" sldId="258"/>
            <ac:spMk id="16" creationId="{058A14AF-9FB5-4CC7-BA35-E8E85D3EDF0E}"/>
          </ac:spMkLst>
        </pc:spChg>
        <pc:spChg chg="add del">
          <ac:chgData name="Gastbenutzer" userId="" providerId="Windows Live" clId="Web-{A7434EA5-B702-4BFF-8C84-3A44A42535DF}" dt="2024-06-17T06:57:10.916" v="144"/>
          <ac:spMkLst>
            <pc:docMk/>
            <pc:sldMk cId="3068201483" sldId="258"/>
            <ac:spMk id="17" creationId="{E6995CE5-F890-4ABA-82A2-26507CE8D2A3}"/>
          </ac:spMkLst>
        </pc:spChg>
        <pc:spChg chg="add del">
          <ac:chgData name="Gastbenutzer" userId="" providerId="Windows Live" clId="Web-{A7434EA5-B702-4BFF-8C84-3A44A42535DF}" dt="2024-06-17T06:57:10.916" v="144"/>
          <ac:spMkLst>
            <pc:docMk/>
            <pc:sldMk cId="3068201483" sldId="258"/>
            <ac:spMk id="18" creationId="{3A9A4357-BD1D-4622-A4FE-766E6AB8DE84}"/>
          </ac:spMkLst>
        </pc:spChg>
        <pc:spChg chg="add">
          <ac:chgData name="Gastbenutzer" userId="" providerId="Windows Live" clId="Web-{A7434EA5-B702-4BFF-8C84-3A44A42535DF}" dt="2024-06-17T06:57:10.932" v="145"/>
          <ac:spMkLst>
            <pc:docMk/>
            <pc:sldMk cId="3068201483" sldId="258"/>
            <ac:spMk id="20" creationId="{2B97F24A-32CE-4C1C-A50D-3016B394DCFB}"/>
          </ac:spMkLst>
        </pc:spChg>
        <pc:spChg chg="add">
          <ac:chgData name="Gastbenutzer" userId="" providerId="Windows Live" clId="Web-{A7434EA5-B702-4BFF-8C84-3A44A42535DF}" dt="2024-06-17T06:57:10.932" v="145"/>
          <ac:spMkLst>
            <pc:docMk/>
            <pc:sldMk cId="3068201483" sldId="258"/>
            <ac:spMk id="21" creationId="{6357EC4F-235E-4222-A36F-C7878ACE37F2}"/>
          </ac:spMkLst>
        </pc:spChg>
        <pc:picChg chg="add del mod">
          <ac:chgData name="Gastbenutzer" userId="" providerId="Windows Live" clId="Web-{A7434EA5-B702-4BFF-8C84-3A44A42535DF}" dt="2024-06-17T06:52:59.316" v="120"/>
          <ac:picMkLst>
            <pc:docMk/>
            <pc:sldMk cId="3068201483" sldId="258"/>
            <ac:picMk id="4" creationId="{0555EB6F-AF96-28B2-8E98-3686CBD54177}"/>
          </ac:picMkLst>
        </pc:picChg>
        <pc:picChg chg="add del mod">
          <ac:chgData name="Gastbenutzer" userId="" providerId="Windows Live" clId="Web-{A7434EA5-B702-4BFF-8C84-3A44A42535DF}" dt="2024-06-17T06:18:00.990" v="88"/>
          <ac:picMkLst>
            <pc:docMk/>
            <pc:sldMk cId="3068201483" sldId="258"/>
            <ac:picMk id="4" creationId="{832C2F79-9ABE-A18F-47F7-DE4F762A9103}"/>
          </ac:picMkLst>
        </pc:picChg>
        <pc:picChg chg="add del mod">
          <ac:chgData name="Gastbenutzer" userId="" providerId="Windows Live" clId="Web-{A7434EA5-B702-4BFF-8C84-3A44A42535DF}" dt="2024-06-17T06:53:30.380" v="124"/>
          <ac:picMkLst>
            <pc:docMk/>
            <pc:sldMk cId="3068201483" sldId="258"/>
            <ac:picMk id="5" creationId="{45026653-BDCB-05CD-A55C-8EBF770FE333}"/>
          </ac:picMkLst>
        </pc:picChg>
        <pc:picChg chg="add del mod">
          <ac:chgData name="Gastbenutzer" userId="" providerId="Windows Live" clId="Web-{A7434EA5-B702-4BFF-8C84-3A44A42535DF}" dt="2024-06-17T06:18:37.976" v="93"/>
          <ac:picMkLst>
            <pc:docMk/>
            <pc:sldMk cId="3068201483" sldId="258"/>
            <ac:picMk id="5" creationId="{6BE5311B-1207-98AF-C552-76FA3D985C8D}"/>
          </ac:picMkLst>
        </pc:picChg>
        <pc:picChg chg="add del mod">
          <ac:chgData name="Gastbenutzer" userId="" providerId="Windows Live" clId="Web-{A7434EA5-B702-4BFF-8C84-3A44A42535DF}" dt="2024-06-17T06:19:11.227" v="96"/>
          <ac:picMkLst>
            <pc:docMk/>
            <pc:sldMk cId="3068201483" sldId="258"/>
            <ac:picMk id="6" creationId="{7D959EBA-1B68-3804-2F4A-CB87EC576C1C}"/>
          </ac:picMkLst>
        </pc:picChg>
        <pc:picChg chg="add del mod ord modCrop">
          <ac:chgData name="Gastbenutzer" userId="" providerId="Windows Live" clId="Web-{A7434EA5-B702-4BFF-8C84-3A44A42535DF}" dt="2024-06-17T06:57:25.260" v="149"/>
          <ac:picMkLst>
            <pc:docMk/>
            <pc:sldMk cId="3068201483" sldId="258"/>
            <ac:picMk id="6" creationId="{C63D044A-ACF6-E558-95D9-DDDD0B52F88C}"/>
          </ac:picMkLst>
        </pc:picChg>
        <pc:picChg chg="add del mod">
          <ac:chgData name="Gastbenutzer" userId="" providerId="Windows Live" clId="Web-{A7434EA5-B702-4BFF-8C84-3A44A42535DF}" dt="2024-06-17T06:19:54.807" v="98"/>
          <ac:picMkLst>
            <pc:docMk/>
            <pc:sldMk cId="3068201483" sldId="258"/>
            <ac:picMk id="7" creationId="{4A783CAA-52E7-97AF-E987-D41F3187EC51}"/>
          </ac:picMkLst>
        </pc:picChg>
        <pc:picChg chg="add del mod modCrop">
          <ac:chgData name="Gastbenutzer" userId="" providerId="Windows Live" clId="Web-{A7434EA5-B702-4BFF-8C84-3A44A42535DF}" dt="2024-06-17T06:32:37.192" v="102"/>
          <ac:picMkLst>
            <pc:docMk/>
            <pc:sldMk cId="3068201483" sldId="258"/>
            <ac:picMk id="8" creationId="{F2E456E2-C678-5F2D-7F37-80B62C368D81}"/>
          </ac:picMkLst>
        </pc:picChg>
        <pc:picChg chg="add del mod modCrop">
          <ac:chgData name="Gastbenutzer" userId="" providerId="Windows Live" clId="Web-{A7434EA5-B702-4BFF-8C84-3A44A42535DF}" dt="2024-06-17T06:32:52.115" v="106"/>
          <ac:picMkLst>
            <pc:docMk/>
            <pc:sldMk cId="3068201483" sldId="258"/>
            <ac:picMk id="9" creationId="{8018D289-E5F2-3127-933B-CD4563A603C3}"/>
          </ac:picMkLst>
        </pc:picChg>
        <pc:picChg chg="add del mod">
          <ac:chgData name="Gastbenutzer" userId="" providerId="Windows Live" clId="Web-{A7434EA5-B702-4BFF-8C84-3A44A42535DF}" dt="2024-06-17T06:33:03.318" v="112"/>
          <ac:picMkLst>
            <pc:docMk/>
            <pc:sldMk cId="3068201483" sldId="258"/>
            <ac:picMk id="10" creationId="{2F67F101-03AF-5F4A-8B5F-3B9F9E156278}"/>
          </ac:picMkLst>
        </pc:picChg>
        <pc:picChg chg="add del mod">
          <ac:chgData name="Gastbenutzer" userId="" providerId="Windows Live" clId="Web-{A7434EA5-B702-4BFF-8C84-3A44A42535DF}" dt="2024-06-17T06:33:26.553" v="116"/>
          <ac:picMkLst>
            <pc:docMk/>
            <pc:sldMk cId="3068201483" sldId="258"/>
            <ac:picMk id="11" creationId="{31EFA6C9-A109-05B7-B492-C34AE5115A03}"/>
          </ac:picMkLst>
        </pc:picChg>
      </pc:sldChg>
      <pc:sldChg chg="addSp delSp modSp del mod setBg">
        <pc:chgData name="Gastbenutzer" userId="" providerId="Windows Live" clId="Web-{A7434EA5-B702-4BFF-8C84-3A44A42535DF}" dt="2024-06-17T07:00:43.859" v="194"/>
        <pc:sldMkLst>
          <pc:docMk/>
          <pc:sldMk cId="2778195763" sldId="259"/>
        </pc:sldMkLst>
        <pc:spChg chg="mod">
          <ac:chgData name="Gastbenutzer" userId="" providerId="Windows Live" clId="Web-{A7434EA5-B702-4BFF-8C84-3A44A42535DF}" dt="2024-06-17T06:59:49.904" v="182" actId="14100"/>
          <ac:spMkLst>
            <pc:docMk/>
            <pc:sldMk cId="2778195763" sldId="259"/>
            <ac:spMk id="2" creationId="{457AEE13-8C27-396E-D175-36B5E1F9F9FE}"/>
          </ac:spMkLst>
        </pc:spChg>
        <pc:spChg chg="mod">
          <ac:chgData name="Gastbenutzer" userId="" providerId="Windows Live" clId="Web-{A7434EA5-B702-4BFF-8C84-3A44A42535DF}" dt="2024-06-17T06:59:41.404" v="179"/>
          <ac:spMkLst>
            <pc:docMk/>
            <pc:sldMk cId="2778195763" sldId="259"/>
            <ac:spMk id="3" creationId="{1B30666A-B804-A624-FFBF-F4F7244F4646}"/>
          </ac:spMkLst>
        </pc:spChg>
        <pc:spChg chg="add">
          <ac:chgData name="Gastbenutzer" userId="" providerId="Windows Live" clId="Web-{A7434EA5-B702-4BFF-8C84-3A44A42535DF}" dt="2024-06-17T06:59:41.404" v="179"/>
          <ac:spMkLst>
            <pc:docMk/>
            <pc:sldMk cId="2778195763" sldId="259"/>
            <ac:spMk id="9" creationId="{F13C74B1-5B17-4795-BED0-7140497B445A}"/>
          </ac:spMkLst>
        </pc:spChg>
        <pc:spChg chg="add">
          <ac:chgData name="Gastbenutzer" userId="" providerId="Windows Live" clId="Web-{A7434EA5-B702-4BFF-8C84-3A44A42535DF}" dt="2024-06-17T06:59:41.404" v="179"/>
          <ac:spMkLst>
            <pc:docMk/>
            <pc:sldMk cId="2778195763" sldId="259"/>
            <ac:spMk id="11" creationId="{D4974D33-8DC5-464E-8C6D-BE58F0669C17}"/>
          </ac:spMkLst>
        </pc:spChg>
        <pc:picChg chg="add del">
          <ac:chgData name="Gastbenutzer" userId="" providerId="Windows Live" clId="Web-{A7434EA5-B702-4BFF-8C84-3A44A42535DF}" dt="2024-06-17T06:59:43.576" v="180"/>
          <ac:picMkLst>
            <pc:docMk/>
            <pc:sldMk cId="2778195763" sldId="259"/>
            <ac:picMk id="5" creationId="{20604764-6878-AB32-3DCF-2B15F6A0D93B}"/>
          </ac:picMkLst>
        </pc:picChg>
      </pc:sldChg>
      <pc:sldChg chg="delSp modSp add replId">
        <pc:chgData name="Gastbenutzer" userId="" providerId="Windows Live" clId="Web-{A7434EA5-B702-4BFF-8C84-3A44A42535DF}" dt="2024-06-17T07:00:58.328" v="195" actId="1076"/>
        <pc:sldMkLst>
          <pc:docMk/>
          <pc:sldMk cId="2569967134" sldId="274"/>
        </pc:sldMkLst>
        <pc:spChg chg="mod">
          <ac:chgData name="Gastbenutzer" userId="" providerId="Windows Live" clId="Web-{A7434EA5-B702-4BFF-8C84-3A44A42535DF}" dt="2024-06-17T07:00:58.328" v="195" actId="1076"/>
          <ac:spMkLst>
            <pc:docMk/>
            <pc:sldMk cId="2569967134" sldId="274"/>
            <ac:spMk id="2" creationId="{6DF50BF6-470F-7F8E-1183-4E2CBBB49227}"/>
          </ac:spMkLst>
        </pc:spChg>
        <pc:spChg chg="mod">
          <ac:chgData name="Gastbenutzer" userId="" providerId="Windows Live" clId="Web-{A7434EA5-B702-4BFF-8C84-3A44A42535DF}" dt="2024-06-17T07:00:40.124" v="193" actId="20577"/>
          <ac:spMkLst>
            <pc:docMk/>
            <pc:sldMk cId="2569967134" sldId="274"/>
            <ac:spMk id="3" creationId="{D4975429-4B73-090E-8726-09F7C7802A4B}"/>
          </ac:spMkLst>
        </pc:spChg>
        <pc:spChg chg="del">
          <ac:chgData name="Gastbenutzer" userId="" providerId="Windows Live" clId="Web-{A7434EA5-B702-4BFF-8C84-3A44A42535DF}" dt="2024-06-17T07:00:26.812" v="190"/>
          <ac:spMkLst>
            <pc:docMk/>
            <pc:sldMk cId="2569967134" sldId="274"/>
            <ac:spMk id="5" creationId="{DEFB5220-C8EE-3022-BA8F-F067AE8302A1}"/>
          </ac:spMkLst>
        </pc:spChg>
      </pc:sldChg>
      <pc:sldChg chg="addSp modSp add replId">
        <pc:chgData name="Gastbenutzer" userId="" providerId="Windows Live" clId="Web-{A7434EA5-B702-4BFF-8C84-3A44A42535DF}" dt="2024-06-17T07:42:33.123" v="226" actId="1076"/>
        <pc:sldMkLst>
          <pc:docMk/>
          <pc:sldMk cId="3627912128" sldId="275"/>
        </pc:sldMkLst>
        <pc:spChg chg="mod">
          <ac:chgData name="Gastbenutzer" userId="" providerId="Windows Live" clId="Web-{A7434EA5-B702-4BFF-8C84-3A44A42535DF}" dt="2024-06-17T07:34:37.424" v="208" actId="20577"/>
          <ac:spMkLst>
            <pc:docMk/>
            <pc:sldMk cId="3627912128" sldId="275"/>
            <ac:spMk id="2" creationId="{6DF50BF6-470F-7F8E-1183-4E2CBBB49227}"/>
          </ac:spMkLst>
        </pc:spChg>
        <pc:spChg chg="mod">
          <ac:chgData name="Gastbenutzer" userId="" providerId="Windows Live" clId="Web-{A7434EA5-B702-4BFF-8C84-3A44A42535DF}" dt="2024-06-17T07:42:33.123" v="226" actId="1076"/>
          <ac:spMkLst>
            <pc:docMk/>
            <pc:sldMk cId="3627912128" sldId="275"/>
            <ac:spMk id="3" creationId="{D4975429-4B73-090E-8726-09F7C7802A4B}"/>
          </ac:spMkLst>
        </pc:spChg>
        <pc:picChg chg="add mod">
          <ac:chgData name="Gastbenutzer" userId="" providerId="Windows Live" clId="Web-{A7434EA5-B702-4BFF-8C84-3A44A42535DF}" dt="2024-06-17T07:42:30.107" v="225" actId="14100"/>
          <ac:picMkLst>
            <pc:docMk/>
            <pc:sldMk cId="3627912128" sldId="275"/>
            <ac:picMk id="4" creationId="{94286DE5-5BFE-22C4-FA37-33CF61FF809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52BCB-4C20-4CFB-8A27-B75B2AF93FE3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86173-77E2-47E8-AF4E-331FEFEFB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79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err="1"/>
              <a:t>distance-based</a:t>
            </a:r>
            <a:r>
              <a:rPr lang="de-AT"/>
              <a:t> </a:t>
            </a:r>
            <a:r>
              <a:rPr lang="de-AT" err="1"/>
              <a:t>methods</a:t>
            </a:r>
            <a:r>
              <a:rPr lang="de-AT"/>
              <a:t>: </a:t>
            </a:r>
            <a:r>
              <a:rPr lang="de-AT" err="1"/>
              <a:t>eg</a:t>
            </a:r>
            <a:r>
              <a:rPr lang="de-AT"/>
              <a:t>. </a:t>
            </a:r>
            <a:r>
              <a:rPr lang="de-AT" err="1"/>
              <a:t>Neighbor</a:t>
            </a:r>
            <a:r>
              <a:rPr lang="de-AT"/>
              <a:t> </a:t>
            </a:r>
            <a:r>
              <a:rPr lang="de-AT" err="1"/>
              <a:t>Joining</a:t>
            </a:r>
            <a:r>
              <a:rPr lang="de-AT"/>
              <a:t>, </a:t>
            </a:r>
            <a:r>
              <a:rPr lang="de-AT" err="1"/>
              <a:t>Unweighted</a:t>
            </a:r>
            <a:r>
              <a:rPr lang="de-AT"/>
              <a:t> Pair Group Method </a:t>
            </a:r>
            <a:r>
              <a:rPr lang="de-AT" err="1"/>
              <a:t>with</a:t>
            </a:r>
            <a:r>
              <a:rPr lang="de-AT"/>
              <a:t> </a:t>
            </a:r>
            <a:r>
              <a:rPr lang="de-AT" err="1"/>
              <a:t>Arithmetic</a:t>
            </a:r>
            <a:r>
              <a:rPr lang="de-AT"/>
              <a:t> Mean (UPGMA, </a:t>
            </a:r>
            <a:r>
              <a:rPr lang="de-AT" err="1"/>
              <a:t>assumes</a:t>
            </a:r>
            <a:r>
              <a:rPr lang="de-AT"/>
              <a:t> a </a:t>
            </a:r>
            <a:r>
              <a:rPr lang="de-AT" err="1"/>
              <a:t>constant</a:t>
            </a:r>
            <a:r>
              <a:rPr lang="de-AT"/>
              <a:t> rate </a:t>
            </a:r>
            <a:r>
              <a:rPr lang="de-AT" err="1"/>
              <a:t>of</a:t>
            </a:r>
            <a:r>
              <a:rPr lang="de-AT"/>
              <a:t> </a:t>
            </a:r>
            <a:r>
              <a:rPr lang="de-AT" err="1"/>
              <a:t>evolution</a:t>
            </a:r>
            <a:r>
              <a:rPr lang="de-AT"/>
              <a:t>, </a:t>
            </a:r>
            <a:r>
              <a:rPr lang="de-AT" err="1"/>
              <a:t>ie</a:t>
            </a:r>
            <a:r>
              <a:rPr lang="de-AT"/>
              <a:t>. </a:t>
            </a:r>
            <a:r>
              <a:rPr lang="de-AT" err="1"/>
              <a:t>molecular</a:t>
            </a:r>
            <a:r>
              <a:rPr lang="de-AT"/>
              <a:t> </a:t>
            </a:r>
            <a:r>
              <a:rPr lang="de-AT" err="1"/>
              <a:t>clock</a:t>
            </a:r>
            <a:r>
              <a:rPr lang="de-AT"/>
              <a:t>), </a:t>
            </a:r>
            <a:r>
              <a:rPr lang="de-AT" err="1"/>
              <a:t>or</a:t>
            </a:r>
            <a:r>
              <a:rPr lang="de-AT"/>
              <a:t> Fitch-</a:t>
            </a:r>
            <a:r>
              <a:rPr lang="de-AT" err="1"/>
              <a:t>Margoliash</a:t>
            </a:r>
            <a:r>
              <a:rPr lang="de-AT"/>
              <a:t>. </a:t>
            </a:r>
          </a:p>
          <a:p>
            <a:r>
              <a:rPr lang="de-AT" err="1"/>
              <a:t>Hadamard</a:t>
            </a:r>
            <a:r>
              <a:rPr lang="de-AT"/>
              <a:t> </a:t>
            </a:r>
            <a:r>
              <a:rPr lang="de-AT" err="1"/>
              <a:t>conjugation</a:t>
            </a:r>
            <a:r>
              <a:rPr lang="de-AT"/>
              <a:t> = </a:t>
            </a:r>
            <a:r>
              <a:rPr lang="de-AT" err="1"/>
              <a:t>mathematical</a:t>
            </a:r>
            <a:r>
              <a:rPr lang="de-AT"/>
              <a:t> </a:t>
            </a:r>
            <a:r>
              <a:rPr lang="de-AT" err="1"/>
              <a:t>transformation</a:t>
            </a:r>
            <a:r>
              <a:rPr lang="de-AT"/>
              <a:t> </a:t>
            </a:r>
            <a:r>
              <a:rPr lang="de-AT" err="1"/>
              <a:t>that</a:t>
            </a:r>
            <a:r>
              <a:rPr lang="de-AT"/>
              <a:t> </a:t>
            </a:r>
            <a:r>
              <a:rPr lang="de-AT" err="1"/>
              <a:t>converts</a:t>
            </a:r>
            <a:r>
              <a:rPr lang="de-AT"/>
              <a:t> </a:t>
            </a:r>
            <a:r>
              <a:rPr lang="de-AT" err="1"/>
              <a:t>observed</a:t>
            </a:r>
            <a:r>
              <a:rPr lang="de-AT"/>
              <a:t> </a:t>
            </a:r>
            <a:r>
              <a:rPr lang="de-AT" err="1"/>
              <a:t>sequence</a:t>
            </a:r>
            <a:r>
              <a:rPr lang="de-AT"/>
              <a:t> </a:t>
            </a:r>
            <a:r>
              <a:rPr lang="de-AT" err="1"/>
              <a:t>data</a:t>
            </a:r>
            <a:r>
              <a:rPr lang="de-AT"/>
              <a:t> </a:t>
            </a:r>
            <a:r>
              <a:rPr lang="de-AT" err="1"/>
              <a:t>into</a:t>
            </a:r>
            <a:r>
              <a:rPr lang="de-AT"/>
              <a:t> a form </a:t>
            </a:r>
            <a:r>
              <a:rPr lang="de-AT" err="1"/>
              <a:t>that</a:t>
            </a:r>
            <a:r>
              <a:rPr lang="de-AT"/>
              <a:t> </a:t>
            </a:r>
            <a:r>
              <a:rPr lang="de-AT" err="1"/>
              <a:t>can</a:t>
            </a:r>
            <a:r>
              <a:rPr lang="de-AT"/>
              <a:t> </a:t>
            </a:r>
            <a:r>
              <a:rPr lang="de-AT" err="1"/>
              <a:t>be</a:t>
            </a:r>
            <a:r>
              <a:rPr lang="de-AT"/>
              <a:t> </a:t>
            </a:r>
            <a:r>
              <a:rPr lang="de-AT" err="1"/>
              <a:t>more</a:t>
            </a:r>
            <a:r>
              <a:rPr lang="de-AT"/>
              <a:t> </a:t>
            </a:r>
            <a:r>
              <a:rPr lang="de-AT" err="1"/>
              <a:t>easily</a:t>
            </a:r>
            <a:r>
              <a:rPr lang="de-AT"/>
              <a:t> </a:t>
            </a:r>
            <a:r>
              <a:rPr lang="de-AT" err="1"/>
              <a:t>analyzed</a:t>
            </a:r>
            <a:r>
              <a:rPr lang="de-AT"/>
              <a:t>. </a:t>
            </a:r>
          </a:p>
          <a:p>
            <a:endParaRPr lang="de-AT"/>
          </a:p>
          <a:p>
            <a:r>
              <a:rPr lang="en-US"/>
              <a:t>mixture and partition models allow the use of different substitution models / mutation rates across different regions in a sequence alignment to account for heterogeneity in the evolutionary process.</a:t>
            </a:r>
          </a:p>
          <a:p>
            <a:endParaRPr lang="en-US"/>
          </a:p>
          <a:p>
            <a:r>
              <a:rPr lang="en-US"/>
              <a:t>congruence analyses assess consistency between different data sates or parts of the same data set, e.g. to test whether different genomic regions support the same phylogenetic tree.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86173-77E2-47E8-AF4E-331FEFEFBA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88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model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/>
              <a:t>supply base frequencies (or amino acid models)</a:t>
            </a:r>
          </a:p>
          <a:p>
            <a:endParaRPr lang="en-US"/>
          </a:p>
          <a:p>
            <a:r>
              <a:rPr lang="en-US" err="1"/>
              <a:t>optim.pml</a:t>
            </a:r>
            <a:r>
              <a:rPr lang="en-US"/>
              <a:t> optimizes the max likelihood model by adjusting the parameters to best fit the data according to the F81 substitution model.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86173-77E2-47E8-AF4E-331FEFEFBA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97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err="1"/>
              <a:t>Again</a:t>
            </a:r>
            <a:r>
              <a:rPr lang="de-AT"/>
              <a:t> </a:t>
            </a:r>
            <a:r>
              <a:rPr lang="de-AT" err="1"/>
              <a:t>reconstructing</a:t>
            </a:r>
            <a:r>
              <a:rPr lang="de-AT"/>
              <a:t> </a:t>
            </a:r>
            <a:r>
              <a:rPr lang="de-AT" err="1"/>
              <a:t>ancestral</a:t>
            </a:r>
            <a:r>
              <a:rPr lang="de-AT"/>
              <a:t> </a:t>
            </a:r>
            <a:r>
              <a:rPr lang="de-AT" err="1"/>
              <a:t>character</a:t>
            </a:r>
            <a:r>
              <a:rPr lang="de-AT"/>
              <a:t> </a:t>
            </a:r>
            <a:r>
              <a:rPr lang="de-AT" err="1"/>
              <a:t>states</a:t>
            </a:r>
            <a:r>
              <a:rPr lang="de-AT"/>
              <a:t>, </a:t>
            </a:r>
            <a:r>
              <a:rPr lang="de-AT" err="1"/>
              <a:t>this</a:t>
            </a:r>
            <a:r>
              <a:rPr lang="de-AT"/>
              <a:t> time </a:t>
            </a:r>
            <a:r>
              <a:rPr lang="de-AT" err="1"/>
              <a:t>according</a:t>
            </a:r>
            <a:r>
              <a:rPr lang="de-AT"/>
              <a:t> </a:t>
            </a:r>
            <a:r>
              <a:rPr lang="de-AT" err="1"/>
              <a:t>to</a:t>
            </a:r>
            <a:r>
              <a:rPr lang="de-AT"/>
              <a:t> </a:t>
            </a:r>
            <a:r>
              <a:rPr lang="de-AT" err="1"/>
              <a:t>the</a:t>
            </a:r>
            <a:r>
              <a:rPr lang="de-AT"/>
              <a:t> </a:t>
            </a:r>
            <a:r>
              <a:rPr lang="de-AT" err="1"/>
              <a:t>highest</a:t>
            </a:r>
            <a:r>
              <a:rPr lang="de-AT"/>
              <a:t> </a:t>
            </a:r>
            <a:r>
              <a:rPr lang="de-AT" err="1"/>
              <a:t>likelihood</a:t>
            </a:r>
            <a:r>
              <a:rPr lang="de-AT"/>
              <a:t> (</a:t>
            </a:r>
            <a:r>
              <a:rPr lang="en-US" b="0" i="0">
                <a:solidFill>
                  <a:srgbClr val="FFFFFF"/>
                </a:solidFill>
                <a:effectLst/>
                <a:highlight>
                  <a:srgbClr val="1D1F21"/>
                </a:highlight>
                <a:latin typeface="Arial" panose="020B0604020202020204" pitchFamily="34" charset="0"/>
              </a:rPr>
              <a:t>"ml”) </a:t>
            </a:r>
            <a:r>
              <a:rPr lang="de-AT" err="1"/>
              <a:t>or</a:t>
            </a:r>
            <a:r>
              <a:rPr lang="de-AT"/>
              <a:t> </a:t>
            </a:r>
            <a:r>
              <a:rPr lang="de-AT" err="1"/>
              <a:t>the</a:t>
            </a:r>
            <a:r>
              <a:rPr lang="de-AT"/>
              <a:t> </a:t>
            </a:r>
            <a:r>
              <a:rPr lang="de-AT" err="1"/>
              <a:t>highest</a:t>
            </a:r>
            <a:r>
              <a:rPr lang="de-AT"/>
              <a:t> </a:t>
            </a:r>
            <a:r>
              <a:rPr lang="de-AT" err="1"/>
              <a:t>posterior</a:t>
            </a:r>
            <a:r>
              <a:rPr lang="de-AT"/>
              <a:t> </a:t>
            </a:r>
            <a:r>
              <a:rPr lang="de-AT" err="1"/>
              <a:t>probability</a:t>
            </a:r>
            <a:r>
              <a:rPr lang="de-AT"/>
              <a:t> („</a:t>
            </a:r>
            <a:r>
              <a:rPr lang="de-AT" err="1"/>
              <a:t>bayes</a:t>
            </a:r>
            <a:r>
              <a:rPr lang="de-AT"/>
              <a:t>“) </a:t>
            </a:r>
            <a:r>
              <a:rPr lang="de-AT" err="1"/>
              <a:t>criterion</a:t>
            </a:r>
            <a:r>
              <a:rPr lang="de-AT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/>
              <a:t>(</a:t>
            </a:r>
            <a:r>
              <a:rPr lang="de-AT" err="1"/>
              <a:t>earlier</a:t>
            </a:r>
            <a:r>
              <a:rPr lang="de-AT"/>
              <a:t> </a:t>
            </a:r>
            <a:r>
              <a:rPr lang="de-AT" err="1"/>
              <a:t>we</a:t>
            </a:r>
            <a:r>
              <a:rPr lang="de-AT"/>
              <a:t> </a:t>
            </a:r>
            <a:r>
              <a:rPr lang="de-AT" err="1"/>
              <a:t>had</a:t>
            </a:r>
            <a:r>
              <a:rPr lang="de-AT"/>
              <a:t> </a:t>
            </a:r>
            <a:r>
              <a:rPr lang="de-AT" err="1"/>
              <a:t>ancestral.pars</a:t>
            </a:r>
            <a:r>
              <a:rPr lang="de-AT"/>
              <a:t>)</a:t>
            </a:r>
            <a:endParaRPr lang="en-US"/>
          </a:p>
          <a:p>
            <a:endParaRPr lang="de-AT"/>
          </a:p>
          <a:p>
            <a:r>
              <a:rPr lang="de-AT"/>
              <a:t>Here L(</a:t>
            </a:r>
            <a:r>
              <a:rPr lang="de-AT" err="1"/>
              <a:t>xr</a:t>
            </a:r>
            <a:r>
              <a:rPr lang="de-AT"/>
              <a:t>=A) </a:t>
            </a:r>
            <a:r>
              <a:rPr lang="de-AT" err="1"/>
              <a:t>is</a:t>
            </a:r>
            <a:r>
              <a:rPr lang="de-AT"/>
              <a:t> </a:t>
            </a:r>
            <a:r>
              <a:rPr lang="de-AT" err="1"/>
              <a:t>the</a:t>
            </a:r>
            <a:r>
              <a:rPr lang="de-AT"/>
              <a:t> </a:t>
            </a:r>
            <a:r>
              <a:rPr lang="de-AT" err="1"/>
              <a:t>likelihood</a:t>
            </a:r>
            <a:r>
              <a:rPr lang="de-AT"/>
              <a:t> </a:t>
            </a:r>
            <a:r>
              <a:rPr lang="de-AT" err="1"/>
              <a:t>of</a:t>
            </a:r>
            <a:r>
              <a:rPr lang="de-AT"/>
              <a:t> </a:t>
            </a:r>
            <a:r>
              <a:rPr lang="de-AT" err="1"/>
              <a:t>the</a:t>
            </a:r>
            <a:r>
              <a:rPr lang="de-AT"/>
              <a:t> </a:t>
            </a:r>
            <a:r>
              <a:rPr lang="de-AT" err="1"/>
              <a:t>data</a:t>
            </a:r>
            <a:r>
              <a:rPr lang="de-AT"/>
              <a:t>, </a:t>
            </a:r>
            <a:r>
              <a:rPr lang="de-AT" err="1"/>
              <a:t>given</a:t>
            </a:r>
            <a:r>
              <a:rPr lang="de-AT"/>
              <a:t> </a:t>
            </a:r>
            <a:r>
              <a:rPr lang="de-AT" err="1"/>
              <a:t>that</a:t>
            </a:r>
            <a:r>
              <a:rPr lang="de-AT"/>
              <a:t> </a:t>
            </a:r>
            <a:r>
              <a:rPr lang="de-AT" err="1"/>
              <a:t>the</a:t>
            </a:r>
            <a:r>
              <a:rPr lang="de-AT"/>
              <a:t> root </a:t>
            </a:r>
            <a:r>
              <a:rPr lang="de-AT" err="1"/>
              <a:t>state</a:t>
            </a:r>
            <a:r>
              <a:rPr lang="de-AT"/>
              <a:t> </a:t>
            </a:r>
            <a:r>
              <a:rPr lang="de-AT" err="1"/>
              <a:t>is</a:t>
            </a:r>
            <a:r>
              <a:rPr lang="de-AT"/>
              <a:t> A.</a:t>
            </a:r>
          </a:p>
          <a:p>
            <a:r>
              <a:rPr lang="de-AT"/>
              <a:t>ML </a:t>
            </a:r>
            <a:r>
              <a:rPr lang="de-AT" err="1"/>
              <a:t>simply</a:t>
            </a:r>
            <a:r>
              <a:rPr lang="de-AT"/>
              <a:t> </a:t>
            </a:r>
            <a:r>
              <a:rPr lang="de-AT" err="1"/>
              <a:t>cpmpares</a:t>
            </a:r>
            <a:r>
              <a:rPr lang="de-AT"/>
              <a:t> </a:t>
            </a:r>
            <a:r>
              <a:rPr lang="de-AT" err="1"/>
              <a:t>the</a:t>
            </a:r>
            <a:r>
              <a:rPr lang="de-AT"/>
              <a:t> </a:t>
            </a:r>
            <a:r>
              <a:rPr lang="de-AT" err="1"/>
              <a:t>likelihoods</a:t>
            </a:r>
            <a:r>
              <a:rPr lang="de-AT"/>
              <a:t> </a:t>
            </a:r>
            <a:r>
              <a:rPr lang="de-AT" err="1"/>
              <a:t>of</a:t>
            </a:r>
            <a:r>
              <a:rPr lang="de-AT"/>
              <a:t> different root </a:t>
            </a:r>
            <a:r>
              <a:rPr lang="de-AT" err="1"/>
              <a:t>states</a:t>
            </a:r>
            <a:r>
              <a:rPr lang="de-AT"/>
              <a:t> and </a:t>
            </a:r>
            <a:r>
              <a:rPr lang="de-AT" err="1"/>
              <a:t>chooses</a:t>
            </a:r>
            <a:r>
              <a:rPr lang="de-AT"/>
              <a:t> </a:t>
            </a:r>
            <a:r>
              <a:rPr lang="de-AT" err="1"/>
              <a:t>the</a:t>
            </a:r>
            <a:r>
              <a:rPr lang="de-AT"/>
              <a:t> </a:t>
            </a:r>
            <a:r>
              <a:rPr lang="de-AT" err="1"/>
              <a:t>highest</a:t>
            </a:r>
            <a:r>
              <a:rPr lang="de-AT"/>
              <a:t> </a:t>
            </a:r>
            <a:r>
              <a:rPr lang="de-AT" err="1"/>
              <a:t>one</a:t>
            </a:r>
            <a:r>
              <a:rPr lang="de-AT"/>
              <a:t>. </a:t>
            </a:r>
          </a:p>
          <a:p>
            <a:r>
              <a:rPr lang="de-AT" err="1"/>
              <a:t>Bayesian</a:t>
            </a:r>
            <a:r>
              <a:rPr lang="de-AT"/>
              <a:t> </a:t>
            </a:r>
            <a:r>
              <a:rPr lang="de-AT" err="1"/>
              <a:t>method</a:t>
            </a:r>
            <a:r>
              <a:rPr lang="de-AT"/>
              <a:t> </a:t>
            </a:r>
            <a:r>
              <a:rPr lang="de-AT" err="1"/>
              <a:t>combines</a:t>
            </a:r>
            <a:r>
              <a:rPr lang="de-AT"/>
              <a:t> </a:t>
            </a:r>
            <a:r>
              <a:rPr lang="de-AT" err="1"/>
              <a:t>this</a:t>
            </a:r>
            <a:r>
              <a:rPr lang="de-AT"/>
              <a:t> </a:t>
            </a:r>
            <a:r>
              <a:rPr lang="de-AT" err="1"/>
              <a:t>likelihood</a:t>
            </a:r>
            <a:r>
              <a:rPr lang="de-AT"/>
              <a:t> </a:t>
            </a:r>
            <a:r>
              <a:rPr lang="de-AT" err="1"/>
              <a:t>with</a:t>
            </a:r>
            <a:r>
              <a:rPr lang="de-AT"/>
              <a:t> </a:t>
            </a:r>
            <a:r>
              <a:rPr lang="de-AT" err="1"/>
              <a:t>prior</a:t>
            </a:r>
            <a:r>
              <a:rPr lang="de-AT"/>
              <a:t> </a:t>
            </a:r>
            <a:r>
              <a:rPr lang="de-AT" err="1"/>
              <a:t>probability</a:t>
            </a:r>
            <a:r>
              <a:rPr lang="de-AT"/>
              <a:t> (</a:t>
            </a:r>
            <a:r>
              <a:rPr lang="de-AT" err="1"/>
              <a:t>ie</a:t>
            </a:r>
            <a:r>
              <a:rPr lang="de-AT"/>
              <a:t>. </a:t>
            </a:r>
            <a:r>
              <a:rPr lang="de-AT" err="1"/>
              <a:t>expected</a:t>
            </a:r>
            <a:r>
              <a:rPr lang="de-AT"/>
              <a:t> </a:t>
            </a:r>
            <a:r>
              <a:rPr lang="de-AT" err="1"/>
              <a:t>base</a:t>
            </a:r>
            <a:r>
              <a:rPr lang="de-AT"/>
              <a:t> </a:t>
            </a:r>
            <a:r>
              <a:rPr lang="de-AT" err="1"/>
              <a:t>frequency</a:t>
            </a:r>
            <a:r>
              <a:rPr lang="de-AT"/>
              <a:t>) </a:t>
            </a:r>
            <a:r>
              <a:rPr lang="de-AT" err="1"/>
              <a:t>of</a:t>
            </a:r>
            <a:r>
              <a:rPr lang="de-AT"/>
              <a:t> </a:t>
            </a:r>
            <a:r>
              <a:rPr lang="de-AT" err="1"/>
              <a:t>state</a:t>
            </a:r>
            <a:r>
              <a:rPr lang="de-AT"/>
              <a:t> A </a:t>
            </a:r>
            <a:r>
              <a:rPr lang="de-AT" err="1"/>
              <a:t>to</a:t>
            </a:r>
            <a:r>
              <a:rPr lang="de-AT"/>
              <a:t> </a:t>
            </a:r>
            <a:r>
              <a:rPr lang="de-AT" err="1"/>
              <a:t>infer</a:t>
            </a:r>
            <a:r>
              <a:rPr lang="de-AT"/>
              <a:t> </a:t>
            </a:r>
            <a:r>
              <a:rPr lang="de-AT" err="1"/>
              <a:t>the</a:t>
            </a:r>
            <a:r>
              <a:rPr lang="de-AT"/>
              <a:t> </a:t>
            </a:r>
            <a:r>
              <a:rPr lang="de-AT" err="1"/>
              <a:t>posterior</a:t>
            </a:r>
            <a:r>
              <a:rPr lang="de-AT"/>
              <a:t> </a:t>
            </a:r>
            <a:r>
              <a:rPr lang="de-AT" err="1"/>
              <a:t>probabilities</a:t>
            </a:r>
            <a:r>
              <a:rPr lang="de-AT"/>
              <a:t>. Thus, </a:t>
            </a:r>
            <a:r>
              <a:rPr lang="de-AT" err="1"/>
              <a:t>it</a:t>
            </a:r>
            <a:r>
              <a:rPr lang="de-AT"/>
              <a:t> </a:t>
            </a:r>
            <a:r>
              <a:rPr lang="de-AT" err="1"/>
              <a:t>incorporates</a:t>
            </a:r>
            <a:r>
              <a:rPr lang="de-AT"/>
              <a:t> </a:t>
            </a:r>
            <a:r>
              <a:rPr lang="de-AT" err="1"/>
              <a:t>prior</a:t>
            </a:r>
            <a:r>
              <a:rPr lang="de-AT"/>
              <a:t> </a:t>
            </a:r>
            <a:r>
              <a:rPr lang="de-AT" err="1"/>
              <a:t>information</a:t>
            </a:r>
            <a:r>
              <a:rPr lang="de-AT"/>
              <a:t> and </a:t>
            </a:r>
            <a:r>
              <a:rPr lang="de-AT" err="1"/>
              <a:t>normalizes</a:t>
            </a:r>
            <a:r>
              <a:rPr lang="de-AT"/>
              <a:t> </a:t>
            </a:r>
            <a:r>
              <a:rPr lang="de-AT" err="1"/>
              <a:t>slightly</a:t>
            </a:r>
            <a:r>
              <a:rPr lang="de-AT"/>
              <a:t> </a:t>
            </a:r>
            <a:r>
              <a:rPr lang="de-AT" err="1"/>
              <a:t>differently</a:t>
            </a:r>
            <a:r>
              <a:rPr lang="de-AT"/>
              <a:t>. </a:t>
            </a:r>
          </a:p>
          <a:p>
            <a:endParaRPr lang="de-AT"/>
          </a:p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86173-77E2-47E8-AF4E-331FEFEFBA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12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86173-77E2-47E8-AF4E-331FEFEFBA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72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err="1"/>
              <a:t>pratchet</a:t>
            </a:r>
            <a:r>
              <a:rPr lang="de-AT"/>
              <a:t>, </a:t>
            </a:r>
            <a:r>
              <a:rPr lang="de-AT" err="1"/>
              <a:t>upgma</a:t>
            </a:r>
            <a:r>
              <a:rPr lang="de-AT"/>
              <a:t>, </a:t>
            </a:r>
            <a:r>
              <a:rPr lang="de-AT" err="1"/>
              <a:t>neighbor</a:t>
            </a:r>
            <a:r>
              <a:rPr lang="de-AT"/>
              <a:t> </a:t>
            </a:r>
            <a:r>
              <a:rPr lang="de-AT" err="1"/>
              <a:t>joining</a:t>
            </a:r>
            <a:r>
              <a:rPr lang="de-AT"/>
              <a:t> = </a:t>
            </a:r>
            <a:r>
              <a:rPr lang="de-AT" err="1"/>
              <a:t>parsimony</a:t>
            </a:r>
            <a:r>
              <a:rPr lang="de-AT"/>
              <a:t> </a:t>
            </a:r>
            <a:r>
              <a:rPr lang="de-AT" err="1"/>
              <a:t>methods</a:t>
            </a:r>
            <a:r>
              <a:rPr lang="de-AT"/>
              <a:t>, vs. </a:t>
            </a:r>
            <a:r>
              <a:rPr lang="de-AT" err="1"/>
              <a:t>pml</a:t>
            </a:r>
            <a:r>
              <a:rPr lang="de-AT"/>
              <a:t> (</a:t>
            </a:r>
            <a:r>
              <a:rPr lang="de-AT" err="1"/>
              <a:t>phylogenetic</a:t>
            </a:r>
            <a:r>
              <a:rPr lang="de-AT"/>
              <a:t> </a:t>
            </a:r>
            <a:r>
              <a:rPr lang="de-AT" err="1"/>
              <a:t>max</a:t>
            </a:r>
            <a:r>
              <a:rPr lang="de-AT"/>
              <a:t> </a:t>
            </a:r>
            <a:r>
              <a:rPr lang="de-AT" err="1"/>
              <a:t>likelihood</a:t>
            </a:r>
            <a:r>
              <a:rPr lang="de-AT"/>
              <a:t>)</a:t>
            </a:r>
          </a:p>
          <a:p>
            <a:r>
              <a:rPr lang="de-AT" err="1"/>
              <a:t>read.phyDat</a:t>
            </a:r>
            <a:r>
              <a:rPr lang="de-AT"/>
              <a:t> = </a:t>
            </a:r>
            <a:r>
              <a:rPr lang="de-AT" err="1"/>
              <a:t>read</a:t>
            </a:r>
            <a:r>
              <a:rPr lang="de-AT"/>
              <a:t> </a:t>
            </a:r>
            <a:r>
              <a:rPr lang="de-AT" err="1"/>
              <a:t>data</a:t>
            </a:r>
            <a:r>
              <a:rPr lang="de-AT"/>
              <a:t> in </a:t>
            </a:r>
            <a:r>
              <a:rPr lang="de-AT" err="1"/>
              <a:t>phylogenetic</a:t>
            </a:r>
            <a:r>
              <a:rPr lang="de-AT"/>
              <a:t> </a:t>
            </a:r>
            <a:r>
              <a:rPr lang="de-AT" err="1"/>
              <a:t>format</a:t>
            </a:r>
            <a:endParaRPr lang="de-AT"/>
          </a:p>
          <a:p>
            <a:r>
              <a:rPr lang="de-AT" err="1"/>
              <a:t>pratchet</a:t>
            </a:r>
            <a:r>
              <a:rPr lang="de-AT"/>
              <a:t> = </a:t>
            </a:r>
            <a:r>
              <a:rPr lang="de-AT" err="1"/>
              <a:t>implement</a:t>
            </a:r>
            <a:r>
              <a:rPr lang="de-AT"/>
              <a:t> </a:t>
            </a:r>
            <a:r>
              <a:rPr lang="de-AT" err="1"/>
              <a:t>parsimony</a:t>
            </a:r>
            <a:r>
              <a:rPr lang="de-AT"/>
              <a:t> </a:t>
            </a:r>
            <a:r>
              <a:rPr lang="de-AT" err="1"/>
              <a:t>ratchet</a:t>
            </a:r>
            <a:r>
              <a:rPr lang="de-AT"/>
              <a:t> </a:t>
            </a:r>
            <a:r>
              <a:rPr lang="de-AT" err="1"/>
              <a:t>algorithm</a:t>
            </a:r>
            <a:r>
              <a:rPr lang="de-AT"/>
              <a:t> </a:t>
            </a:r>
            <a:r>
              <a:rPr lang="de-AT" err="1"/>
              <a:t>for</a:t>
            </a:r>
            <a:r>
              <a:rPr lang="de-AT"/>
              <a:t> </a:t>
            </a:r>
            <a:r>
              <a:rPr lang="de-AT" err="1"/>
              <a:t>tree</a:t>
            </a:r>
            <a:r>
              <a:rPr lang="de-AT"/>
              <a:t> </a:t>
            </a:r>
            <a:r>
              <a:rPr lang="de-AT" err="1"/>
              <a:t>search</a:t>
            </a:r>
            <a:endParaRPr lang="de-AT"/>
          </a:p>
          <a:p>
            <a:r>
              <a:rPr lang="en-US"/>
              <a:t>multi2di()</a:t>
            </a:r>
            <a:r>
              <a:rPr lang="de-AT"/>
              <a:t> = </a:t>
            </a:r>
            <a:r>
              <a:rPr lang="de-AT" err="1"/>
              <a:t>convert</a:t>
            </a:r>
            <a:r>
              <a:rPr lang="de-AT"/>
              <a:t> </a:t>
            </a:r>
            <a:r>
              <a:rPr lang="de-AT" err="1"/>
              <a:t>multifurcating</a:t>
            </a:r>
            <a:r>
              <a:rPr lang="de-AT"/>
              <a:t> </a:t>
            </a:r>
            <a:r>
              <a:rPr lang="de-AT" err="1"/>
              <a:t>trees</a:t>
            </a:r>
            <a:r>
              <a:rPr lang="de-AT"/>
              <a:t> </a:t>
            </a:r>
            <a:r>
              <a:rPr lang="de-AT" err="1"/>
              <a:t>to</a:t>
            </a:r>
            <a:r>
              <a:rPr lang="de-AT"/>
              <a:t> </a:t>
            </a:r>
            <a:r>
              <a:rPr lang="de-AT" err="1"/>
              <a:t>bifurcating</a:t>
            </a:r>
            <a:r>
              <a:rPr lang="de-AT"/>
              <a:t> </a:t>
            </a:r>
            <a:r>
              <a:rPr lang="de-AT" err="1"/>
              <a:t>trees</a:t>
            </a:r>
            <a:endParaRPr lang="de-AT"/>
          </a:p>
          <a:p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err="1">
                <a:latin typeface="Aptos Mono" panose="020F0502020204030204" pitchFamily="49" charset="0"/>
              </a:rPr>
              <a:t>plotBS</a:t>
            </a:r>
            <a:r>
              <a:rPr lang="de-AT" sz="1200">
                <a:latin typeface="Aptos Mono" panose="020F0502020204030204" pitchFamily="49" charset="0"/>
              </a:rPr>
              <a:t> = </a:t>
            </a:r>
            <a:r>
              <a:rPr lang="de-AT" sz="1200" err="1">
                <a:latin typeface="Aptos Mono" panose="020F0502020204030204" pitchFamily="49" charset="0"/>
              </a:rPr>
              <a:t>plot</a:t>
            </a:r>
            <a:r>
              <a:rPr lang="de-AT" sz="1200">
                <a:latin typeface="Aptos Mono" panose="020F0502020204030204" pitchFamily="49" charset="0"/>
              </a:rPr>
              <a:t> </a:t>
            </a:r>
            <a:r>
              <a:rPr lang="de-AT" sz="1200" err="1">
                <a:latin typeface="Aptos Mono" panose="020F0502020204030204" pitchFamily="49" charset="0"/>
              </a:rPr>
              <a:t>bootstrap</a:t>
            </a:r>
            <a:r>
              <a:rPr lang="de-AT" sz="1200">
                <a:latin typeface="Aptos Mono" panose="020F0502020204030204" pitchFamily="49" charset="0"/>
              </a:rPr>
              <a:t> </a:t>
            </a:r>
            <a:r>
              <a:rPr lang="de-AT" sz="1200" err="1">
                <a:latin typeface="Aptos Mono" panose="020F0502020204030204" pitchFamily="49" charset="0"/>
              </a:rPr>
              <a:t>values</a:t>
            </a:r>
            <a:r>
              <a:rPr lang="de-AT" sz="1200">
                <a:latin typeface="Aptos Mono" panose="020F0502020204030204" pitchFamily="49" charset="0"/>
              </a:rPr>
              <a:t> on a </a:t>
            </a:r>
            <a:r>
              <a:rPr lang="de-AT" sz="1200" err="1">
                <a:latin typeface="Aptos Mono" panose="020F0502020204030204" pitchFamily="49" charset="0"/>
              </a:rPr>
              <a:t>phylogenetic</a:t>
            </a:r>
            <a:r>
              <a:rPr lang="de-AT" sz="1200">
                <a:latin typeface="Aptos Mono" panose="020F0502020204030204" pitchFamily="49" charset="0"/>
              </a:rPr>
              <a:t> </a:t>
            </a:r>
            <a:r>
              <a:rPr lang="de-AT" sz="1200" err="1">
                <a:latin typeface="Aptos Mono" panose="020F0502020204030204" pitchFamily="49" charset="0"/>
              </a:rPr>
              <a:t>tree</a:t>
            </a:r>
            <a:endParaRPr lang="de-AT" sz="1200">
              <a:latin typeface="Aptos Mono" panose="020F0502020204030204" pitchFamily="49" charset="0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86173-77E2-47E8-AF4E-331FEFEFBA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75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err="1"/>
              <a:t>read.phyDat</a:t>
            </a:r>
            <a:r>
              <a:rPr lang="de-AT"/>
              <a:t> </a:t>
            </a:r>
            <a:r>
              <a:rPr lang="de-AT" err="1"/>
              <a:t>calls</a:t>
            </a:r>
            <a:r>
              <a:rPr lang="de-AT"/>
              <a:t> </a:t>
            </a:r>
            <a:r>
              <a:rPr lang="de-AT" err="1"/>
              <a:t>function</a:t>
            </a:r>
            <a:r>
              <a:rPr lang="de-AT"/>
              <a:t> </a:t>
            </a:r>
            <a:r>
              <a:rPr lang="de-AT" err="1"/>
              <a:t>read.dna</a:t>
            </a:r>
            <a:r>
              <a:rPr lang="de-AT"/>
              <a:t> </a:t>
            </a:r>
            <a:r>
              <a:rPr lang="de-AT" err="1"/>
              <a:t>or</a:t>
            </a:r>
            <a:r>
              <a:rPr lang="de-AT"/>
              <a:t> </a:t>
            </a:r>
            <a:r>
              <a:rPr lang="de-AT" err="1"/>
              <a:t>read.aa</a:t>
            </a:r>
            <a:r>
              <a:rPr lang="de-AT"/>
              <a:t> </a:t>
            </a:r>
            <a:r>
              <a:rPr lang="de-AT" err="1"/>
              <a:t>from</a:t>
            </a:r>
            <a:r>
              <a:rPr lang="de-AT"/>
              <a:t> </a:t>
            </a:r>
            <a:r>
              <a:rPr lang="de-AT" err="1"/>
              <a:t>ape</a:t>
            </a:r>
            <a:r>
              <a:rPr lang="de-AT"/>
              <a:t> </a:t>
            </a:r>
            <a:r>
              <a:rPr lang="de-AT" err="1"/>
              <a:t>package</a:t>
            </a:r>
            <a:r>
              <a:rPr lang="de-AT"/>
              <a:t>. These </a:t>
            </a:r>
            <a:r>
              <a:rPr lang="de-AT" err="1"/>
              <a:t>functions</a:t>
            </a:r>
            <a:r>
              <a:rPr lang="de-AT"/>
              <a:t> </a:t>
            </a:r>
            <a:r>
              <a:rPr lang="de-AT" err="1"/>
              <a:t>read</a:t>
            </a:r>
            <a:r>
              <a:rPr lang="de-AT"/>
              <a:t> DNA </a:t>
            </a:r>
            <a:r>
              <a:rPr lang="de-AT" err="1"/>
              <a:t>sequences</a:t>
            </a:r>
            <a:r>
              <a:rPr lang="de-AT"/>
              <a:t> in a </a:t>
            </a:r>
            <a:r>
              <a:rPr lang="de-AT" err="1"/>
              <a:t>file</a:t>
            </a:r>
            <a:r>
              <a:rPr lang="de-AT"/>
              <a:t> and </a:t>
            </a:r>
            <a:r>
              <a:rPr lang="de-AT" err="1"/>
              <a:t>return</a:t>
            </a:r>
            <a:r>
              <a:rPr lang="de-AT"/>
              <a:t> a </a:t>
            </a:r>
            <a:r>
              <a:rPr lang="de-AT" err="1"/>
              <a:t>matrix</a:t>
            </a:r>
            <a:r>
              <a:rPr lang="de-AT"/>
              <a:t> </a:t>
            </a:r>
            <a:r>
              <a:rPr lang="de-AT" err="1"/>
              <a:t>or</a:t>
            </a:r>
            <a:r>
              <a:rPr lang="de-AT"/>
              <a:t> </a:t>
            </a:r>
            <a:r>
              <a:rPr lang="de-AT" err="1"/>
              <a:t>list</a:t>
            </a:r>
            <a:r>
              <a:rPr lang="de-AT"/>
              <a:t> </a:t>
            </a:r>
            <a:r>
              <a:rPr lang="de-AT" err="1"/>
              <a:t>of</a:t>
            </a:r>
            <a:r>
              <a:rPr lang="de-AT"/>
              <a:t> </a:t>
            </a:r>
            <a:r>
              <a:rPr lang="de-AT" err="1"/>
              <a:t>aligned</a:t>
            </a:r>
            <a:r>
              <a:rPr lang="de-AT"/>
              <a:t> DNA </a:t>
            </a:r>
            <a:r>
              <a:rPr lang="de-AT" err="1"/>
              <a:t>sequences</a:t>
            </a:r>
            <a:r>
              <a:rPr lang="de-AT"/>
              <a:t> </a:t>
            </a:r>
            <a:r>
              <a:rPr lang="de-AT" err="1"/>
              <a:t>with</a:t>
            </a:r>
            <a:r>
              <a:rPr lang="de-AT"/>
              <a:t> </a:t>
            </a:r>
            <a:r>
              <a:rPr lang="de-AT" err="1"/>
              <a:t>the</a:t>
            </a:r>
            <a:r>
              <a:rPr lang="de-AT"/>
              <a:t> </a:t>
            </a:r>
            <a:r>
              <a:rPr lang="de-AT" err="1"/>
              <a:t>names</a:t>
            </a:r>
            <a:r>
              <a:rPr lang="de-AT"/>
              <a:t> </a:t>
            </a:r>
            <a:r>
              <a:rPr lang="de-AT" err="1"/>
              <a:t>of</a:t>
            </a:r>
            <a:r>
              <a:rPr lang="de-AT"/>
              <a:t> </a:t>
            </a:r>
            <a:r>
              <a:rPr lang="de-AT" err="1"/>
              <a:t>the</a:t>
            </a:r>
            <a:r>
              <a:rPr lang="de-AT"/>
              <a:t> </a:t>
            </a:r>
            <a:r>
              <a:rPr lang="de-AT" err="1"/>
              <a:t>taxa</a:t>
            </a:r>
            <a:r>
              <a:rPr lang="de-AT"/>
              <a:t> </a:t>
            </a:r>
            <a:r>
              <a:rPr lang="de-AT" err="1"/>
              <a:t>as</a:t>
            </a:r>
            <a:r>
              <a:rPr lang="de-AT"/>
              <a:t> </a:t>
            </a:r>
            <a:r>
              <a:rPr lang="de-AT" err="1"/>
              <a:t>rownames</a:t>
            </a:r>
            <a:r>
              <a:rPr lang="de-AT"/>
              <a:t> (same </a:t>
            </a:r>
            <a:r>
              <a:rPr lang="de-AT" err="1"/>
              <a:t>lengths</a:t>
            </a:r>
            <a:r>
              <a:rPr lang="de-AT"/>
              <a:t>!). 4 possible </a:t>
            </a:r>
            <a:r>
              <a:rPr lang="de-AT" err="1"/>
              <a:t>formats</a:t>
            </a:r>
            <a:r>
              <a:rPr lang="de-AT"/>
              <a:t> (</a:t>
            </a:r>
            <a:r>
              <a:rPr lang="de-AT" err="1"/>
              <a:t>interleaved</a:t>
            </a:r>
            <a:r>
              <a:rPr lang="de-AT"/>
              <a:t>, </a:t>
            </a:r>
            <a:r>
              <a:rPr lang="de-AT" err="1"/>
              <a:t>sequential</a:t>
            </a:r>
            <a:r>
              <a:rPr lang="de-AT"/>
              <a:t>, </a:t>
            </a:r>
            <a:r>
              <a:rPr lang="de-AT" err="1"/>
              <a:t>clustal</a:t>
            </a:r>
            <a:r>
              <a:rPr lang="de-AT"/>
              <a:t>, </a:t>
            </a:r>
            <a:r>
              <a:rPr lang="de-AT" err="1"/>
              <a:t>fasta</a:t>
            </a:r>
            <a:r>
              <a:rPr lang="de-AT"/>
              <a:t>) </a:t>
            </a:r>
            <a:r>
              <a:rPr lang="de-AT" err="1"/>
              <a:t>are</a:t>
            </a:r>
            <a:r>
              <a:rPr lang="de-AT"/>
              <a:t> different </a:t>
            </a:r>
            <a:r>
              <a:rPr lang="de-AT" err="1"/>
              <a:t>ways</a:t>
            </a:r>
            <a:r>
              <a:rPr lang="de-AT"/>
              <a:t> </a:t>
            </a:r>
            <a:r>
              <a:rPr lang="de-AT" err="1"/>
              <a:t>of</a:t>
            </a:r>
            <a:r>
              <a:rPr lang="de-AT"/>
              <a:t> </a:t>
            </a:r>
            <a:r>
              <a:rPr lang="de-AT" err="1"/>
              <a:t>writing</a:t>
            </a:r>
            <a:r>
              <a:rPr lang="de-AT"/>
              <a:t> </a:t>
            </a:r>
            <a:r>
              <a:rPr lang="de-AT" err="1"/>
              <a:t>the</a:t>
            </a:r>
            <a:r>
              <a:rPr lang="de-AT"/>
              <a:t> </a:t>
            </a:r>
            <a:r>
              <a:rPr lang="de-AT" err="1"/>
              <a:t>sequences</a:t>
            </a:r>
            <a:r>
              <a:rPr lang="de-AT"/>
              <a:t>, </a:t>
            </a:r>
            <a:r>
              <a:rPr lang="de-AT" err="1"/>
              <a:t>eg</a:t>
            </a:r>
            <a:r>
              <a:rPr lang="de-AT"/>
              <a:t>. </a:t>
            </a:r>
            <a:r>
              <a:rPr lang="de-AT" err="1"/>
              <a:t>split</a:t>
            </a:r>
            <a:r>
              <a:rPr lang="de-AT"/>
              <a:t> </a:t>
            </a:r>
            <a:r>
              <a:rPr lang="de-AT" err="1"/>
              <a:t>into</a:t>
            </a:r>
            <a:r>
              <a:rPr lang="de-AT"/>
              <a:t> </a:t>
            </a:r>
            <a:r>
              <a:rPr lang="de-AT" err="1"/>
              <a:t>blocks</a:t>
            </a:r>
            <a:r>
              <a:rPr lang="de-AT"/>
              <a:t> </a:t>
            </a:r>
            <a:r>
              <a:rPr lang="de-AT" err="1"/>
              <a:t>of</a:t>
            </a:r>
            <a:r>
              <a:rPr lang="de-AT"/>
              <a:t> 30 </a:t>
            </a:r>
            <a:r>
              <a:rPr lang="de-AT" err="1"/>
              <a:t>positions</a:t>
            </a:r>
            <a:r>
              <a:rPr lang="de-AT"/>
              <a:t>, </a:t>
            </a:r>
            <a:r>
              <a:rPr lang="de-AT" err="1"/>
              <a:t>with</a:t>
            </a:r>
            <a:r>
              <a:rPr lang="de-AT"/>
              <a:t>/</a:t>
            </a:r>
            <a:r>
              <a:rPr lang="de-AT" err="1"/>
              <a:t>without</a:t>
            </a:r>
            <a:r>
              <a:rPr lang="de-AT"/>
              <a:t> </a:t>
            </a:r>
            <a:r>
              <a:rPr lang="de-AT" err="1"/>
              <a:t>header</a:t>
            </a:r>
            <a:r>
              <a:rPr lang="de-AT"/>
              <a:t>, etc. See next </a:t>
            </a:r>
            <a:r>
              <a:rPr lang="de-AT" err="1"/>
              <a:t>slide</a:t>
            </a:r>
            <a:r>
              <a:rPr lang="de-AT"/>
              <a:t>. </a:t>
            </a:r>
          </a:p>
          <a:p>
            <a:endParaRPr lang="de-AT"/>
          </a:p>
          <a:p>
            <a:r>
              <a:rPr lang="de-AT" err="1"/>
              <a:t>most</a:t>
            </a:r>
            <a:r>
              <a:rPr lang="de-AT"/>
              <a:t> </a:t>
            </a:r>
            <a:r>
              <a:rPr lang="de-AT" err="1"/>
              <a:t>parsimonious</a:t>
            </a:r>
            <a:r>
              <a:rPr lang="de-AT"/>
              <a:t> = </a:t>
            </a:r>
            <a:r>
              <a:rPr lang="de-AT" err="1"/>
              <a:t>requires</a:t>
            </a:r>
            <a:r>
              <a:rPr lang="de-AT"/>
              <a:t> </a:t>
            </a:r>
            <a:r>
              <a:rPr lang="de-AT" err="1"/>
              <a:t>fewest</a:t>
            </a:r>
            <a:r>
              <a:rPr lang="de-AT"/>
              <a:t> </a:t>
            </a:r>
            <a:r>
              <a:rPr lang="de-AT" err="1"/>
              <a:t>evolutionary</a:t>
            </a:r>
            <a:r>
              <a:rPr lang="de-AT"/>
              <a:t> </a:t>
            </a:r>
            <a:r>
              <a:rPr lang="de-AT" err="1"/>
              <a:t>changes</a:t>
            </a:r>
            <a:r>
              <a:rPr lang="de-AT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86173-77E2-47E8-AF4E-331FEFEFBA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69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86173-77E2-47E8-AF4E-331FEFEFBA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0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err="1"/>
              <a:t>set</a:t>
            </a:r>
            <a:r>
              <a:rPr lang="de-AT"/>
              <a:t> </a:t>
            </a:r>
            <a:r>
              <a:rPr lang="de-AT" err="1"/>
              <a:t>pratchet</a:t>
            </a:r>
            <a:r>
              <a:rPr lang="de-AT"/>
              <a:t> </a:t>
            </a:r>
            <a:r>
              <a:rPr lang="de-AT" err="1"/>
              <a:t>arguments</a:t>
            </a:r>
            <a:r>
              <a:rPr lang="de-AT"/>
              <a:t> </a:t>
            </a:r>
            <a:r>
              <a:rPr lang="de-AT" err="1"/>
              <a:t>to</a:t>
            </a:r>
            <a:r>
              <a:rPr lang="de-AT"/>
              <a:t>.. </a:t>
            </a:r>
            <a:r>
              <a:rPr lang="de-AT" err="1"/>
              <a:t>supply</a:t>
            </a:r>
            <a:r>
              <a:rPr lang="de-AT"/>
              <a:t> </a:t>
            </a:r>
            <a:r>
              <a:rPr lang="de-AT" err="1"/>
              <a:t>starting</a:t>
            </a:r>
            <a:r>
              <a:rPr lang="de-AT"/>
              <a:t> </a:t>
            </a:r>
            <a:r>
              <a:rPr lang="de-AT" err="1"/>
              <a:t>tree</a:t>
            </a:r>
            <a:r>
              <a:rPr lang="de-AT"/>
              <a:t>, </a:t>
            </a:r>
            <a:r>
              <a:rPr lang="de-AT" err="1"/>
              <a:t>set</a:t>
            </a:r>
            <a:r>
              <a:rPr lang="de-AT"/>
              <a:t> </a:t>
            </a:r>
            <a:r>
              <a:rPr lang="de-AT" err="1"/>
              <a:t>method</a:t>
            </a:r>
            <a:r>
              <a:rPr lang="de-AT"/>
              <a:t> (</a:t>
            </a:r>
            <a:r>
              <a:rPr lang="de-AT" err="1"/>
              <a:t>fitch</a:t>
            </a:r>
            <a:r>
              <a:rPr lang="de-AT"/>
              <a:t> </a:t>
            </a:r>
            <a:r>
              <a:rPr lang="de-AT" err="1"/>
              <a:t>or</a:t>
            </a:r>
            <a:r>
              <a:rPr lang="de-AT"/>
              <a:t> </a:t>
            </a:r>
            <a:r>
              <a:rPr lang="de-AT" err="1"/>
              <a:t>sankoff</a:t>
            </a:r>
            <a:r>
              <a:rPr lang="de-AT"/>
              <a:t> </a:t>
            </a:r>
            <a:r>
              <a:rPr lang="de-AT" err="1"/>
              <a:t>algorithm</a:t>
            </a:r>
            <a:r>
              <a:rPr lang="de-AT"/>
              <a:t>), </a:t>
            </a:r>
            <a:r>
              <a:rPr lang="de-AT" err="1"/>
              <a:t>max</a:t>
            </a:r>
            <a:r>
              <a:rPr lang="de-AT"/>
              <a:t>/min </a:t>
            </a:r>
            <a:r>
              <a:rPr lang="de-AT" err="1"/>
              <a:t>nr.</a:t>
            </a:r>
            <a:r>
              <a:rPr lang="de-AT"/>
              <a:t> </a:t>
            </a:r>
            <a:r>
              <a:rPr lang="de-AT" err="1"/>
              <a:t>of</a:t>
            </a:r>
            <a:r>
              <a:rPr lang="de-AT"/>
              <a:t> </a:t>
            </a:r>
            <a:r>
              <a:rPr lang="de-AT" err="1"/>
              <a:t>iterations</a:t>
            </a:r>
            <a:r>
              <a:rPr lang="de-AT"/>
              <a:t> in </a:t>
            </a:r>
            <a:r>
              <a:rPr lang="de-AT" err="1"/>
              <a:t>the</a:t>
            </a:r>
            <a:r>
              <a:rPr lang="de-AT"/>
              <a:t> </a:t>
            </a:r>
            <a:r>
              <a:rPr lang="de-AT" err="1"/>
              <a:t>ratchet</a:t>
            </a:r>
            <a:r>
              <a:rPr lang="de-AT"/>
              <a:t>, </a:t>
            </a:r>
            <a:r>
              <a:rPr lang="de-AT" err="1"/>
              <a:t>set</a:t>
            </a:r>
            <a:r>
              <a:rPr lang="de-AT"/>
              <a:t> </a:t>
            </a:r>
            <a:r>
              <a:rPr lang="de-AT" err="1"/>
              <a:t>number</a:t>
            </a:r>
            <a:r>
              <a:rPr lang="de-AT"/>
              <a:t> </a:t>
            </a:r>
            <a:r>
              <a:rPr lang="de-AT" err="1"/>
              <a:t>of</a:t>
            </a:r>
            <a:r>
              <a:rPr lang="de-AT"/>
              <a:t> </a:t>
            </a:r>
            <a:r>
              <a:rPr lang="de-AT" err="1"/>
              <a:t>rounds</a:t>
            </a:r>
            <a:r>
              <a:rPr lang="de-AT"/>
              <a:t> </a:t>
            </a:r>
            <a:r>
              <a:rPr lang="de-AT" err="1"/>
              <a:t>the</a:t>
            </a:r>
            <a:r>
              <a:rPr lang="de-AT"/>
              <a:t> </a:t>
            </a:r>
            <a:r>
              <a:rPr lang="de-AT" err="1"/>
              <a:t>ratchet</a:t>
            </a:r>
            <a:r>
              <a:rPr lang="de-AT"/>
              <a:t> </a:t>
            </a:r>
            <a:r>
              <a:rPr lang="de-AT" err="1"/>
              <a:t>is</a:t>
            </a:r>
            <a:r>
              <a:rPr lang="de-AT"/>
              <a:t> </a:t>
            </a:r>
            <a:r>
              <a:rPr lang="de-AT" err="1"/>
              <a:t>stopped</a:t>
            </a:r>
            <a:r>
              <a:rPr lang="de-AT"/>
              <a:t> </a:t>
            </a:r>
            <a:r>
              <a:rPr lang="de-AT" err="1"/>
              <a:t>when</a:t>
            </a:r>
            <a:r>
              <a:rPr lang="de-AT"/>
              <a:t> </a:t>
            </a:r>
            <a:r>
              <a:rPr lang="de-AT" err="1"/>
              <a:t>there</a:t>
            </a:r>
            <a:r>
              <a:rPr lang="de-AT"/>
              <a:t> </a:t>
            </a:r>
            <a:r>
              <a:rPr lang="de-AT" err="1"/>
              <a:t>is</a:t>
            </a:r>
            <a:r>
              <a:rPr lang="de-AT"/>
              <a:t> no </a:t>
            </a:r>
            <a:r>
              <a:rPr lang="de-AT" err="1"/>
              <a:t>further</a:t>
            </a:r>
            <a:r>
              <a:rPr lang="de-AT"/>
              <a:t> </a:t>
            </a:r>
            <a:r>
              <a:rPr lang="de-AT" err="1"/>
              <a:t>improvement</a:t>
            </a:r>
            <a:r>
              <a:rPr lang="de-AT"/>
              <a:t>, </a:t>
            </a:r>
            <a:r>
              <a:rPr lang="de-AT" err="1"/>
              <a:t>how</a:t>
            </a:r>
            <a:r>
              <a:rPr lang="de-AT"/>
              <a:t> </a:t>
            </a:r>
            <a:r>
              <a:rPr lang="de-AT" err="1"/>
              <a:t>much</a:t>
            </a:r>
            <a:r>
              <a:rPr lang="de-AT"/>
              <a:t> </a:t>
            </a:r>
            <a:r>
              <a:rPr lang="de-AT" err="1"/>
              <a:t>information</a:t>
            </a:r>
            <a:r>
              <a:rPr lang="de-AT"/>
              <a:t> </a:t>
            </a:r>
            <a:r>
              <a:rPr lang="de-AT" err="1"/>
              <a:t>should</a:t>
            </a:r>
            <a:r>
              <a:rPr lang="de-AT"/>
              <a:t> </a:t>
            </a:r>
            <a:r>
              <a:rPr lang="de-AT" err="1"/>
              <a:t>be</a:t>
            </a:r>
            <a:r>
              <a:rPr lang="de-AT"/>
              <a:t> printed </a:t>
            </a:r>
            <a:r>
              <a:rPr lang="de-AT" err="1"/>
              <a:t>during</a:t>
            </a:r>
            <a:r>
              <a:rPr lang="de-AT"/>
              <a:t> </a:t>
            </a:r>
            <a:r>
              <a:rPr lang="de-AT" err="1"/>
              <a:t>the</a:t>
            </a:r>
            <a:r>
              <a:rPr lang="de-AT"/>
              <a:t> </a:t>
            </a:r>
            <a:r>
              <a:rPr lang="de-AT" err="1"/>
              <a:t>optimization</a:t>
            </a:r>
            <a:r>
              <a:rPr lang="de-AT"/>
              <a:t> (=trace), etc. </a:t>
            </a:r>
          </a:p>
          <a:p>
            <a:endParaRPr lang="de-AT"/>
          </a:p>
          <a:p>
            <a:r>
              <a:rPr lang="de-AT" err="1"/>
              <a:t>ratchet</a:t>
            </a:r>
            <a:r>
              <a:rPr lang="de-AT"/>
              <a:t> = </a:t>
            </a:r>
            <a:r>
              <a:rPr lang="de-AT" err="1"/>
              <a:t>heuristic</a:t>
            </a:r>
            <a:r>
              <a:rPr lang="de-AT"/>
              <a:t> </a:t>
            </a:r>
            <a:r>
              <a:rPr lang="de-AT" err="1"/>
              <a:t>search</a:t>
            </a:r>
            <a:r>
              <a:rPr lang="de-AT"/>
              <a:t> </a:t>
            </a:r>
            <a:r>
              <a:rPr lang="de-AT" err="1"/>
              <a:t>algorithm</a:t>
            </a:r>
            <a:r>
              <a:rPr lang="de-AT"/>
              <a:t> </a:t>
            </a:r>
            <a:r>
              <a:rPr lang="de-AT" err="1"/>
              <a:t>intorduced</a:t>
            </a:r>
            <a:r>
              <a:rPr lang="de-AT"/>
              <a:t> </a:t>
            </a:r>
            <a:r>
              <a:rPr lang="de-AT" err="1"/>
              <a:t>by</a:t>
            </a:r>
            <a:r>
              <a:rPr lang="de-AT"/>
              <a:t> Nixon in 1999 </a:t>
            </a:r>
            <a:r>
              <a:rPr lang="de-AT" err="1"/>
              <a:t>that</a:t>
            </a:r>
            <a:r>
              <a:rPr lang="de-AT"/>
              <a:t> </a:t>
            </a:r>
            <a:r>
              <a:rPr lang="de-AT" err="1"/>
              <a:t>involves</a:t>
            </a:r>
            <a:r>
              <a:rPr lang="de-AT"/>
              <a:t> multiple iterative </a:t>
            </a:r>
            <a:r>
              <a:rPr lang="de-AT" err="1"/>
              <a:t>steps</a:t>
            </a:r>
            <a:r>
              <a:rPr lang="de-AT"/>
              <a:t> </a:t>
            </a:r>
            <a:r>
              <a:rPr lang="de-AT" err="1"/>
              <a:t>of</a:t>
            </a:r>
            <a:r>
              <a:rPr lang="de-AT"/>
              <a:t> </a:t>
            </a:r>
            <a:r>
              <a:rPr lang="de-AT" err="1"/>
              <a:t>perturbing</a:t>
            </a:r>
            <a:r>
              <a:rPr lang="de-AT"/>
              <a:t> </a:t>
            </a:r>
            <a:r>
              <a:rPr lang="de-AT" err="1"/>
              <a:t>the</a:t>
            </a:r>
            <a:r>
              <a:rPr lang="de-AT"/>
              <a:t> </a:t>
            </a:r>
            <a:r>
              <a:rPr lang="de-AT" err="1"/>
              <a:t>data</a:t>
            </a:r>
            <a:r>
              <a:rPr lang="de-AT"/>
              <a:t> </a:t>
            </a:r>
            <a:r>
              <a:rPr lang="de-AT" err="1"/>
              <a:t>matrix</a:t>
            </a:r>
            <a:r>
              <a:rPr lang="de-AT"/>
              <a:t> </a:t>
            </a:r>
            <a:r>
              <a:rPr lang="de-AT" err="1"/>
              <a:t>by</a:t>
            </a:r>
            <a:r>
              <a:rPr lang="de-AT"/>
              <a:t> </a:t>
            </a:r>
            <a:r>
              <a:rPr lang="de-AT" err="1"/>
              <a:t>weighting</a:t>
            </a:r>
            <a:r>
              <a:rPr lang="de-AT"/>
              <a:t> a </a:t>
            </a:r>
            <a:r>
              <a:rPr lang="de-AT" err="1"/>
              <a:t>random</a:t>
            </a:r>
            <a:r>
              <a:rPr lang="de-AT"/>
              <a:t> </a:t>
            </a:r>
            <a:r>
              <a:rPr lang="de-AT" err="1"/>
              <a:t>subset</a:t>
            </a:r>
            <a:r>
              <a:rPr lang="de-AT"/>
              <a:t> </a:t>
            </a:r>
            <a:r>
              <a:rPr lang="de-AT" err="1"/>
              <a:t>of</a:t>
            </a:r>
            <a:r>
              <a:rPr lang="de-AT"/>
              <a:t> </a:t>
            </a:r>
            <a:r>
              <a:rPr lang="de-AT" err="1"/>
              <a:t>characters</a:t>
            </a:r>
            <a:r>
              <a:rPr lang="de-AT"/>
              <a:t> </a:t>
            </a:r>
            <a:r>
              <a:rPr lang="de-AT" err="1"/>
              <a:t>more</a:t>
            </a:r>
            <a:r>
              <a:rPr lang="de-AT"/>
              <a:t> </a:t>
            </a:r>
            <a:r>
              <a:rPr lang="de-AT" err="1"/>
              <a:t>heavily</a:t>
            </a:r>
            <a:r>
              <a:rPr lang="de-AT"/>
              <a:t> and </a:t>
            </a:r>
            <a:r>
              <a:rPr lang="de-AT" err="1"/>
              <a:t>seeing</a:t>
            </a:r>
            <a:r>
              <a:rPr lang="de-AT"/>
              <a:t> </a:t>
            </a:r>
            <a:r>
              <a:rPr lang="de-AT" err="1"/>
              <a:t>if</a:t>
            </a:r>
            <a:r>
              <a:rPr lang="de-AT"/>
              <a:t> a </a:t>
            </a:r>
            <a:r>
              <a:rPr lang="de-AT" err="1"/>
              <a:t>better</a:t>
            </a:r>
            <a:r>
              <a:rPr lang="de-AT"/>
              <a:t> </a:t>
            </a:r>
            <a:r>
              <a:rPr lang="de-AT" err="1"/>
              <a:t>fitting</a:t>
            </a:r>
            <a:r>
              <a:rPr lang="de-AT"/>
              <a:t> </a:t>
            </a:r>
            <a:r>
              <a:rPr lang="de-AT" err="1"/>
              <a:t>tree</a:t>
            </a:r>
            <a:r>
              <a:rPr lang="de-AT"/>
              <a:t> </a:t>
            </a:r>
            <a:r>
              <a:rPr lang="de-AT" err="1"/>
              <a:t>can</a:t>
            </a:r>
            <a:r>
              <a:rPr lang="de-AT"/>
              <a:t> </a:t>
            </a:r>
            <a:r>
              <a:rPr lang="de-AT" err="1"/>
              <a:t>be</a:t>
            </a:r>
            <a:r>
              <a:rPr lang="de-AT"/>
              <a:t> </a:t>
            </a:r>
            <a:r>
              <a:rPr lang="de-AT" err="1"/>
              <a:t>found</a:t>
            </a:r>
            <a:r>
              <a:rPr lang="de-AT"/>
              <a:t>. </a:t>
            </a:r>
            <a:r>
              <a:rPr lang="de-AT">
                <a:sym typeface="Wingdings" panose="05000000000000000000" pitchFamily="2" charset="2"/>
              </a:rPr>
              <a:t> </a:t>
            </a:r>
            <a:r>
              <a:rPr lang="de-AT" err="1">
                <a:sym typeface="Wingdings" panose="05000000000000000000" pitchFamily="2" charset="2"/>
              </a:rPr>
              <a:t>escape</a:t>
            </a:r>
            <a:r>
              <a:rPr lang="de-AT">
                <a:sym typeface="Wingdings" panose="05000000000000000000" pitchFamily="2" charset="2"/>
              </a:rPr>
              <a:t> </a:t>
            </a:r>
            <a:r>
              <a:rPr lang="de-AT" err="1">
                <a:sym typeface="Wingdings" panose="05000000000000000000" pitchFamily="2" charset="2"/>
              </a:rPr>
              <a:t>local</a:t>
            </a:r>
            <a:r>
              <a:rPr lang="de-AT">
                <a:sym typeface="Wingdings" panose="05000000000000000000" pitchFamily="2" charset="2"/>
              </a:rPr>
              <a:t> </a:t>
            </a:r>
            <a:r>
              <a:rPr lang="de-AT" err="1">
                <a:sym typeface="Wingdings" panose="05000000000000000000" pitchFamily="2" charset="2"/>
              </a:rPr>
              <a:t>optima</a:t>
            </a:r>
            <a:r>
              <a:rPr lang="de-AT">
                <a:sym typeface="Wingdings" panose="05000000000000000000" pitchFamily="2" charset="2"/>
              </a:rPr>
              <a:t> </a:t>
            </a:r>
            <a:r>
              <a:rPr lang="de-AT" err="1">
                <a:sym typeface="Wingdings" panose="05000000000000000000" pitchFamily="2" charset="2"/>
              </a:rPr>
              <a:t>using</a:t>
            </a:r>
            <a:r>
              <a:rPr lang="de-AT">
                <a:sym typeface="Wingdings" panose="05000000000000000000" pitchFamily="2" charset="2"/>
              </a:rPr>
              <a:t> </a:t>
            </a:r>
            <a:r>
              <a:rPr lang="de-AT" err="1">
                <a:sym typeface="Wingdings" panose="05000000000000000000" pitchFamily="2" charset="2"/>
              </a:rPr>
              <a:t>randomness</a:t>
            </a:r>
            <a:r>
              <a:rPr lang="de-AT">
                <a:sym typeface="Wingdings" panose="05000000000000000000" pitchFamily="2" charset="2"/>
              </a:rPr>
              <a:t>. </a:t>
            </a:r>
          </a:p>
          <a:p>
            <a:endParaRPr lang="de-AT">
              <a:sym typeface="Wingdings" panose="05000000000000000000" pitchFamily="2" charset="2"/>
            </a:endParaRPr>
          </a:p>
          <a:p>
            <a:r>
              <a:rPr lang="de-AT">
                <a:sym typeface="Wingdings" panose="05000000000000000000" pitchFamily="2" charset="2"/>
              </a:rPr>
              <a:t>ACCTRAN </a:t>
            </a:r>
            <a:r>
              <a:rPr lang="de-AT" err="1">
                <a:sym typeface="Wingdings" panose="05000000000000000000" pitchFamily="2" charset="2"/>
              </a:rPr>
              <a:t>uses</a:t>
            </a:r>
            <a:r>
              <a:rPr lang="de-AT">
                <a:sym typeface="Wingdings" panose="05000000000000000000" pitchFamily="2" charset="2"/>
              </a:rPr>
              <a:t> </a:t>
            </a:r>
            <a:r>
              <a:rPr lang="de-AT" err="1">
                <a:sym typeface="Wingdings" panose="05000000000000000000" pitchFamily="2" charset="2"/>
              </a:rPr>
              <a:t>Nearest</a:t>
            </a:r>
            <a:r>
              <a:rPr lang="de-AT">
                <a:sym typeface="Wingdings" panose="05000000000000000000" pitchFamily="2" charset="2"/>
              </a:rPr>
              <a:t> </a:t>
            </a:r>
            <a:r>
              <a:rPr lang="de-AT" err="1">
                <a:sym typeface="Wingdings" panose="05000000000000000000" pitchFamily="2" charset="2"/>
              </a:rPr>
              <a:t>Neighbor</a:t>
            </a:r>
            <a:r>
              <a:rPr lang="de-AT">
                <a:sym typeface="Wingdings" panose="05000000000000000000" pitchFamily="2" charset="2"/>
              </a:rPr>
              <a:t> Interchange (NNI), </a:t>
            </a:r>
            <a:r>
              <a:rPr lang="de-AT" err="1">
                <a:sym typeface="Wingdings" panose="05000000000000000000" pitchFamily="2" charset="2"/>
              </a:rPr>
              <a:t>which</a:t>
            </a:r>
            <a:r>
              <a:rPr lang="de-AT">
                <a:sym typeface="Wingdings" panose="05000000000000000000" pitchFamily="2" charset="2"/>
              </a:rPr>
              <a:t> </a:t>
            </a:r>
            <a:r>
              <a:rPr lang="de-AT" err="1">
                <a:sym typeface="Wingdings" panose="05000000000000000000" pitchFamily="2" charset="2"/>
              </a:rPr>
              <a:t>involves</a:t>
            </a:r>
            <a:r>
              <a:rPr lang="de-AT">
                <a:sym typeface="Wingdings" panose="05000000000000000000" pitchFamily="2" charset="2"/>
              </a:rPr>
              <a:t> </a:t>
            </a:r>
            <a:r>
              <a:rPr lang="de-AT" err="1">
                <a:sym typeface="Wingdings" panose="05000000000000000000" pitchFamily="2" charset="2"/>
              </a:rPr>
              <a:t>rearranging</a:t>
            </a:r>
            <a:r>
              <a:rPr lang="de-AT">
                <a:sym typeface="Wingdings" panose="05000000000000000000" pitchFamily="2" charset="2"/>
              </a:rPr>
              <a:t> </a:t>
            </a:r>
            <a:r>
              <a:rPr lang="de-AT" err="1">
                <a:sym typeface="Wingdings" panose="05000000000000000000" pitchFamily="2" charset="2"/>
              </a:rPr>
              <a:t>subtrees</a:t>
            </a:r>
            <a:r>
              <a:rPr lang="de-AT">
                <a:sym typeface="Wingdings" panose="05000000000000000000" pitchFamily="2" charset="2"/>
              </a:rPr>
              <a:t> </a:t>
            </a:r>
            <a:r>
              <a:rPr lang="de-AT" err="1">
                <a:sym typeface="Wingdings" panose="05000000000000000000" pitchFamily="2" charset="2"/>
              </a:rPr>
              <a:t>to</a:t>
            </a:r>
            <a:r>
              <a:rPr lang="de-AT">
                <a:sym typeface="Wingdings" panose="05000000000000000000" pitchFamily="2" charset="2"/>
              </a:rPr>
              <a:t> </a:t>
            </a:r>
            <a:r>
              <a:rPr lang="de-AT" err="1">
                <a:sym typeface="Wingdings" panose="05000000000000000000" pitchFamily="2" charset="2"/>
              </a:rPr>
              <a:t>generate</a:t>
            </a:r>
            <a:r>
              <a:rPr lang="de-AT">
                <a:sym typeface="Wingdings" panose="05000000000000000000" pitchFamily="2" charset="2"/>
              </a:rPr>
              <a:t> </a:t>
            </a:r>
            <a:r>
              <a:rPr lang="de-AT" err="1">
                <a:sym typeface="Wingdings" panose="05000000000000000000" pitchFamily="2" charset="2"/>
              </a:rPr>
              <a:t>new</a:t>
            </a:r>
            <a:r>
              <a:rPr lang="de-AT">
                <a:sym typeface="Wingdings" panose="05000000000000000000" pitchFamily="2" charset="2"/>
              </a:rPr>
              <a:t> </a:t>
            </a:r>
            <a:r>
              <a:rPr lang="de-AT" err="1">
                <a:sym typeface="Wingdings" panose="05000000000000000000" pitchFamily="2" charset="2"/>
              </a:rPr>
              <a:t>configurations</a:t>
            </a:r>
            <a:r>
              <a:rPr lang="de-AT">
                <a:sym typeface="Wingdings" panose="05000000000000000000" pitchFamily="2" charset="2"/>
              </a:rPr>
              <a:t>, </a:t>
            </a:r>
            <a:r>
              <a:rPr lang="de-AT" err="1">
                <a:sym typeface="Wingdings" panose="05000000000000000000" pitchFamily="2" charset="2"/>
              </a:rPr>
              <a:t>then</a:t>
            </a:r>
            <a:r>
              <a:rPr lang="de-AT">
                <a:sym typeface="Wingdings" panose="05000000000000000000" pitchFamily="2" charset="2"/>
              </a:rPr>
              <a:t> </a:t>
            </a:r>
            <a:r>
              <a:rPr lang="de-AT" err="1">
                <a:sym typeface="Wingdings" panose="05000000000000000000" pitchFamily="2" charset="2"/>
              </a:rPr>
              <a:t>comparing</a:t>
            </a:r>
            <a:r>
              <a:rPr lang="de-AT">
                <a:sym typeface="Wingdings" panose="05000000000000000000" pitchFamily="2" charset="2"/>
              </a:rPr>
              <a:t> </a:t>
            </a:r>
            <a:r>
              <a:rPr lang="de-AT" err="1">
                <a:sym typeface="Wingdings" panose="05000000000000000000" pitchFamily="2" charset="2"/>
              </a:rPr>
              <a:t>the</a:t>
            </a:r>
            <a:r>
              <a:rPr lang="de-AT">
                <a:sym typeface="Wingdings" panose="05000000000000000000" pitchFamily="2" charset="2"/>
              </a:rPr>
              <a:t> </a:t>
            </a:r>
            <a:r>
              <a:rPr lang="de-AT" err="1">
                <a:sym typeface="Wingdings" panose="05000000000000000000" pitchFamily="2" charset="2"/>
              </a:rPr>
              <a:t>parsimony</a:t>
            </a:r>
            <a:r>
              <a:rPr lang="de-AT">
                <a:sym typeface="Wingdings" panose="05000000000000000000" pitchFamily="2" charset="2"/>
              </a:rPr>
              <a:t> </a:t>
            </a:r>
            <a:r>
              <a:rPr lang="de-AT" err="1">
                <a:sym typeface="Wingdings" panose="05000000000000000000" pitchFamily="2" charset="2"/>
              </a:rPr>
              <a:t>scores</a:t>
            </a:r>
            <a:r>
              <a:rPr lang="de-AT">
                <a:sym typeface="Wingdings" panose="05000000000000000000" pitchFamily="2" charset="2"/>
              </a:rPr>
              <a:t>. </a:t>
            </a:r>
          </a:p>
          <a:p>
            <a:r>
              <a:rPr lang="de-AT" err="1">
                <a:sym typeface="Wingdings" panose="05000000000000000000" pitchFamily="2" charset="2"/>
              </a:rPr>
              <a:t>Acctran</a:t>
            </a:r>
            <a:r>
              <a:rPr lang="de-AT">
                <a:sym typeface="Wingdings" panose="05000000000000000000" pitchFamily="2" charset="2"/>
              </a:rPr>
              <a:t> </a:t>
            </a:r>
            <a:r>
              <a:rPr lang="de-AT" err="1">
                <a:sym typeface="Wingdings" panose="05000000000000000000" pitchFamily="2" charset="2"/>
              </a:rPr>
              <a:t>places</a:t>
            </a:r>
            <a:r>
              <a:rPr lang="de-AT">
                <a:sym typeface="Wingdings" panose="05000000000000000000" pitchFamily="2" charset="2"/>
              </a:rPr>
              <a:t> </a:t>
            </a:r>
            <a:r>
              <a:rPr lang="de-AT" err="1">
                <a:sym typeface="Wingdings" panose="05000000000000000000" pitchFamily="2" charset="2"/>
              </a:rPr>
              <a:t>evolutionary</a:t>
            </a:r>
            <a:r>
              <a:rPr lang="de-AT">
                <a:sym typeface="Wingdings" panose="05000000000000000000" pitchFamily="2" charset="2"/>
              </a:rPr>
              <a:t> </a:t>
            </a:r>
            <a:r>
              <a:rPr lang="de-AT" err="1">
                <a:sym typeface="Wingdings" panose="05000000000000000000" pitchFamily="2" charset="2"/>
              </a:rPr>
              <a:t>events</a:t>
            </a:r>
            <a:r>
              <a:rPr lang="de-AT">
                <a:sym typeface="Wingdings" panose="05000000000000000000" pitchFamily="2" charset="2"/>
              </a:rPr>
              <a:t> </a:t>
            </a:r>
            <a:r>
              <a:rPr lang="de-AT" err="1">
                <a:sym typeface="Wingdings" panose="05000000000000000000" pitchFamily="2" charset="2"/>
              </a:rPr>
              <a:t>near</a:t>
            </a:r>
            <a:r>
              <a:rPr lang="de-AT">
                <a:sym typeface="Wingdings" panose="05000000000000000000" pitchFamily="2" charset="2"/>
              </a:rPr>
              <a:t> </a:t>
            </a:r>
            <a:r>
              <a:rPr lang="de-AT" err="1">
                <a:sym typeface="Wingdings" panose="05000000000000000000" pitchFamily="2" charset="2"/>
              </a:rPr>
              <a:t>the</a:t>
            </a:r>
            <a:r>
              <a:rPr lang="de-AT">
                <a:sym typeface="Wingdings" panose="05000000000000000000" pitchFamily="2" charset="2"/>
              </a:rPr>
              <a:t> root </a:t>
            </a:r>
            <a:r>
              <a:rPr lang="de-AT" err="1">
                <a:sym typeface="Wingdings" panose="05000000000000000000" pitchFamily="2" charset="2"/>
              </a:rPr>
              <a:t>of</a:t>
            </a:r>
            <a:r>
              <a:rPr lang="de-AT">
                <a:sym typeface="Wingdings" panose="05000000000000000000" pitchFamily="2" charset="2"/>
              </a:rPr>
              <a:t> </a:t>
            </a:r>
            <a:r>
              <a:rPr lang="de-AT" err="1">
                <a:sym typeface="Wingdings" panose="05000000000000000000" pitchFamily="2" charset="2"/>
              </a:rPr>
              <a:t>the</a:t>
            </a:r>
            <a:r>
              <a:rPr lang="de-AT">
                <a:sym typeface="Wingdings" panose="05000000000000000000" pitchFamily="2" charset="2"/>
              </a:rPr>
              <a:t> </a:t>
            </a:r>
            <a:r>
              <a:rPr lang="de-AT" err="1">
                <a:sym typeface="Wingdings" panose="05000000000000000000" pitchFamily="2" charset="2"/>
              </a:rPr>
              <a:t>tree</a:t>
            </a:r>
            <a:r>
              <a:rPr lang="de-AT">
                <a:sym typeface="Wingdings" panose="05000000000000000000" pitchFamily="2" charset="2"/>
              </a:rPr>
              <a:t>, </a:t>
            </a:r>
            <a:r>
              <a:rPr lang="en-US"/>
              <a:t>, assuming that they occur early and then are maintained.</a:t>
            </a:r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86173-77E2-47E8-AF4E-331FEFEFBA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31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err="1"/>
              <a:t>parsimony</a:t>
            </a:r>
            <a:r>
              <a:rPr lang="de-AT"/>
              <a:t> </a:t>
            </a:r>
            <a:r>
              <a:rPr lang="de-AT" err="1"/>
              <a:t>function</a:t>
            </a:r>
            <a:r>
              <a:rPr lang="de-AT"/>
              <a:t> </a:t>
            </a:r>
            <a:r>
              <a:rPr lang="de-AT" err="1"/>
              <a:t>returns</a:t>
            </a:r>
            <a:r>
              <a:rPr lang="de-AT"/>
              <a:t> </a:t>
            </a:r>
            <a:r>
              <a:rPr lang="en-US" b="0" i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the parsimony score of a tree using either the </a:t>
            </a:r>
            <a:r>
              <a:rPr lang="en-US" b="0" i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sankoff</a:t>
            </a:r>
            <a:r>
              <a:rPr lang="en-US" b="0" i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 or the fitch algorithm (=method). </a:t>
            </a:r>
          </a:p>
          <a:p>
            <a:r>
              <a:rPr lang="en-US" b="0" i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cost: define a cost matrix for the transitions between two states</a:t>
            </a:r>
          </a:p>
          <a:p>
            <a:r>
              <a:rPr lang="en-US" b="0" i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site: return scores for specific sites.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86173-77E2-47E8-AF4E-331FEFEFBA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11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err="1"/>
              <a:t>function</a:t>
            </a:r>
            <a:r>
              <a:rPr lang="de-AT"/>
              <a:t> </a:t>
            </a:r>
            <a:r>
              <a:rPr lang="de-AT" err="1"/>
              <a:t>ancestral.pars</a:t>
            </a:r>
            <a:r>
              <a:rPr lang="de-AT"/>
              <a:t>, </a:t>
            </a:r>
            <a:r>
              <a:rPr lang="de-AT" err="1"/>
              <a:t>uses</a:t>
            </a:r>
            <a:r>
              <a:rPr lang="de-AT"/>
              <a:t> </a:t>
            </a:r>
            <a:r>
              <a:rPr lang="de-AT" err="1"/>
              <a:t>our</a:t>
            </a:r>
            <a:r>
              <a:rPr lang="de-AT"/>
              <a:t> </a:t>
            </a:r>
            <a:r>
              <a:rPr lang="de-AT" err="1"/>
              <a:t>reconstructed</a:t>
            </a:r>
            <a:r>
              <a:rPr lang="de-AT"/>
              <a:t> </a:t>
            </a:r>
            <a:r>
              <a:rPr lang="de-AT" err="1"/>
              <a:t>tree</a:t>
            </a:r>
            <a:r>
              <a:rPr lang="de-AT"/>
              <a:t> and </a:t>
            </a:r>
            <a:r>
              <a:rPr lang="de-AT" err="1"/>
              <a:t>the</a:t>
            </a:r>
            <a:r>
              <a:rPr lang="de-AT"/>
              <a:t> </a:t>
            </a:r>
            <a:r>
              <a:rPr lang="de-AT" err="1"/>
              <a:t>sequence</a:t>
            </a:r>
            <a:r>
              <a:rPr lang="de-AT"/>
              <a:t> </a:t>
            </a:r>
            <a:r>
              <a:rPr lang="de-AT" err="1"/>
              <a:t>data</a:t>
            </a:r>
            <a:r>
              <a:rPr lang="de-AT"/>
              <a:t> (variables </a:t>
            </a:r>
            <a:r>
              <a:rPr lang="de-AT" err="1"/>
              <a:t>tree</a:t>
            </a:r>
            <a:r>
              <a:rPr lang="de-AT"/>
              <a:t> &amp; </a:t>
            </a:r>
            <a:r>
              <a:rPr lang="de-AT" err="1"/>
              <a:t>primates</a:t>
            </a:r>
            <a:r>
              <a:rPr lang="de-AT"/>
              <a:t>“) </a:t>
            </a:r>
            <a:r>
              <a:rPr lang="de-AT" err="1"/>
              <a:t>as</a:t>
            </a:r>
            <a:r>
              <a:rPr lang="de-AT"/>
              <a:t> </a:t>
            </a:r>
            <a:r>
              <a:rPr lang="de-AT" err="1"/>
              <a:t>input</a:t>
            </a:r>
            <a:r>
              <a:rPr lang="de-AT"/>
              <a:t>. </a:t>
            </a:r>
          </a:p>
          <a:p>
            <a:endParaRPr lang="de-AT"/>
          </a:p>
          <a:p>
            <a:r>
              <a:rPr lang="en-US"/>
              <a:t>argument “type” defines the criterion to assign the internal nodes, e.g. MPR or ACCTRAN. </a:t>
            </a:r>
          </a:p>
          <a:p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ACCTRAN: assigns edge length and internal nodes to the tree, places changes near the root of the tree</a:t>
            </a:r>
          </a:p>
          <a:p>
            <a:r>
              <a:rPr lang="en-US"/>
              <a:t>MPR (most parsimonious reconstruction): reconstructs the ancestral states for each (internal) node as if there tree were rooted there. (But nodes are not independent of </a:t>
            </a:r>
            <a:r>
              <a:rPr lang="en-US" err="1"/>
              <a:t>eachother</a:t>
            </a:r>
            <a:r>
              <a:rPr lang="en-US"/>
              <a:t> </a:t>
            </a:r>
            <a:r>
              <a:rPr lang="en-US">
                <a:sym typeface="Wingdings" panose="05000000000000000000" pitchFamily="2" charset="2"/>
              </a:rPr>
              <a:t>state of one node can affect the choice of neighboring nodes)</a:t>
            </a:r>
          </a:p>
          <a:p>
            <a:endParaRPr lang="en-US">
              <a:sym typeface="Wingdings" panose="05000000000000000000" pitchFamily="2" charset="2"/>
            </a:endParaRPr>
          </a:p>
          <a:p>
            <a:r>
              <a:rPr lang="en-US">
                <a:sym typeface="Wingdings" panose="05000000000000000000" pitchFamily="2" charset="2"/>
              </a:rPr>
              <a:t>All ancestral reconstructions for parsimony are based on the fitch algorithm.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86173-77E2-47E8-AF4E-331FEFEFBA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0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err="1"/>
              <a:t>arguments</a:t>
            </a:r>
            <a:r>
              <a:rPr lang="de-AT"/>
              <a:t>: </a:t>
            </a:r>
            <a:r>
              <a:rPr lang="de-AT" err="1"/>
              <a:t>node</a:t>
            </a:r>
            <a:r>
              <a:rPr lang="de-AT"/>
              <a:t> (=</a:t>
            </a:r>
            <a:r>
              <a:rPr lang="de-AT" err="1"/>
              <a:t>specifies</a:t>
            </a:r>
            <a:r>
              <a:rPr lang="de-AT"/>
              <a:t> </a:t>
            </a:r>
            <a:r>
              <a:rPr lang="de-AT" err="1"/>
              <a:t>node</a:t>
            </a:r>
            <a:r>
              <a:rPr lang="de-AT"/>
              <a:t> </a:t>
            </a:r>
            <a:r>
              <a:rPr lang="de-AT" err="1"/>
              <a:t>for</a:t>
            </a:r>
            <a:r>
              <a:rPr lang="de-AT"/>
              <a:t> </a:t>
            </a:r>
            <a:r>
              <a:rPr lang="de-AT" err="1"/>
              <a:t>which</a:t>
            </a:r>
            <a:r>
              <a:rPr lang="de-AT"/>
              <a:t> </a:t>
            </a:r>
            <a:r>
              <a:rPr lang="de-AT" err="1"/>
              <a:t>the</a:t>
            </a:r>
            <a:r>
              <a:rPr lang="de-AT"/>
              <a:t> </a:t>
            </a:r>
            <a:r>
              <a:rPr lang="de-AT" err="1"/>
              <a:t>probabilities</a:t>
            </a:r>
            <a:r>
              <a:rPr lang="de-AT"/>
              <a:t> </a:t>
            </a:r>
            <a:r>
              <a:rPr lang="de-AT" err="1"/>
              <a:t>should</a:t>
            </a:r>
            <a:r>
              <a:rPr lang="de-AT"/>
              <a:t> </a:t>
            </a:r>
            <a:r>
              <a:rPr lang="de-AT" err="1"/>
              <a:t>be</a:t>
            </a:r>
            <a:r>
              <a:rPr lang="de-AT"/>
              <a:t> plottet), </a:t>
            </a:r>
            <a:r>
              <a:rPr lang="de-AT" err="1"/>
              <a:t>start</a:t>
            </a:r>
            <a:r>
              <a:rPr lang="de-AT"/>
              <a:t>/end </a:t>
            </a:r>
            <a:r>
              <a:rPr lang="de-AT" err="1"/>
              <a:t>position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86173-77E2-47E8-AF4E-331FEFEFBA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62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86173-77E2-47E8-AF4E-331FEFEFBA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22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DC2AE-24E5-E227-DF68-B3D9D7DCB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CAC61D-CC51-708A-A77B-C9AC1D92C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0F553-07BC-2154-ED4D-5673E889B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1FA4B-88B2-4BAC-ADBF-EAE824F0094A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E0F66-3DD4-75E3-3724-877AC84E1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CF41C-E192-3151-E87E-7862F31EC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1B4F-D31E-42C8-A428-746101154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33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EFB9E-F768-B2F7-7AF2-2D3017191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449D43-F3C1-1B98-CD35-8D4197190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84733-2AD3-FE36-793B-03E8A0465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1FA4B-88B2-4BAC-ADBF-EAE824F0094A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BC01F-1D24-83F0-044D-348D66FB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99250-B5E9-B58F-4BEE-B025C7AB1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1B4F-D31E-42C8-A428-746101154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9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50A286-6E03-ECB6-0ACD-AEBB249908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8DD1A4-4FCF-A385-45C5-3B3BE3060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C6FD0-F24A-3FE5-93D5-8F104A772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1FA4B-88B2-4BAC-ADBF-EAE824F0094A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C0B59-C7B2-0B69-0AAD-74480EA5A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391D5-6B5A-6588-59C6-F8058F0DE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1B4F-D31E-42C8-A428-746101154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4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36F35-DC05-FB80-B704-827E267B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C935F-54CB-B33A-9D62-752EC2ADB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3E6A3-23EC-D115-C9CB-519644131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1FA4B-88B2-4BAC-ADBF-EAE824F0094A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93CBD-2E98-D22D-AC75-6EE040197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142ED-2A58-E405-3960-449108C41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1B4F-D31E-42C8-A428-746101154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4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0E6DF-1D3E-3A03-512D-975EAB580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29925-433F-EA46-2877-F62D6F3AC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B36E4-3FF9-60A7-73F6-9A6D2FA4C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1FA4B-88B2-4BAC-ADBF-EAE824F0094A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9A2F6-4DE3-65B2-B73E-1187F44A9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A19E6-1792-B332-3B4C-570422DD1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1B4F-D31E-42C8-A428-746101154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58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6F4EA-B014-EA34-2247-8BE9A597F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6F167-5A0B-163F-9467-8BB1363FA1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188FF9-D7E3-4FA6-3325-3E05788D2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29D4C-82C0-28A8-F1A6-54A9FBC77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1FA4B-88B2-4BAC-ADBF-EAE824F0094A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E7AE1-95FC-0BBE-4732-D0ED2A629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86699-0440-90E7-5AA4-2EB7CF7EA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1B4F-D31E-42C8-A428-746101154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2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8FA05-B821-7C74-1B97-5525CD092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00733-6042-0CB8-D96B-66D2ED259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704DD-FD16-C84E-22D4-DDFA635AC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F7235E-64EE-7059-3DC0-A383FEBAC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B3E8E6-0A42-743D-F9FA-1496E09A1F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31BE1F-5AB3-3E82-C9A0-387FD02B8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1FA4B-88B2-4BAC-ADBF-EAE824F0094A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62E11F-990D-E996-48E3-ECD10DA56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102627-BD47-51C5-4831-0C69F1F7B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1B4F-D31E-42C8-A428-746101154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91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73CEE-C3A8-12BF-BEB5-0F757DE5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CCBA9-EAB9-4E35-B779-FD8422249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1FA4B-88B2-4BAC-ADBF-EAE824F0094A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76A2A1-8F88-2D6A-9457-E074EF4BC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D0EE9B-FF78-1974-C160-FE6B9F256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1B4F-D31E-42C8-A428-746101154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0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EB2294-FFD1-57CF-CF42-B91160901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1FA4B-88B2-4BAC-ADBF-EAE824F0094A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1A8CB8-8346-4C50-16D9-6DD9BB1CA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D94E9-E257-D192-BC44-15F731060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1B4F-D31E-42C8-A428-746101154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5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935E4-81F8-71EA-1B51-A9949CDC0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AEC03-A9B5-D153-7A97-07F849915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9C0E17-147B-2C1E-F5A4-A3F5A084B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974C77-0A87-E8E9-122D-DC78D59DB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1FA4B-88B2-4BAC-ADBF-EAE824F0094A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F6394-AE68-04DF-FFF9-71ECC5588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EFC14-B5A6-9378-9795-64C889A2E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1B4F-D31E-42C8-A428-746101154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9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87C8B-824F-6A4F-3453-54AC1D4A5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B0B134-AC2A-B0A5-5A69-FF58FE0861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C4D9B-1199-7FA9-71B1-49C9BC257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05DFF1-E457-570B-C445-393C1404D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1FA4B-88B2-4BAC-ADBF-EAE824F0094A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C05C2-937D-2945-2837-20F8D30EB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8F34D-FE15-6300-4F47-6D7F2A342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1B4F-D31E-42C8-A428-746101154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80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26EBCD-2A4F-45C6-083C-6ED472370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EFFAB-D296-E7DE-605A-3C4A1D71C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F8E7D-AF02-BD1A-5DDC-2DF51C865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11FA4B-88B2-4BAC-ADBF-EAE824F0094A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89DE6-64FD-DCAE-9959-10C102112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B1FB7-372A-A9D7-EA1C-C06873C9C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801B4F-D31E-42C8-A428-746101154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00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lausVigo/phangorn/blob/master/vignettes/Ancestral.Rm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forest with trees and plants&#10;&#10;Description automatically generated with medium confidence">
            <a:extLst>
              <a:ext uri="{FF2B5EF4-FFF2-40B4-BE49-F238E27FC236}">
                <a16:creationId xmlns:a16="http://schemas.microsoft.com/office/drawing/2014/main" id="{FAEF92D6-CB56-0506-4D9A-8E47DEB74E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35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7876A5-BBE4-8EB4-55B3-EF44A33F9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de-AT">
                <a:solidFill>
                  <a:srgbClr val="FFFFFF"/>
                </a:solidFill>
              </a:rPr>
              <a:t>Ancestral Sequence Reconstruction </a:t>
            </a:r>
            <a:br>
              <a:rPr lang="de-AT">
                <a:solidFill>
                  <a:srgbClr val="FFFFFF"/>
                </a:solidFill>
              </a:rPr>
            </a:br>
            <a:r>
              <a:rPr lang="de-AT">
                <a:solidFill>
                  <a:srgbClr val="FFFFFF"/>
                </a:solidFill>
              </a:rPr>
              <a:t>using the </a:t>
            </a:r>
            <a:r>
              <a:rPr lang="de-AT" i="1">
                <a:solidFill>
                  <a:srgbClr val="FFFFFF"/>
                </a:solidFill>
              </a:rPr>
              <a:t>phangorn</a:t>
            </a:r>
            <a:r>
              <a:rPr lang="de-AT">
                <a:solidFill>
                  <a:srgbClr val="FFFFFF"/>
                </a:solidFill>
              </a:rPr>
              <a:t> package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17DD6-C82B-C055-66BB-E17ECFB8E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de-AT">
                <a:solidFill>
                  <a:srgbClr val="FFFFFF"/>
                </a:solidFill>
              </a:rPr>
              <a:t>MOL.981 Computational Biotechnology</a:t>
            </a:r>
          </a:p>
          <a:p>
            <a:r>
              <a:rPr lang="de-AT">
                <a:solidFill>
                  <a:srgbClr val="FFFFFF"/>
                </a:solidFill>
              </a:rPr>
              <a:t>Tara Steidl, Charis Wardell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597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A2374-E642-5B33-2393-F95577604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/>
              <a:t>2. </a:t>
            </a:r>
            <a:r>
              <a:rPr lang="de-AT" err="1"/>
              <a:t>Reconstruct</a:t>
            </a:r>
            <a:r>
              <a:rPr lang="de-AT"/>
              <a:t> a </a:t>
            </a:r>
            <a:r>
              <a:rPr lang="de-AT" err="1"/>
              <a:t>tree</a:t>
            </a:r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8C6B5D2-A446-40BE-3F88-0ABBCC4A0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AT" err="1"/>
              <a:t>Example</a:t>
            </a:r>
            <a:r>
              <a:rPr lang="de-AT"/>
              <a:t>: </a:t>
            </a:r>
            <a:r>
              <a:rPr lang="de-AT" err="1"/>
              <a:t>Parsimony</a:t>
            </a:r>
            <a:r>
              <a:rPr lang="de-AT"/>
              <a:t> </a:t>
            </a:r>
            <a:r>
              <a:rPr lang="de-AT" err="1"/>
              <a:t>Reconstructions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3D6C2C-A1E6-E911-C7D0-9757B411F7F6}"/>
              </a:ext>
            </a:extLst>
          </p:cNvPr>
          <p:cNvSpPr txBox="1"/>
          <p:nvPr/>
        </p:nvSpPr>
        <p:spPr>
          <a:xfrm>
            <a:off x="394956" y="4694660"/>
            <a:ext cx="5338441" cy="1446550"/>
          </a:xfrm>
          <a:prstGeom prst="borderCallout1">
            <a:avLst>
              <a:gd name="adj1" fmla="val 787"/>
              <a:gd name="adj2" fmla="val 17278"/>
              <a:gd name="adj3" fmla="val -53854"/>
              <a:gd name="adj4" fmla="val 31582"/>
            </a:avLst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sz="2200" err="1"/>
              <a:t>pratchet</a:t>
            </a:r>
            <a:r>
              <a:rPr lang="de-AT" sz="2200"/>
              <a:t> </a:t>
            </a:r>
            <a:r>
              <a:rPr lang="de-AT" sz="2200" err="1"/>
              <a:t>implements</a:t>
            </a:r>
            <a:r>
              <a:rPr lang="de-AT" sz="2200"/>
              <a:t> </a:t>
            </a:r>
            <a:r>
              <a:rPr lang="de-AT" sz="2200" err="1"/>
              <a:t>parsimony</a:t>
            </a:r>
            <a:r>
              <a:rPr lang="de-AT" sz="2200"/>
              <a:t> </a:t>
            </a:r>
            <a:r>
              <a:rPr lang="de-AT" sz="2200" err="1"/>
              <a:t>ratchet</a:t>
            </a:r>
            <a:r>
              <a:rPr lang="de-AT" sz="2200"/>
              <a:t> </a:t>
            </a:r>
            <a:r>
              <a:rPr lang="de-AT" sz="2200" err="1"/>
              <a:t>to</a:t>
            </a:r>
            <a:r>
              <a:rPr lang="de-AT" sz="2200"/>
              <a:t> find </a:t>
            </a:r>
            <a:r>
              <a:rPr lang="de-AT" sz="2200" err="1"/>
              <a:t>the</a:t>
            </a:r>
            <a:r>
              <a:rPr lang="de-AT" sz="2200"/>
              <a:t> </a:t>
            </a:r>
            <a:r>
              <a:rPr lang="de-AT" sz="2200" err="1"/>
              <a:t>most</a:t>
            </a:r>
            <a:r>
              <a:rPr lang="de-AT" sz="2200"/>
              <a:t> </a:t>
            </a:r>
            <a:r>
              <a:rPr lang="de-AT" sz="2200" err="1"/>
              <a:t>parsimonious</a:t>
            </a:r>
            <a:r>
              <a:rPr lang="de-AT" sz="2200"/>
              <a:t> </a:t>
            </a:r>
            <a:r>
              <a:rPr lang="de-AT" sz="2200" err="1"/>
              <a:t>tree</a:t>
            </a:r>
            <a:r>
              <a:rPr lang="de-AT" sz="2200"/>
              <a:t>(s). </a:t>
            </a:r>
          </a:p>
          <a:p>
            <a:r>
              <a:rPr lang="de-AT" sz="2200" err="1"/>
              <a:t>other</a:t>
            </a:r>
            <a:r>
              <a:rPr lang="de-AT" sz="2200"/>
              <a:t> </a:t>
            </a:r>
            <a:r>
              <a:rPr lang="de-AT" sz="2200" err="1"/>
              <a:t>arguments</a:t>
            </a:r>
            <a:r>
              <a:rPr lang="de-AT" sz="2200"/>
              <a:t>: </a:t>
            </a:r>
            <a:r>
              <a:rPr lang="de-AT" sz="2200" err="1"/>
              <a:t>starting</a:t>
            </a:r>
            <a:r>
              <a:rPr lang="de-AT" sz="2200"/>
              <a:t> </a:t>
            </a:r>
            <a:r>
              <a:rPr lang="de-AT" sz="2200" err="1"/>
              <a:t>tree</a:t>
            </a:r>
            <a:r>
              <a:rPr lang="de-AT" sz="2200"/>
              <a:t>, </a:t>
            </a:r>
            <a:r>
              <a:rPr lang="de-AT" sz="2200" err="1"/>
              <a:t>method</a:t>
            </a:r>
            <a:r>
              <a:rPr lang="de-AT" sz="2200"/>
              <a:t>, </a:t>
            </a:r>
            <a:r>
              <a:rPr lang="de-AT" sz="2200" err="1"/>
              <a:t>maxit</a:t>
            </a:r>
            <a:r>
              <a:rPr lang="de-AT" sz="2200"/>
              <a:t>/</a:t>
            </a:r>
            <a:r>
              <a:rPr lang="de-AT" sz="2200" err="1"/>
              <a:t>minit</a:t>
            </a:r>
            <a:r>
              <a:rPr lang="de-AT" sz="2200"/>
              <a:t>, k, </a:t>
            </a:r>
            <a:r>
              <a:rPr lang="de-AT" sz="2200" err="1"/>
              <a:t>etc</a:t>
            </a:r>
            <a:endParaRPr lang="de-AT" sz="2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FC7812-683E-A1C9-574E-8FAC5C43142E}"/>
              </a:ext>
            </a:extLst>
          </p:cNvPr>
          <p:cNvSpPr txBox="1"/>
          <p:nvPr/>
        </p:nvSpPr>
        <p:spPr>
          <a:xfrm>
            <a:off x="6077280" y="4694660"/>
            <a:ext cx="2029691" cy="1107996"/>
          </a:xfrm>
          <a:prstGeom prst="borderCallout1">
            <a:avLst>
              <a:gd name="adj1" fmla="val -2933"/>
              <a:gd name="adj2" fmla="val 13388"/>
              <a:gd name="adj3" fmla="val -69774"/>
              <a:gd name="adj4" fmla="val -23270"/>
            </a:avLst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sz="2200" err="1"/>
              <a:t>output</a:t>
            </a:r>
            <a:r>
              <a:rPr lang="de-AT" sz="2200"/>
              <a:t> </a:t>
            </a:r>
            <a:r>
              <a:rPr lang="de-AT" sz="2200" err="1"/>
              <a:t>of</a:t>
            </a:r>
            <a:r>
              <a:rPr lang="de-AT" sz="2200"/>
              <a:t> </a:t>
            </a:r>
            <a:r>
              <a:rPr lang="de-AT" sz="2200" err="1"/>
              <a:t>pratchet</a:t>
            </a:r>
            <a:r>
              <a:rPr lang="de-AT" sz="2200"/>
              <a:t> </a:t>
            </a:r>
            <a:r>
              <a:rPr lang="de-AT" sz="2200" err="1"/>
              <a:t>is</a:t>
            </a:r>
            <a:r>
              <a:rPr lang="de-AT" sz="2200"/>
              <a:t> </a:t>
            </a:r>
            <a:r>
              <a:rPr lang="de-AT" sz="2200" err="1"/>
              <a:t>fed</a:t>
            </a:r>
            <a:r>
              <a:rPr lang="de-AT" sz="2200"/>
              <a:t> </a:t>
            </a:r>
            <a:r>
              <a:rPr lang="de-AT" sz="2200" err="1"/>
              <a:t>to</a:t>
            </a:r>
            <a:r>
              <a:rPr lang="de-AT" sz="2200"/>
              <a:t> </a:t>
            </a:r>
            <a:r>
              <a:rPr lang="de-AT" sz="2200" err="1"/>
              <a:t>acctran</a:t>
            </a:r>
            <a:endParaRPr lang="de-AT" sz="22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8FEE5D-6878-329E-3B10-9E032A5BA9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28" b="14125"/>
          <a:stretch/>
        </p:blipFill>
        <p:spPr>
          <a:xfrm>
            <a:off x="370962" y="2484949"/>
            <a:ext cx="10736269" cy="1446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B33C8D-0ECB-B44E-FAF9-D0666C380ED6}"/>
              </a:ext>
            </a:extLst>
          </p:cNvPr>
          <p:cNvSpPr txBox="1"/>
          <p:nvPr/>
        </p:nvSpPr>
        <p:spPr>
          <a:xfrm>
            <a:off x="8451274" y="3182885"/>
            <a:ext cx="3246829" cy="2800767"/>
          </a:xfrm>
          <a:prstGeom prst="borderCallout1">
            <a:avLst>
              <a:gd name="adj1" fmla="val 42893"/>
              <a:gd name="adj2" fmla="val -562"/>
              <a:gd name="adj3" fmla="val 25724"/>
              <a:gd name="adj4" fmla="val -5753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sz="2200" err="1"/>
              <a:t>acctran</a:t>
            </a:r>
            <a:r>
              <a:rPr lang="de-AT" sz="2200"/>
              <a:t> </a:t>
            </a:r>
            <a:r>
              <a:rPr lang="de-AT" sz="2200" err="1"/>
              <a:t>performs</a:t>
            </a:r>
            <a:r>
              <a:rPr lang="de-AT" sz="2200"/>
              <a:t> </a:t>
            </a:r>
            <a:r>
              <a:rPr lang="de-AT" sz="2200" err="1"/>
              <a:t>accelerated</a:t>
            </a:r>
            <a:r>
              <a:rPr lang="de-AT" sz="2200"/>
              <a:t> </a:t>
            </a:r>
            <a:r>
              <a:rPr lang="de-AT" sz="2200" err="1"/>
              <a:t>transformation</a:t>
            </a:r>
            <a:r>
              <a:rPr lang="de-AT" sz="2200"/>
              <a:t> </a:t>
            </a:r>
            <a:r>
              <a:rPr lang="de-AT" sz="2200" err="1"/>
              <a:t>optimization</a:t>
            </a:r>
            <a:r>
              <a:rPr lang="de-AT" sz="2200"/>
              <a:t>, </a:t>
            </a:r>
            <a:r>
              <a:rPr lang="de-AT" sz="2200" err="1"/>
              <a:t>ie</a:t>
            </a:r>
            <a:r>
              <a:rPr lang="de-AT" sz="2200"/>
              <a:t>. </a:t>
            </a:r>
            <a:r>
              <a:rPr lang="de-AT" sz="2200" err="1"/>
              <a:t>assigns</a:t>
            </a:r>
            <a:r>
              <a:rPr lang="de-AT" sz="2200"/>
              <a:t> </a:t>
            </a:r>
            <a:r>
              <a:rPr lang="de-AT" sz="2200" err="1"/>
              <a:t>edge</a:t>
            </a:r>
            <a:r>
              <a:rPr lang="de-AT" sz="2200"/>
              <a:t> </a:t>
            </a:r>
            <a:r>
              <a:rPr lang="de-AT" sz="2200" err="1"/>
              <a:t>lengths</a:t>
            </a:r>
            <a:r>
              <a:rPr lang="de-AT" sz="2200"/>
              <a:t> and internal </a:t>
            </a:r>
            <a:r>
              <a:rPr lang="de-AT" sz="2200" err="1"/>
              <a:t>nodes</a:t>
            </a:r>
            <a:r>
              <a:rPr lang="de-AT" sz="2200"/>
              <a:t> </a:t>
            </a:r>
            <a:r>
              <a:rPr lang="de-AT" sz="2200" err="1"/>
              <a:t>to</a:t>
            </a:r>
            <a:r>
              <a:rPr lang="de-AT" sz="2200"/>
              <a:t> </a:t>
            </a:r>
            <a:r>
              <a:rPr lang="de-AT" sz="2200" err="1"/>
              <a:t>the</a:t>
            </a:r>
            <a:r>
              <a:rPr lang="de-AT" sz="2200"/>
              <a:t> </a:t>
            </a:r>
            <a:r>
              <a:rPr lang="de-AT" sz="2200" err="1"/>
              <a:t>tree</a:t>
            </a:r>
            <a:r>
              <a:rPr lang="de-AT" sz="2200"/>
              <a:t>, </a:t>
            </a:r>
            <a:r>
              <a:rPr lang="de-AT" sz="2200" err="1"/>
              <a:t>favoring</a:t>
            </a:r>
            <a:r>
              <a:rPr lang="de-AT" sz="2200"/>
              <a:t> </a:t>
            </a:r>
            <a:r>
              <a:rPr lang="de-AT" sz="2200" err="1"/>
              <a:t>changes</a:t>
            </a:r>
            <a:r>
              <a:rPr lang="de-AT" sz="2200"/>
              <a:t> </a:t>
            </a:r>
            <a:r>
              <a:rPr lang="de-AT" sz="2200" err="1"/>
              <a:t>near</a:t>
            </a:r>
            <a:r>
              <a:rPr lang="de-AT" sz="2200"/>
              <a:t> </a:t>
            </a:r>
            <a:r>
              <a:rPr lang="de-AT" sz="2200" err="1"/>
              <a:t>the</a:t>
            </a:r>
            <a:r>
              <a:rPr lang="de-AT" sz="2200"/>
              <a:t> root.</a:t>
            </a:r>
          </a:p>
        </p:txBody>
      </p:sp>
    </p:spTree>
    <p:extLst>
      <p:ext uri="{BB962C8B-B14F-4D97-AF65-F5344CB8AC3E}">
        <p14:creationId xmlns:p14="http://schemas.microsoft.com/office/powerpoint/2010/main" val="78989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822FCBD-9D36-6CCD-CBBD-4095B2CF027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AT"/>
              <a:t>3. </a:t>
            </a:r>
            <a:r>
              <a:rPr lang="de-AT" err="1"/>
              <a:t>Calculate</a:t>
            </a:r>
            <a:r>
              <a:rPr lang="de-AT"/>
              <a:t> </a:t>
            </a:r>
            <a:r>
              <a:rPr lang="de-AT" err="1"/>
              <a:t>Parsimony</a:t>
            </a:r>
            <a:r>
              <a:rPr lang="de-AT"/>
              <a:t> Score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CF18A6-413C-6655-03FE-F9AF812016EC}"/>
              </a:ext>
            </a:extLst>
          </p:cNvPr>
          <p:cNvSpPr txBox="1"/>
          <p:nvPr/>
        </p:nvSpPr>
        <p:spPr>
          <a:xfrm>
            <a:off x="635089" y="5259178"/>
            <a:ext cx="6335969" cy="1107996"/>
          </a:xfrm>
          <a:prstGeom prst="borderCallout1">
            <a:avLst>
              <a:gd name="adj1" fmla="val 787"/>
              <a:gd name="adj2" fmla="val 17278"/>
              <a:gd name="adj3" fmla="val -99348"/>
              <a:gd name="adj4" fmla="val 7055"/>
            </a:avLst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sz="2200" err="1"/>
              <a:t>pscore</a:t>
            </a:r>
            <a:r>
              <a:rPr lang="de-AT" sz="2200"/>
              <a:t> = total </a:t>
            </a:r>
            <a:r>
              <a:rPr lang="de-AT" sz="2200" err="1"/>
              <a:t>number</a:t>
            </a:r>
            <a:r>
              <a:rPr lang="de-AT" sz="2200"/>
              <a:t> </a:t>
            </a:r>
            <a:r>
              <a:rPr lang="de-AT" sz="2200" err="1"/>
              <a:t>of</a:t>
            </a:r>
            <a:r>
              <a:rPr lang="de-AT" sz="2200"/>
              <a:t> </a:t>
            </a:r>
            <a:r>
              <a:rPr lang="de-AT" sz="2200" err="1"/>
              <a:t>mutations</a:t>
            </a:r>
            <a:r>
              <a:rPr lang="de-AT" sz="2200"/>
              <a:t> </a:t>
            </a:r>
            <a:r>
              <a:rPr lang="de-AT" sz="2200" err="1"/>
              <a:t>required</a:t>
            </a:r>
            <a:r>
              <a:rPr lang="de-AT" sz="2200"/>
              <a:t> </a:t>
            </a:r>
            <a:r>
              <a:rPr lang="de-AT" sz="2200" err="1"/>
              <a:t>to</a:t>
            </a:r>
            <a:r>
              <a:rPr lang="de-AT" sz="2200"/>
              <a:t> </a:t>
            </a:r>
            <a:r>
              <a:rPr lang="de-AT" sz="2200" err="1"/>
              <a:t>explain</a:t>
            </a:r>
            <a:r>
              <a:rPr lang="de-AT" sz="2200"/>
              <a:t> </a:t>
            </a:r>
            <a:r>
              <a:rPr lang="de-AT" sz="2200" err="1"/>
              <a:t>the</a:t>
            </a:r>
            <a:r>
              <a:rPr lang="de-AT" sz="2200"/>
              <a:t> </a:t>
            </a:r>
            <a:r>
              <a:rPr lang="de-AT" sz="2200" err="1"/>
              <a:t>sequence</a:t>
            </a:r>
            <a:r>
              <a:rPr lang="de-AT" sz="2200"/>
              <a:t> </a:t>
            </a:r>
            <a:r>
              <a:rPr lang="de-AT" sz="2200" err="1"/>
              <a:t>data</a:t>
            </a:r>
            <a:r>
              <a:rPr lang="de-AT" sz="2200"/>
              <a:t> </a:t>
            </a:r>
            <a:r>
              <a:rPr lang="de-AT" sz="2200" err="1"/>
              <a:t>given</a:t>
            </a:r>
            <a:r>
              <a:rPr lang="de-AT" sz="2200"/>
              <a:t> </a:t>
            </a:r>
            <a:r>
              <a:rPr lang="de-AT" sz="2200" err="1"/>
              <a:t>the</a:t>
            </a:r>
            <a:r>
              <a:rPr lang="de-AT" sz="2200"/>
              <a:t> </a:t>
            </a:r>
            <a:r>
              <a:rPr lang="de-AT" sz="2200" err="1"/>
              <a:t>tree</a:t>
            </a:r>
            <a:r>
              <a:rPr lang="de-AT" sz="2200"/>
              <a:t> </a:t>
            </a:r>
            <a:r>
              <a:rPr lang="de-AT" sz="2200" err="1"/>
              <a:t>topology</a:t>
            </a:r>
            <a:r>
              <a:rPr lang="de-AT" sz="2200"/>
              <a:t>. </a:t>
            </a:r>
          </a:p>
          <a:p>
            <a:r>
              <a:rPr lang="de-AT" sz="2200" err="1"/>
              <a:t>other</a:t>
            </a:r>
            <a:r>
              <a:rPr lang="de-AT" sz="2200"/>
              <a:t> </a:t>
            </a:r>
            <a:r>
              <a:rPr lang="de-AT" sz="2200" err="1"/>
              <a:t>arguments</a:t>
            </a:r>
            <a:r>
              <a:rPr lang="de-AT" sz="2200"/>
              <a:t>: </a:t>
            </a:r>
            <a:r>
              <a:rPr lang="de-AT" sz="2200" err="1"/>
              <a:t>method</a:t>
            </a:r>
            <a:r>
              <a:rPr lang="de-AT" sz="2200"/>
              <a:t>, </a:t>
            </a:r>
            <a:r>
              <a:rPr lang="de-AT" sz="2200" err="1"/>
              <a:t>cost</a:t>
            </a:r>
            <a:r>
              <a:rPr lang="de-AT" sz="2200"/>
              <a:t>, </a:t>
            </a:r>
            <a:r>
              <a:rPr lang="de-AT" sz="2200" err="1"/>
              <a:t>site</a:t>
            </a:r>
            <a:r>
              <a:rPr lang="de-AT" sz="2200"/>
              <a:t>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CDFD6E-54BD-6AE8-9442-9B4658B50F01}"/>
              </a:ext>
            </a:extLst>
          </p:cNvPr>
          <p:cNvCxnSpPr>
            <a:cxnSpLocks/>
          </p:cNvCxnSpPr>
          <p:nvPr/>
        </p:nvCxnSpPr>
        <p:spPr>
          <a:xfrm>
            <a:off x="7259782" y="5836035"/>
            <a:ext cx="528782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itle 17">
            <a:extLst>
              <a:ext uri="{FF2B5EF4-FFF2-40B4-BE49-F238E27FC236}">
                <a16:creationId xmlns:a16="http://schemas.microsoft.com/office/drawing/2014/main" id="{E1FB3573-7949-9525-7E68-80632EDD5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err="1"/>
              <a:t>Example</a:t>
            </a:r>
            <a:r>
              <a:rPr lang="de-AT"/>
              <a:t>: </a:t>
            </a:r>
            <a:r>
              <a:rPr lang="de-AT" err="1"/>
              <a:t>Parsimony</a:t>
            </a:r>
            <a:r>
              <a:rPr lang="de-AT"/>
              <a:t> </a:t>
            </a:r>
            <a:r>
              <a:rPr lang="de-AT" err="1"/>
              <a:t>Reconstructions</a:t>
            </a:r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487705D-DC64-D9AC-2BAE-CBD1880E2D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29"/>
          <a:stretch/>
        </p:blipFill>
        <p:spPr>
          <a:xfrm>
            <a:off x="370962" y="2484949"/>
            <a:ext cx="10736269" cy="168878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FF9F7DF-9436-3B34-4BF7-30B42F7D4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7218" y="5641666"/>
            <a:ext cx="1252596" cy="3887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876BFD3-D8EF-A0C1-0017-C36064BD0F17}"/>
              </a:ext>
            </a:extLst>
          </p:cNvPr>
          <p:cNvSpPr txBox="1"/>
          <p:nvPr/>
        </p:nvSpPr>
        <p:spPr>
          <a:xfrm>
            <a:off x="9005455" y="4420036"/>
            <a:ext cx="1923721" cy="769441"/>
          </a:xfrm>
          <a:prstGeom prst="borderCallout1">
            <a:avLst>
              <a:gd name="adj1" fmla="val 579"/>
              <a:gd name="adj2" fmla="val 49150"/>
              <a:gd name="adj3" fmla="val -58003"/>
              <a:gd name="adj4" fmla="val 345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sz="2200" err="1"/>
              <a:t>assign</a:t>
            </a:r>
            <a:r>
              <a:rPr lang="de-AT" sz="2200"/>
              <a:t> </a:t>
            </a:r>
            <a:r>
              <a:rPr lang="de-AT" sz="2200" err="1"/>
              <a:t>unique</a:t>
            </a:r>
            <a:r>
              <a:rPr lang="de-AT" sz="2200"/>
              <a:t> </a:t>
            </a:r>
            <a:r>
              <a:rPr lang="de-AT" sz="2200" err="1"/>
              <a:t>node</a:t>
            </a:r>
            <a:r>
              <a:rPr lang="de-AT" sz="2200"/>
              <a:t> </a:t>
            </a:r>
            <a:r>
              <a:rPr lang="de-AT" sz="2200" err="1"/>
              <a:t>labels</a:t>
            </a:r>
            <a:endParaRPr lang="de-AT" sz="2200"/>
          </a:p>
        </p:txBody>
      </p:sp>
    </p:spTree>
    <p:extLst>
      <p:ext uri="{BB962C8B-B14F-4D97-AF65-F5344CB8AC3E}">
        <p14:creationId xmlns:p14="http://schemas.microsoft.com/office/powerpoint/2010/main" val="10550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22CEB-0E05-771F-7AE1-EA75C9587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/>
              <a:t>4. </a:t>
            </a:r>
            <a:r>
              <a:rPr lang="de-AT" err="1"/>
              <a:t>Ancestral</a:t>
            </a:r>
            <a:r>
              <a:rPr lang="de-AT"/>
              <a:t> </a:t>
            </a:r>
            <a:r>
              <a:rPr lang="de-AT" err="1"/>
              <a:t>character</a:t>
            </a:r>
            <a:r>
              <a:rPr lang="de-AT"/>
              <a:t> </a:t>
            </a:r>
            <a:r>
              <a:rPr lang="de-AT" err="1"/>
              <a:t>reconstruction</a:t>
            </a:r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9FF0D4D-C758-B05A-3E35-CCB4F8F41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AT" err="1"/>
              <a:t>Example</a:t>
            </a:r>
            <a:r>
              <a:rPr lang="de-AT"/>
              <a:t>: </a:t>
            </a:r>
            <a:r>
              <a:rPr lang="de-AT" err="1"/>
              <a:t>Parsimony</a:t>
            </a:r>
            <a:r>
              <a:rPr lang="de-AT"/>
              <a:t> </a:t>
            </a:r>
            <a:r>
              <a:rPr lang="de-AT" err="1"/>
              <a:t>Reconstructions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7803D4-6576-A7F0-094E-ABA542F3EE40}"/>
              </a:ext>
            </a:extLst>
          </p:cNvPr>
          <p:cNvSpPr txBox="1"/>
          <p:nvPr/>
        </p:nvSpPr>
        <p:spPr>
          <a:xfrm>
            <a:off x="838200" y="4001294"/>
            <a:ext cx="10325100" cy="2123658"/>
          </a:xfrm>
          <a:prstGeom prst="borderCallout1">
            <a:avLst>
              <a:gd name="adj1" fmla="val 57"/>
              <a:gd name="adj2" fmla="val 13563"/>
              <a:gd name="adj3" fmla="val -31393"/>
              <a:gd name="adj4" fmla="val 24304"/>
            </a:avLst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sz="2200" err="1"/>
              <a:t>function</a:t>
            </a:r>
            <a:r>
              <a:rPr lang="de-AT" sz="2200"/>
              <a:t> </a:t>
            </a:r>
            <a:r>
              <a:rPr lang="de-AT" sz="2200" err="1"/>
              <a:t>ancestral.pars</a:t>
            </a:r>
            <a:r>
              <a:rPr lang="de-AT" sz="2200"/>
              <a:t> </a:t>
            </a:r>
            <a:r>
              <a:rPr lang="de-AT" sz="2200" err="1"/>
              <a:t>reconstructs</a:t>
            </a:r>
            <a:r>
              <a:rPr lang="de-AT" sz="2200"/>
              <a:t> </a:t>
            </a:r>
            <a:r>
              <a:rPr lang="de-AT" sz="2200" err="1"/>
              <a:t>ancestral</a:t>
            </a:r>
            <a:r>
              <a:rPr lang="de-AT" sz="2200"/>
              <a:t> </a:t>
            </a:r>
            <a:r>
              <a:rPr lang="de-AT" sz="2200" err="1"/>
              <a:t>states</a:t>
            </a:r>
            <a:r>
              <a:rPr lang="de-AT" sz="2200"/>
              <a:t> </a:t>
            </a:r>
            <a:r>
              <a:rPr lang="de-AT" sz="2200" err="1"/>
              <a:t>using</a:t>
            </a:r>
            <a:r>
              <a:rPr lang="de-AT" sz="2200"/>
              <a:t> </a:t>
            </a:r>
            <a:r>
              <a:rPr lang="de-AT" sz="2200" err="1"/>
              <a:t>parsimony</a:t>
            </a:r>
            <a:r>
              <a:rPr lang="de-AT" sz="2200"/>
              <a:t> </a:t>
            </a:r>
            <a:r>
              <a:rPr lang="de-AT" sz="2200" err="1"/>
              <a:t>methods</a:t>
            </a:r>
            <a:r>
              <a:rPr lang="de-AT" sz="2200"/>
              <a:t>. </a:t>
            </a:r>
          </a:p>
          <a:p>
            <a:r>
              <a:rPr lang="de-AT" sz="2200"/>
              <a:t>possible </a:t>
            </a:r>
            <a:r>
              <a:rPr lang="de-AT" sz="2200" err="1"/>
              <a:t>method</a:t>
            </a:r>
            <a:r>
              <a:rPr lang="de-AT" sz="2200"/>
              <a:t> </a:t>
            </a:r>
            <a:r>
              <a:rPr lang="de-AT" sz="2200" err="1"/>
              <a:t>types</a:t>
            </a:r>
            <a:r>
              <a:rPr lang="de-AT" sz="220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200"/>
              <a:t>ACCTRAN: </a:t>
            </a:r>
            <a:r>
              <a:rPr lang="en-US" sz="2200"/>
              <a:t>assigns edge length and internal nodes to the tree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200"/>
              <a:t>MPR: </a:t>
            </a:r>
            <a:r>
              <a:rPr lang="de-AT" sz="2200" err="1"/>
              <a:t>reconstructs</a:t>
            </a:r>
            <a:r>
              <a:rPr lang="de-AT" sz="2200"/>
              <a:t> </a:t>
            </a:r>
            <a:r>
              <a:rPr lang="de-AT" sz="2200" err="1"/>
              <a:t>states</a:t>
            </a:r>
            <a:r>
              <a:rPr lang="de-AT" sz="2200"/>
              <a:t> </a:t>
            </a:r>
            <a:r>
              <a:rPr lang="de-AT" sz="2200" err="1"/>
              <a:t>for</a:t>
            </a:r>
            <a:r>
              <a:rPr lang="de-AT" sz="2200"/>
              <a:t> </a:t>
            </a:r>
            <a:r>
              <a:rPr lang="de-AT" sz="2200" err="1"/>
              <a:t>each</a:t>
            </a:r>
            <a:r>
              <a:rPr lang="de-AT" sz="2200"/>
              <a:t> (internal) </a:t>
            </a:r>
            <a:r>
              <a:rPr lang="de-AT" sz="2200" err="1"/>
              <a:t>node</a:t>
            </a:r>
            <a:r>
              <a:rPr lang="de-AT" sz="2200"/>
              <a:t> </a:t>
            </a:r>
            <a:r>
              <a:rPr lang="de-AT" sz="2200" err="1"/>
              <a:t>as</a:t>
            </a:r>
            <a:r>
              <a:rPr lang="de-AT" sz="2200"/>
              <a:t> </a:t>
            </a:r>
            <a:r>
              <a:rPr lang="de-AT" sz="2200" err="1"/>
              <a:t>if</a:t>
            </a:r>
            <a:r>
              <a:rPr lang="de-AT" sz="2200"/>
              <a:t> </a:t>
            </a:r>
            <a:r>
              <a:rPr lang="de-AT" sz="2200" err="1"/>
              <a:t>the</a:t>
            </a:r>
            <a:r>
              <a:rPr lang="de-AT" sz="2200"/>
              <a:t> </a:t>
            </a:r>
            <a:r>
              <a:rPr lang="de-AT" sz="2200" err="1"/>
              <a:t>tree</a:t>
            </a:r>
            <a:r>
              <a:rPr lang="de-AT" sz="2200"/>
              <a:t> was </a:t>
            </a:r>
            <a:r>
              <a:rPr lang="de-AT" sz="2200" err="1"/>
              <a:t>rooted</a:t>
            </a:r>
            <a:r>
              <a:rPr lang="de-AT" sz="2200"/>
              <a:t> </a:t>
            </a:r>
            <a:r>
              <a:rPr lang="de-AT" sz="2200" err="1"/>
              <a:t>there</a:t>
            </a:r>
            <a:r>
              <a:rPr lang="de-AT" sz="220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AT" sz="2200"/>
          </a:p>
          <a:p>
            <a:r>
              <a:rPr lang="de-AT" sz="2200" err="1"/>
              <a:t>store</a:t>
            </a:r>
            <a:r>
              <a:rPr lang="de-AT" sz="2200"/>
              <a:t> in variables.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992A62B-6250-6E4B-7F6A-35EBF5B1C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42973"/>
            <a:ext cx="8021782" cy="65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41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22CEB-0E05-771F-7AE1-EA75C9587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/>
              <a:t>5. </a:t>
            </a:r>
            <a:r>
              <a:rPr lang="de-AT" err="1"/>
              <a:t>Visualize</a:t>
            </a:r>
            <a:r>
              <a:rPr lang="de-AT"/>
              <a:t> </a:t>
            </a:r>
            <a:r>
              <a:rPr lang="de-AT" err="1"/>
              <a:t>proportions</a:t>
            </a:r>
            <a:r>
              <a:rPr lang="de-AT"/>
              <a:t> </a:t>
            </a:r>
            <a:r>
              <a:rPr lang="de-AT" err="1"/>
              <a:t>of</a:t>
            </a:r>
            <a:r>
              <a:rPr lang="de-AT"/>
              <a:t> </a:t>
            </a:r>
            <a:r>
              <a:rPr lang="de-AT" err="1"/>
              <a:t>nucleotides</a:t>
            </a:r>
            <a:r>
              <a:rPr lang="de-AT"/>
              <a:t> </a:t>
            </a:r>
            <a:r>
              <a:rPr lang="de-AT" err="1"/>
              <a:t>of</a:t>
            </a:r>
            <a:r>
              <a:rPr lang="de-AT"/>
              <a:t> </a:t>
            </a:r>
            <a:r>
              <a:rPr lang="de-AT" err="1"/>
              <a:t>ancestral</a:t>
            </a:r>
            <a:r>
              <a:rPr lang="de-AT"/>
              <a:t> </a:t>
            </a:r>
            <a:r>
              <a:rPr lang="de-AT" err="1"/>
              <a:t>states</a:t>
            </a:r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9FF0D4D-C758-B05A-3E35-CCB4F8F41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AT" err="1"/>
              <a:t>Example</a:t>
            </a:r>
            <a:r>
              <a:rPr lang="de-AT"/>
              <a:t>: </a:t>
            </a:r>
            <a:r>
              <a:rPr lang="de-AT" err="1"/>
              <a:t>Parsimony</a:t>
            </a:r>
            <a:r>
              <a:rPr lang="de-AT"/>
              <a:t> </a:t>
            </a:r>
            <a:r>
              <a:rPr lang="de-AT" err="1"/>
              <a:t>Reconstructions</a:t>
            </a:r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5B8C608-F00F-AEE5-17C0-51465036F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68148"/>
            <a:ext cx="6870879" cy="6489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7953BA9-9639-8B9F-F553-37B89E2226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9181" y="3567545"/>
            <a:ext cx="5811981" cy="3146236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B701E3E-DF93-9002-FECC-E0ED8934409E}"/>
              </a:ext>
            </a:extLst>
          </p:cNvPr>
          <p:cNvCxnSpPr>
            <a:cxnSpLocks/>
          </p:cNvCxnSpPr>
          <p:nvPr/>
        </p:nvCxnSpPr>
        <p:spPr>
          <a:xfrm>
            <a:off x="5541818" y="3567545"/>
            <a:ext cx="554182" cy="405054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CB1612A-9668-F4FF-70C7-E3D1D65FBB6B}"/>
              </a:ext>
            </a:extLst>
          </p:cNvPr>
          <p:cNvSpPr txBox="1"/>
          <p:nvPr/>
        </p:nvSpPr>
        <p:spPr>
          <a:xfrm>
            <a:off x="648944" y="4143055"/>
            <a:ext cx="4643492" cy="1107996"/>
          </a:xfrm>
          <a:prstGeom prst="borderCallout1">
            <a:avLst>
              <a:gd name="adj1" fmla="val 787"/>
              <a:gd name="adj2" fmla="val 17278"/>
              <a:gd name="adj3" fmla="val -84343"/>
              <a:gd name="adj4" fmla="val 26896"/>
            </a:avLst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sz="2200" err="1"/>
              <a:t>plot</a:t>
            </a:r>
            <a:r>
              <a:rPr lang="de-AT" sz="2200"/>
              <a:t> </a:t>
            </a:r>
            <a:r>
              <a:rPr lang="de-AT" sz="2200" err="1"/>
              <a:t>probabilities</a:t>
            </a:r>
            <a:r>
              <a:rPr lang="de-AT" sz="2200"/>
              <a:t> </a:t>
            </a:r>
            <a:r>
              <a:rPr lang="de-AT" sz="2200" err="1"/>
              <a:t>of</a:t>
            </a:r>
            <a:r>
              <a:rPr lang="de-AT" sz="2200"/>
              <a:t> </a:t>
            </a:r>
            <a:r>
              <a:rPr lang="de-AT" sz="2200" err="1"/>
              <a:t>first</a:t>
            </a:r>
            <a:r>
              <a:rPr lang="de-AT" sz="2200"/>
              <a:t> 20 </a:t>
            </a:r>
            <a:r>
              <a:rPr lang="de-AT" sz="2200" err="1"/>
              <a:t>nt</a:t>
            </a:r>
            <a:r>
              <a:rPr lang="de-AT" sz="2200"/>
              <a:t> </a:t>
            </a:r>
            <a:r>
              <a:rPr lang="de-AT" sz="2200" err="1"/>
              <a:t>for</a:t>
            </a:r>
            <a:r>
              <a:rPr lang="de-AT" sz="2200"/>
              <a:t> a </a:t>
            </a:r>
            <a:r>
              <a:rPr lang="de-AT" sz="2200" err="1"/>
              <a:t>particular</a:t>
            </a:r>
            <a:r>
              <a:rPr lang="de-AT" sz="2200"/>
              <a:t> </a:t>
            </a:r>
            <a:r>
              <a:rPr lang="de-AT" sz="2200" err="1"/>
              <a:t>node</a:t>
            </a:r>
            <a:r>
              <a:rPr lang="de-AT" sz="2200"/>
              <a:t> (</a:t>
            </a:r>
            <a:r>
              <a:rPr lang="de-AT" sz="2200" err="1"/>
              <a:t>here</a:t>
            </a:r>
            <a:r>
              <a:rPr lang="de-AT" sz="2200"/>
              <a:t>: root </a:t>
            </a:r>
            <a:r>
              <a:rPr lang="de-AT" sz="2200" err="1"/>
              <a:t>node</a:t>
            </a:r>
            <a:r>
              <a:rPr lang="de-AT" sz="2200"/>
              <a:t>) </a:t>
            </a:r>
            <a:r>
              <a:rPr lang="de-AT" sz="2200" err="1"/>
              <a:t>using</a:t>
            </a:r>
            <a:r>
              <a:rPr lang="de-AT" sz="2200"/>
              <a:t> MPR </a:t>
            </a:r>
            <a:r>
              <a:rPr lang="de-AT" sz="2200" err="1"/>
              <a:t>reconstruction</a:t>
            </a:r>
            <a:r>
              <a:rPr lang="de-AT" sz="220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4554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22CEB-0E05-771F-7AE1-EA75C9587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/>
              <a:t>6. Plot </a:t>
            </a:r>
            <a:r>
              <a:rPr lang="de-AT" err="1"/>
              <a:t>differences</a:t>
            </a:r>
            <a:r>
              <a:rPr lang="de-AT"/>
              <a:t> </a:t>
            </a:r>
            <a:r>
              <a:rPr lang="de-AT" err="1"/>
              <a:t>for</a:t>
            </a:r>
            <a:r>
              <a:rPr lang="de-AT"/>
              <a:t> </a:t>
            </a:r>
            <a:r>
              <a:rPr lang="de-AT" err="1"/>
              <a:t>site</a:t>
            </a:r>
            <a:r>
              <a:rPr lang="de-AT"/>
              <a:t> 17</a:t>
            </a:r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9FF0D4D-C758-B05A-3E35-CCB4F8F41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AT" err="1"/>
              <a:t>Example</a:t>
            </a:r>
            <a:r>
              <a:rPr lang="de-AT"/>
              <a:t>: </a:t>
            </a:r>
            <a:r>
              <a:rPr lang="de-AT" err="1"/>
              <a:t>Parsimony</a:t>
            </a:r>
            <a:r>
              <a:rPr lang="de-AT"/>
              <a:t> </a:t>
            </a:r>
            <a:r>
              <a:rPr lang="de-AT" err="1"/>
              <a:t>Reconstructions</a:t>
            </a:r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5D56DDD-02CC-EBE9-1647-60763665C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265" y="2441402"/>
            <a:ext cx="3232165" cy="6434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ADC2E30-B8F8-F8EA-DD05-4A6AF3D0C8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5008" y="2441402"/>
            <a:ext cx="3642363" cy="5691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079558-621A-F83F-0E5C-21C4BE8C10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0996" y="3332018"/>
            <a:ext cx="4860303" cy="33033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36DFC9-B368-660D-A6AB-0176D87769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1418" y="3332017"/>
            <a:ext cx="4829541" cy="330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957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22CEB-0E05-771F-7AE1-EA75C9587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/>
              <a:t>1. Fit a ML </a:t>
            </a:r>
            <a:r>
              <a:rPr lang="de-AT" err="1"/>
              <a:t>model</a:t>
            </a:r>
            <a:r>
              <a:rPr lang="de-AT"/>
              <a:t> </a:t>
            </a:r>
            <a:r>
              <a:rPr lang="de-AT" err="1"/>
              <a:t>to</a:t>
            </a:r>
            <a:r>
              <a:rPr lang="de-AT"/>
              <a:t> </a:t>
            </a:r>
            <a:r>
              <a:rPr lang="de-AT" err="1"/>
              <a:t>the</a:t>
            </a:r>
            <a:r>
              <a:rPr lang="de-AT"/>
              <a:t> </a:t>
            </a:r>
            <a:r>
              <a:rPr lang="de-AT" err="1"/>
              <a:t>data</a:t>
            </a:r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9FF0D4D-C758-B05A-3E35-CCB4F8F41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AT" err="1"/>
              <a:t>Example</a:t>
            </a:r>
            <a:r>
              <a:rPr lang="de-AT"/>
              <a:t>: </a:t>
            </a:r>
            <a:r>
              <a:rPr lang="de-AT" err="1"/>
              <a:t>Likelihood</a:t>
            </a:r>
            <a:r>
              <a:rPr lang="de-AT"/>
              <a:t> </a:t>
            </a:r>
            <a:r>
              <a:rPr lang="de-AT" err="1"/>
              <a:t>Reconstructions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A49683-C606-0A99-F955-ADFC3A673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11" y="3614779"/>
            <a:ext cx="9341653" cy="6533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9133AF-DE54-8A61-AE60-DE674DD5C90F}"/>
              </a:ext>
            </a:extLst>
          </p:cNvPr>
          <p:cNvSpPr txBox="1"/>
          <p:nvPr/>
        </p:nvSpPr>
        <p:spPr>
          <a:xfrm>
            <a:off x="5839691" y="2135225"/>
            <a:ext cx="5261044" cy="1107996"/>
          </a:xfrm>
          <a:prstGeom prst="borderCallout1">
            <a:avLst>
              <a:gd name="adj1" fmla="val 65704"/>
              <a:gd name="adj2" fmla="val 133"/>
              <a:gd name="adj3" fmla="val 133661"/>
              <a:gd name="adj4" fmla="val -66813"/>
            </a:avLst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sz="2200" err="1"/>
              <a:t>computes</a:t>
            </a:r>
            <a:r>
              <a:rPr lang="de-AT" sz="2200"/>
              <a:t> </a:t>
            </a:r>
            <a:r>
              <a:rPr lang="de-AT" sz="2200" err="1"/>
              <a:t>the</a:t>
            </a:r>
            <a:r>
              <a:rPr lang="de-AT" sz="2200"/>
              <a:t> </a:t>
            </a:r>
            <a:r>
              <a:rPr lang="de-AT" sz="2200" err="1"/>
              <a:t>likelihood</a:t>
            </a:r>
            <a:r>
              <a:rPr lang="de-AT" sz="2200"/>
              <a:t> </a:t>
            </a:r>
            <a:r>
              <a:rPr lang="de-AT" sz="2200" err="1"/>
              <a:t>of</a:t>
            </a:r>
            <a:r>
              <a:rPr lang="de-AT" sz="2200"/>
              <a:t> a </a:t>
            </a:r>
            <a:r>
              <a:rPr lang="de-AT" sz="2200" err="1"/>
              <a:t>phyl</a:t>
            </a:r>
            <a:r>
              <a:rPr lang="de-AT" sz="2200"/>
              <a:t>. </a:t>
            </a:r>
            <a:r>
              <a:rPr lang="de-AT" sz="2200" err="1"/>
              <a:t>tree</a:t>
            </a:r>
            <a:r>
              <a:rPr lang="de-AT" sz="2200"/>
              <a:t>, </a:t>
            </a:r>
            <a:r>
              <a:rPr lang="de-AT" sz="2200" err="1"/>
              <a:t>given</a:t>
            </a:r>
            <a:r>
              <a:rPr lang="de-AT" sz="2200"/>
              <a:t> a </a:t>
            </a:r>
            <a:r>
              <a:rPr lang="de-AT" sz="2200" err="1"/>
              <a:t>sequence</a:t>
            </a:r>
            <a:r>
              <a:rPr lang="de-AT" sz="2200"/>
              <a:t> </a:t>
            </a:r>
            <a:r>
              <a:rPr lang="de-AT" sz="2200" err="1"/>
              <a:t>alignment</a:t>
            </a:r>
            <a:r>
              <a:rPr lang="de-AT" sz="2200"/>
              <a:t> and </a:t>
            </a:r>
            <a:r>
              <a:rPr lang="de-AT" sz="2200" err="1"/>
              <a:t>model</a:t>
            </a:r>
            <a:r>
              <a:rPr lang="de-AT" sz="2200"/>
              <a:t> </a:t>
            </a:r>
            <a:br>
              <a:rPr lang="de-AT" sz="2200"/>
            </a:br>
            <a:r>
              <a:rPr lang="de-AT" sz="2200"/>
              <a:t>(</a:t>
            </a:r>
            <a:r>
              <a:rPr lang="de-AT" sz="2200" err="1"/>
              <a:t>eg</a:t>
            </a:r>
            <a:r>
              <a:rPr lang="de-AT" sz="2200"/>
              <a:t>. </a:t>
            </a:r>
            <a:r>
              <a:rPr lang="en-US" sz="2200"/>
              <a:t>Jukes-Cantor, F81, K80, HKY, GTR, …)</a:t>
            </a:r>
            <a:r>
              <a:rPr lang="de-AT" sz="220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FF762C-F9B1-0E7F-74AB-E09635E670B4}"/>
              </a:ext>
            </a:extLst>
          </p:cNvPr>
          <p:cNvSpPr txBox="1"/>
          <p:nvPr/>
        </p:nvSpPr>
        <p:spPr>
          <a:xfrm>
            <a:off x="3465477" y="4949296"/>
            <a:ext cx="7635258" cy="769441"/>
          </a:xfrm>
          <a:prstGeom prst="borderCallout1">
            <a:avLst>
              <a:gd name="adj1" fmla="val 4612"/>
              <a:gd name="adj2" fmla="val 12773"/>
              <a:gd name="adj3" fmla="val -64262"/>
              <a:gd name="adj4" fmla="val -20991"/>
            </a:avLst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/>
              <a:t> optimizes the different model parameters</a:t>
            </a:r>
          </a:p>
          <a:p>
            <a:r>
              <a:rPr lang="en-US" sz="2200"/>
              <a:t>(</a:t>
            </a:r>
            <a:r>
              <a:rPr lang="en-US" sz="2200" err="1"/>
              <a:t>eg.</a:t>
            </a:r>
            <a:r>
              <a:rPr lang="en-US" sz="2200"/>
              <a:t> topology, base frequencies, rate matrix, edge lengths, …)</a:t>
            </a:r>
            <a:endParaRPr lang="de-AT" sz="2200"/>
          </a:p>
        </p:txBody>
      </p:sp>
    </p:spTree>
    <p:extLst>
      <p:ext uri="{BB962C8B-B14F-4D97-AF65-F5344CB8AC3E}">
        <p14:creationId xmlns:p14="http://schemas.microsoft.com/office/powerpoint/2010/main" val="262497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22CEB-0E05-771F-7AE1-EA75C9587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/>
              <a:t>2. </a:t>
            </a:r>
            <a:r>
              <a:rPr lang="de-AT" err="1"/>
              <a:t>Assign</a:t>
            </a:r>
            <a:r>
              <a:rPr lang="de-AT"/>
              <a:t> </a:t>
            </a:r>
            <a:r>
              <a:rPr lang="de-AT" err="1"/>
              <a:t>Ancestral</a:t>
            </a:r>
            <a:r>
              <a:rPr lang="de-AT"/>
              <a:t> States</a:t>
            </a:r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9FF0D4D-C758-B05A-3E35-CCB4F8F41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AT" err="1"/>
              <a:t>Example</a:t>
            </a:r>
            <a:r>
              <a:rPr lang="de-AT"/>
              <a:t>: </a:t>
            </a:r>
            <a:r>
              <a:rPr lang="de-AT" err="1"/>
              <a:t>Likelihood</a:t>
            </a:r>
            <a:r>
              <a:rPr lang="de-AT"/>
              <a:t> </a:t>
            </a:r>
            <a:r>
              <a:rPr lang="de-AT" err="1"/>
              <a:t>Reconstructions</a:t>
            </a:r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ABE83F-C925-9B28-D5CE-A16A7C9EC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3975" y="2488411"/>
            <a:ext cx="3924848" cy="7906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60A906-3127-1FFE-DD08-F6FC7123A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1741" y="4725639"/>
            <a:ext cx="4182059" cy="8287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5245009-8EB0-086C-9074-138742E6C6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293" y="3648062"/>
            <a:ext cx="6336448" cy="65972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42005F9-CCE7-09C6-EC79-F99297E1D751}"/>
              </a:ext>
            </a:extLst>
          </p:cNvPr>
          <p:cNvCxnSpPr>
            <a:cxnSpLocks/>
          </p:cNvCxnSpPr>
          <p:nvPr/>
        </p:nvCxnSpPr>
        <p:spPr>
          <a:xfrm flipV="1">
            <a:off x="5694218" y="2895600"/>
            <a:ext cx="1477523" cy="685800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DDCE8F6-DB44-01BA-E544-1F5505D4BE45}"/>
              </a:ext>
            </a:extLst>
          </p:cNvPr>
          <p:cNvCxnSpPr>
            <a:cxnSpLocks/>
          </p:cNvCxnSpPr>
          <p:nvPr/>
        </p:nvCxnSpPr>
        <p:spPr>
          <a:xfrm>
            <a:off x="6421582" y="4307789"/>
            <a:ext cx="699654" cy="693702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849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22CEB-0E05-771F-7AE1-EA75C9587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/>
              <a:t>3. Plot </a:t>
            </a:r>
            <a:r>
              <a:rPr lang="de-AT" err="1"/>
              <a:t>differences</a:t>
            </a:r>
            <a:r>
              <a:rPr lang="de-AT"/>
              <a:t> </a:t>
            </a:r>
            <a:r>
              <a:rPr lang="de-AT" err="1"/>
              <a:t>for</a:t>
            </a:r>
            <a:r>
              <a:rPr lang="de-AT"/>
              <a:t> </a:t>
            </a:r>
            <a:r>
              <a:rPr lang="de-AT" err="1"/>
              <a:t>site</a:t>
            </a:r>
            <a:r>
              <a:rPr lang="de-AT"/>
              <a:t> 17</a:t>
            </a:r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9FF0D4D-C758-B05A-3E35-CCB4F8F41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AT" err="1"/>
              <a:t>Example</a:t>
            </a:r>
            <a:r>
              <a:rPr lang="de-AT"/>
              <a:t>: </a:t>
            </a:r>
            <a:r>
              <a:rPr lang="de-AT" err="1"/>
              <a:t>Likelihood</a:t>
            </a:r>
            <a:r>
              <a:rPr lang="de-AT"/>
              <a:t> </a:t>
            </a:r>
            <a:r>
              <a:rPr lang="de-AT" err="1"/>
              <a:t>Reconstructions</a:t>
            </a:r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02A8CA0-CEFF-13CD-0386-CD6AC24AC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790" y="2446000"/>
            <a:ext cx="3062555" cy="65524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3EEB3CB-9FDB-4E2E-A551-5520AF0A4E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4676" y="3318164"/>
            <a:ext cx="5012785" cy="329250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BF65E3F-ECF9-BDE6-7F72-AF99E85D10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5731" y="2461448"/>
            <a:ext cx="3502419" cy="62434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6EF9462-4189-2753-17D7-213DDDC58F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48206" y="3318163"/>
            <a:ext cx="4917469" cy="329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197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226B1-FCC8-BD37-1A09-D72084F52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Resources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F0120-CA9A-A0DA-AE0C-243205F9C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err="1"/>
              <a:t>Examples</a:t>
            </a:r>
            <a:r>
              <a:rPr lang="de-AT"/>
              <a:t>: </a:t>
            </a:r>
            <a:r>
              <a:rPr lang="en-US">
                <a:hlinkClick r:id="rId2"/>
              </a:rPr>
              <a:t>https://github.com/KlausVigo/phangorn/blob/master/vignettes/Ancestral.Rmd</a:t>
            </a:r>
            <a:r>
              <a:rPr lang="en-US"/>
              <a:t> (last updated in May 2024)</a:t>
            </a:r>
            <a:endParaRPr lang="de-AT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13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F50BF6-470F-7F8E-1183-4E2CBBB4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de-AT" err="1"/>
              <a:t>Ancestral</a:t>
            </a:r>
            <a:r>
              <a:rPr lang="de-AT"/>
              <a:t> (</a:t>
            </a:r>
            <a:r>
              <a:rPr lang="de-AT" err="1"/>
              <a:t>Sequence</a:t>
            </a:r>
            <a:r>
              <a:rPr lang="de-AT"/>
              <a:t>) Reconstruction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5429-4B73-090E-8726-09F7C7802A4B}"/>
              </a:ext>
            </a:extLst>
          </p:cNvPr>
          <p:cNvSpPr>
            <a:spLocks/>
          </p:cNvSpPr>
          <p:nvPr/>
        </p:nvSpPr>
        <p:spPr>
          <a:xfrm>
            <a:off x="806003" y="211181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spcAft>
                <a:spcPts val="2100"/>
              </a:spcAft>
              <a:buFont typeface="Arial"/>
              <a:buChar char="•"/>
            </a:pPr>
            <a:r>
              <a:rPr lang="en-US" sz="2400" kern="1200">
                <a:latin typeface="+mn-lt"/>
                <a:ea typeface="+mn-ea"/>
                <a:cs typeface="+mn-cs"/>
              </a:rPr>
              <a:t>Technique used in study of molecular evolution </a:t>
            </a:r>
            <a:endParaRPr lang="de-DE" sz="2400" kern="1200">
              <a:latin typeface="+mn-lt"/>
            </a:endParaRPr>
          </a:p>
          <a:p>
            <a:pPr marL="285750" indent="-285750">
              <a:spcAft>
                <a:spcPts val="2100"/>
              </a:spcAft>
              <a:buFont typeface="Arial"/>
              <a:buChar char="•"/>
            </a:pPr>
            <a:r>
              <a:rPr lang="en-US" sz="2400"/>
              <a:t> </a:t>
            </a:r>
            <a:r>
              <a:rPr lang="en-US" sz="2400" kern="1200">
                <a:latin typeface="+mn-lt"/>
                <a:ea typeface="+mn-ea"/>
                <a:cs typeface="+mn-cs"/>
              </a:rPr>
              <a:t>Uses related sequences to reconstruct an "ancestral" gene from a multiple sequence alignment (MSA)</a:t>
            </a:r>
            <a:endParaRPr lang="en-US" sz="2400" kern="1200">
              <a:latin typeface="+mn-lt"/>
            </a:endParaRPr>
          </a:p>
          <a:p>
            <a:pPr marL="285750" indent="-285750">
              <a:spcAft>
                <a:spcPts val="2100"/>
              </a:spcAft>
              <a:buFont typeface="Arial"/>
              <a:buChar char="•"/>
            </a:pPr>
            <a:r>
              <a:rPr lang="en-US" sz="2400" kern="1200">
                <a:latin typeface="+mn-lt"/>
                <a:ea typeface="+mn-ea"/>
                <a:cs typeface="+mn-cs"/>
              </a:rPr>
              <a:t> Three different approaches:</a:t>
            </a:r>
            <a:endParaRPr lang="en-US" sz="240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EFB5220-C8EE-3022-BA8F-F067AE8302A1}"/>
              </a:ext>
            </a:extLst>
          </p:cNvPr>
          <p:cNvSpPr txBox="1"/>
          <p:nvPr/>
        </p:nvSpPr>
        <p:spPr>
          <a:xfrm>
            <a:off x="5454008" y="3847666"/>
            <a:ext cx="4578968" cy="18851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900"/>
              </a:spcAft>
            </a:pPr>
            <a:r>
              <a:rPr lang="de-DE" sz="2400"/>
              <a:t>−Maximum </a:t>
            </a:r>
            <a:r>
              <a:rPr lang="de-DE" sz="2400" err="1"/>
              <a:t>Parsimony</a:t>
            </a:r>
            <a:r>
              <a:rPr lang="de-DE" sz="2400"/>
              <a:t> (MP)</a:t>
            </a:r>
          </a:p>
          <a:p>
            <a:pPr>
              <a:spcAft>
                <a:spcPts val="900"/>
              </a:spcAft>
            </a:pPr>
            <a:r>
              <a:rPr lang="de-DE" sz="2400"/>
              <a:t>−Maximum </a:t>
            </a:r>
            <a:r>
              <a:rPr lang="de-DE" sz="2400" err="1"/>
              <a:t>Likelihood</a:t>
            </a:r>
            <a:r>
              <a:rPr lang="de-DE" sz="2400"/>
              <a:t> (ML) </a:t>
            </a:r>
          </a:p>
          <a:p>
            <a:pPr>
              <a:spcAft>
                <a:spcPts val="900"/>
              </a:spcAft>
            </a:pPr>
            <a:r>
              <a:rPr lang="de-DE" sz="2400"/>
              <a:t>−</a:t>
            </a:r>
            <a:r>
              <a:rPr lang="de-DE" sz="2400" err="1"/>
              <a:t>Bayesian</a:t>
            </a:r>
            <a:r>
              <a:rPr lang="de-DE" sz="2400"/>
              <a:t> </a:t>
            </a:r>
            <a:r>
              <a:rPr lang="de-DE" sz="2400" err="1"/>
              <a:t>method</a:t>
            </a:r>
            <a:endParaRPr lang="de-DE" sz="2400"/>
          </a:p>
          <a:p>
            <a:pPr algn="l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5274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65F650-64F1-5B2D-AEBF-9D1E9C8EE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de-AT" sz="3800"/>
              <a:t>Maximum Parsimony (MP)</a:t>
            </a:r>
            <a:endParaRPr lang="en-US" sz="3800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E41E8-1794-1FE0-375F-07F0C82C9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2700"/>
              </a:spcAft>
            </a:pPr>
            <a:r>
              <a:rPr lang="en-US" sz="2200">
                <a:latin typeface="Calibri"/>
                <a:cs typeface="Calibri"/>
              </a:rPr>
              <a:t>Simplest evolutionary path </a:t>
            </a:r>
            <a:endParaRPr lang="en-US" sz="2200"/>
          </a:p>
          <a:p>
            <a:pPr>
              <a:spcAft>
                <a:spcPts val="2700"/>
              </a:spcAft>
            </a:pPr>
            <a:r>
              <a:rPr lang="en-US" sz="2200">
                <a:latin typeface="Calibri"/>
                <a:cs typeface="Calibri"/>
              </a:rPr>
              <a:t> Fewest changes</a:t>
            </a:r>
            <a:endParaRPr lang="en-US" sz="2200"/>
          </a:p>
          <a:p>
            <a:pPr>
              <a:spcAft>
                <a:spcPts val="2700"/>
              </a:spcAft>
            </a:pPr>
            <a:r>
              <a:rPr lang="en-US" sz="2200">
                <a:latin typeface="Calibri"/>
                <a:cs typeface="Calibri"/>
              </a:rPr>
              <a:t>Idea that evolution follows path of least resistance</a:t>
            </a:r>
          </a:p>
          <a:p>
            <a:endParaRPr lang="en-US" sz="2200">
              <a:latin typeface="Calibri"/>
              <a:cs typeface="Calibri"/>
            </a:endParaRPr>
          </a:p>
          <a:p>
            <a:endParaRPr lang="en-US" sz="2200"/>
          </a:p>
        </p:txBody>
      </p:sp>
      <p:pic>
        <p:nvPicPr>
          <p:cNvPr id="6" name="Grafik 5" descr="Ein Bild, das Text, Diagramm, Reihe, Screenshot enthält.&#10;&#10;Beschreibung automatisch generiert.">
            <a:extLst>
              <a:ext uri="{FF2B5EF4-FFF2-40B4-BE49-F238E27FC236}">
                <a16:creationId xmlns:a16="http://schemas.microsoft.com/office/drawing/2014/main" id="{C63D044A-ACF6-E558-95D9-DDDD0B52F8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4" r="1148" b="1695"/>
          <a:stretch/>
        </p:blipFill>
        <p:spPr>
          <a:xfrm>
            <a:off x="4654296" y="1714273"/>
            <a:ext cx="6824520" cy="341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201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F50BF6-470F-7F8E-1183-4E2CBBB4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06286"/>
            <a:ext cx="10506456" cy="1014984"/>
          </a:xfrm>
        </p:spPr>
        <p:txBody>
          <a:bodyPr anchor="b">
            <a:normAutofit/>
          </a:bodyPr>
          <a:lstStyle/>
          <a:p>
            <a:r>
              <a:rPr lang="de-AT"/>
              <a:t>Maximum </a:t>
            </a:r>
            <a:r>
              <a:rPr lang="de-AT" err="1"/>
              <a:t>Likelihood</a:t>
            </a:r>
            <a:r>
              <a:rPr lang="de-AT"/>
              <a:t> (ML)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5429-4B73-090E-8726-09F7C7802A4B}"/>
              </a:ext>
            </a:extLst>
          </p:cNvPr>
          <p:cNvSpPr>
            <a:spLocks/>
          </p:cNvSpPr>
          <p:nvPr/>
        </p:nvSpPr>
        <p:spPr>
          <a:xfrm>
            <a:off x="806003" y="211181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Font typeface="Arial"/>
              <a:buChar char="•"/>
            </a:pPr>
            <a:r>
              <a:rPr lang="en-US" sz="2200">
                <a:latin typeface="Arial"/>
                <a:cs typeface="Arial"/>
              </a:rPr>
              <a:t>Not all events are equally likely to happen </a:t>
            </a:r>
            <a:endParaRPr lang="de-DE"/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Font typeface="Arial"/>
              <a:buChar char="•"/>
            </a:pPr>
            <a:r>
              <a:rPr lang="en-US" sz="2200">
                <a:latin typeface="Arial"/>
                <a:cs typeface="Arial"/>
              </a:rPr>
              <a:t>Example → Transition much more likely </a:t>
            </a:r>
            <a:r>
              <a:rPr lang="en-US" sz="2200" kern="1200">
                <a:latin typeface="Arial"/>
                <a:cs typeface="Arial"/>
              </a:rPr>
              <a:t>to </a:t>
            </a:r>
            <a:r>
              <a:rPr lang="en-US" sz="2200">
                <a:latin typeface="Arial"/>
                <a:cs typeface="Arial"/>
              </a:rPr>
              <a:t>happen than Transversion</a:t>
            </a:r>
            <a:endParaRPr lang="en-US" sz="2200" kern="1200">
              <a:latin typeface="Arial"/>
              <a:cs typeface="Arial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Font typeface="Arial"/>
              <a:buChar char="•"/>
            </a:pPr>
            <a:r>
              <a:rPr lang="en-US" sz="2200">
                <a:latin typeface="Arial"/>
                <a:cs typeface="Arial"/>
              </a:rPr>
              <a:t>These differences are not captured by maximum parsimony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67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F50BF6-470F-7F8E-1183-4E2CBBB4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06286"/>
            <a:ext cx="10506456" cy="1014984"/>
          </a:xfrm>
        </p:spPr>
        <p:txBody>
          <a:bodyPr anchor="b">
            <a:normAutofit/>
          </a:bodyPr>
          <a:lstStyle/>
          <a:p>
            <a:r>
              <a:rPr lang="de-AT" err="1"/>
              <a:t>Bayesian</a:t>
            </a:r>
            <a:r>
              <a:rPr lang="de-AT"/>
              <a:t> Method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5429-4B73-090E-8726-09F7C7802A4B}"/>
              </a:ext>
            </a:extLst>
          </p:cNvPr>
          <p:cNvSpPr>
            <a:spLocks/>
          </p:cNvSpPr>
          <p:nvPr/>
        </p:nvSpPr>
        <p:spPr>
          <a:xfrm>
            <a:off x="870397" y="199375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Font typeface="Arial"/>
              <a:buChar char="•"/>
            </a:pPr>
            <a:r>
              <a:rPr lang="en-GB" sz="2200">
                <a:latin typeface="Arial"/>
                <a:cs typeface="Arial"/>
              </a:rPr>
              <a:t>Collection of trees 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Font typeface="Arial"/>
              <a:buChar char="•"/>
            </a:pPr>
            <a:r>
              <a:rPr lang="en-GB" sz="2200">
                <a:ea typeface="+mn-lt"/>
                <a:cs typeface="+mn-lt"/>
              </a:rPr>
              <a:t>Multiple alternative evolutionary histories </a:t>
            </a:r>
          </a:p>
        </p:txBody>
      </p:sp>
      <p:pic>
        <p:nvPicPr>
          <p:cNvPr id="4" name="Grafik 3" descr="Ein Bild, das Text, Diagramm, Design enthält.&#10;&#10;Beschreibung automatisch generiert.">
            <a:extLst>
              <a:ext uri="{FF2B5EF4-FFF2-40B4-BE49-F238E27FC236}">
                <a16:creationId xmlns:a16="http://schemas.microsoft.com/office/drawing/2014/main" id="{94286DE5-5BFE-22C4-FA37-33CF61FF8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830" y="3090056"/>
            <a:ext cx="8938878" cy="354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912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C5ED7-4AAF-63B8-084B-6114DDE5B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i="1" err="1"/>
              <a:t>Phangorn</a:t>
            </a:r>
            <a:r>
              <a:rPr lang="de-AT"/>
              <a:t> Package (R)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ED183-4BA6-2C07-2AC9-DC25FED8A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package for phylogenetic reconstruction and analysis </a:t>
            </a:r>
            <a:endParaRPr lang="de-AT"/>
          </a:p>
          <a:p>
            <a:r>
              <a:rPr lang="en-US"/>
              <a:t>(= collection of functions, example datasets, and helpful documentation bundled together to provide specific capabilities e.g. for analysis &amp; visualization of data)</a:t>
            </a:r>
          </a:p>
          <a:p>
            <a:r>
              <a:rPr lang="en-US"/>
              <a:t>for constructing &amp; comparing trees with distance-based methods, MP, or ML, performing congruence analyses, and more.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9" name="Picture 8" descr="A green hexagon with black text&#10;&#10;Description automatically generated">
            <a:extLst>
              <a:ext uri="{FF2B5EF4-FFF2-40B4-BE49-F238E27FC236}">
                <a16:creationId xmlns:a16="http://schemas.microsoft.com/office/drawing/2014/main" id="{AB7392D1-5A9F-B199-E5EF-818F14C8F1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475" y="365125"/>
            <a:ext cx="169545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966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0E4D5-80DB-5A3E-6A43-6D71AA1B2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Key </a:t>
            </a:r>
            <a:r>
              <a:rPr lang="de-AT" err="1"/>
              <a:t>functions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1028A-0340-BD64-7AC5-B2C9CCFE9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AT"/>
              <a:t>Data </a:t>
            </a:r>
            <a:r>
              <a:rPr lang="de-AT" err="1"/>
              <a:t>handling</a:t>
            </a:r>
            <a:r>
              <a:rPr lang="de-AT"/>
              <a:t>: </a:t>
            </a:r>
            <a:r>
              <a:rPr lang="de-AT" sz="2000" err="1">
                <a:latin typeface="Aptos Mono" panose="020B0009020202020204" pitchFamily="49" charset="0"/>
              </a:rPr>
              <a:t>read.phyDat</a:t>
            </a:r>
            <a:r>
              <a:rPr lang="de-AT" sz="2000">
                <a:latin typeface="Aptos Mono" panose="020B0009020202020204" pitchFamily="49" charset="0"/>
              </a:rPr>
              <a:t>,..</a:t>
            </a:r>
            <a:endParaRPr lang="de-AT">
              <a:latin typeface="Aptos Mono" panose="020B0009020202020204" pitchFamily="49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AT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Tree</a:t>
            </a:r>
            <a:r>
              <a:rPr kumimoji="0" lang="de-AT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de-AT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reconstruction</a:t>
            </a:r>
            <a:r>
              <a:rPr kumimoji="0" lang="de-AT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</a:t>
            </a:r>
            <a:r>
              <a:rPr kumimoji="0" lang="de-AT" sz="20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Mono" panose="020B0009020202020204" pitchFamily="49" charset="0"/>
                <a:ea typeface="+mn-ea"/>
                <a:cs typeface="+mn-cs"/>
              </a:rPr>
              <a:t>pratchet</a:t>
            </a:r>
            <a:r>
              <a:rPr kumimoji="0" lang="de-AT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Mono" panose="020B0009020202020204" pitchFamily="49" charset="0"/>
                <a:ea typeface="+mn-ea"/>
                <a:cs typeface="+mn-cs"/>
              </a:rPr>
              <a:t>, </a:t>
            </a:r>
            <a:r>
              <a:rPr kumimoji="0" lang="de-AT" sz="20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Mono" panose="020B0009020202020204" pitchFamily="49" charset="0"/>
                <a:ea typeface="+mn-ea"/>
                <a:cs typeface="+mn-cs"/>
              </a:rPr>
              <a:t>parsimony</a:t>
            </a:r>
            <a:r>
              <a:rPr kumimoji="0" lang="de-AT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Mono" panose="020B0009020202020204" pitchFamily="49" charset="0"/>
                <a:ea typeface="+mn-ea"/>
                <a:cs typeface="+mn-cs"/>
              </a:rPr>
              <a:t>, </a:t>
            </a:r>
            <a:r>
              <a:rPr kumimoji="0" lang="de-AT" sz="20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Mono" panose="020B0009020202020204" pitchFamily="49" charset="0"/>
                <a:ea typeface="+mn-ea"/>
                <a:cs typeface="+mn-cs"/>
              </a:rPr>
              <a:t>acctran</a:t>
            </a:r>
            <a:r>
              <a:rPr kumimoji="0" lang="de-AT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Mono" panose="020B0009020202020204" pitchFamily="49" charset="0"/>
                <a:ea typeface="+mn-ea"/>
                <a:cs typeface="+mn-cs"/>
              </a:rPr>
              <a:t>, upgma..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/>
              <a:t>Tree Manipulation: </a:t>
            </a:r>
            <a:r>
              <a:rPr lang="de-AT" sz="2000" err="1">
                <a:latin typeface="Aptos Mono" panose="020B0009020202020204" pitchFamily="49" charset="0"/>
              </a:rPr>
              <a:t>drop.tip</a:t>
            </a:r>
            <a:r>
              <a:rPr lang="de-AT" sz="2000">
                <a:latin typeface="Aptos Mono" panose="020B0009020202020204" pitchFamily="49" charset="0"/>
              </a:rPr>
              <a:t>, root/</a:t>
            </a:r>
            <a:r>
              <a:rPr lang="de-AT" sz="2000" err="1">
                <a:latin typeface="Aptos Mono" panose="020B0009020202020204" pitchFamily="49" charset="0"/>
              </a:rPr>
              <a:t>unroot</a:t>
            </a:r>
            <a:r>
              <a:rPr lang="de-AT" sz="2000">
                <a:latin typeface="Aptos Mono" panose="020B0009020202020204" pitchFamily="49" charset="0"/>
              </a:rPr>
              <a:t>, multi2di, </a:t>
            </a:r>
            <a:r>
              <a:rPr lang="de-AT" sz="2000" err="1">
                <a:latin typeface="Aptos Mono" panose="020B0009020202020204" pitchFamily="49" charset="0"/>
              </a:rPr>
              <a:t>nni</a:t>
            </a:r>
            <a:r>
              <a:rPr lang="de-AT" sz="2000">
                <a:latin typeface="Aptos Mono" panose="020B0009020202020204" pitchFamily="49" charset="0"/>
              </a:rPr>
              <a:t>, ..</a:t>
            </a:r>
            <a:endParaRPr lang="de-AT">
              <a:latin typeface="Aptos Mono" panose="020B0009020202020204" pitchFamily="49" charset="0"/>
            </a:endParaRPr>
          </a:p>
          <a:p>
            <a:pPr>
              <a:lnSpc>
                <a:spcPct val="100000"/>
              </a:lnSpc>
            </a:pPr>
            <a:r>
              <a:rPr lang="de-AT"/>
              <a:t>Model </a:t>
            </a:r>
            <a:r>
              <a:rPr lang="de-AT" err="1"/>
              <a:t>Testing</a:t>
            </a:r>
            <a:r>
              <a:rPr lang="de-AT"/>
              <a:t> &amp; Confidence: </a:t>
            </a:r>
            <a:r>
              <a:rPr lang="de-AT" sz="2000" err="1">
                <a:latin typeface="Aptos Mono" panose="020B0009020202020204" pitchFamily="49" charset="0"/>
              </a:rPr>
              <a:t>modelTest</a:t>
            </a:r>
            <a:r>
              <a:rPr lang="de-AT" sz="2000">
                <a:latin typeface="Aptos Mono" panose="020B0009020202020204" pitchFamily="49" charset="0"/>
              </a:rPr>
              <a:t>, </a:t>
            </a:r>
            <a:r>
              <a:rPr lang="de-AT" sz="2000" err="1">
                <a:latin typeface="Aptos Mono" panose="020B0009020202020204" pitchFamily="49" charset="0"/>
              </a:rPr>
              <a:t>addConfidences</a:t>
            </a:r>
            <a:r>
              <a:rPr lang="de-AT" sz="2000">
                <a:latin typeface="Aptos Mono" panose="020B0009020202020204" pitchFamily="49" charset="0"/>
              </a:rPr>
              <a:t>, ..</a:t>
            </a:r>
          </a:p>
          <a:p>
            <a:pPr>
              <a:lnSpc>
                <a:spcPct val="100000"/>
              </a:lnSpc>
            </a:pPr>
            <a:r>
              <a:rPr lang="de-AT" err="1"/>
              <a:t>Ancestral</a:t>
            </a:r>
            <a:r>
              <a:rPr lang="de-AT"/>
              <a:t> State Reconstruction: </a:t>
            </a:r>
            <a:r>
              <a:rPr lang="de-AT" sz="2000" err="1">
                <a:latin typeface="Aptos Mono" panose="020B0009020202020204" pitchFamily="49" charset="0"/>
              </a:rPr>
              <a:t>ancestral.pars</a:t>
            </a:r>
            <a:r>
              <a:rPr lang="de-AT" sz="2000">
                <a:latin typeface="Aptos Mono" panose="020B0009020202020204" pitchFamily="49" charset="0"/>
              </a:rPr>
              <a:t>, </a:t>
            </a:r>
            <a:r>
              <a:rPr lang="de-AT" sz="2000" err="1">
                <a:latin typeface="Aptos Mono" panose="020B0009020202020204" pitchFamily="49" charset="0"/>
              </a:rPr>
              <a:t>ancestral.pml</a:t>
            </a:r>
            <a:r>
              <a:rPr lang="de-AT" sz="2000">
                <a:latin typeface="Aptos Mono" panose="020B0009020202020204" pitchFamily="49" charset="0"/>
              </a:rPr>
              <a:t>, ..</a:t>
            </a:r>
            <a:endParaRPr lang="de-AT">
              <a:latin typeface="Aptos Mono" panose="020B0009020202020204" pitchFamily="49" charset="0"/>
            </a:endParaRPr>
          </a:p>
          <a:p>
            <a:pPr>
              <a:lnSpc>
                <a:spcPct val="100000"/>
              </a:lnSpc>
            </a:pPr>
            <a:r>
              <a:rPr lang="de-AT" err="1"/>
              <a:t>Visualization</a:t>
            </a:r>
            <a:r>
              <a:rPr lang="de-AT"/>
              <a:t>: </a:t>
            </a:r>
            <a:r>
              <a:rPr lang="de-AT" sz="2000" err="1">
                <a:latin typeface="Aptos Mono" panose="020B0009020202020204" pitchFamily="49" charset="0"/>
              </a:rPr>
              <a:t>plot.phylo</a:t>
            </a:r>
            <a:r>
              <a:rPr lang="de-AT" sz="2000">
                <a:latin typeface="Aptos Mono" panose="020B0009020202020204" pitchFamily="49" charset="0"/>
              </a:rPr>
              <a:t>, </a:t>
            </a:r>
            <a:r>
              <a:rPr lang="de-AT" sz="2000" err="1">
                <a:latin typeface="Aptos Mono" panose="020B0009020202020204" pitchFamily="49" charset="0"/>
              </a:rPr>
              <a:t>plotAnc</a:t>
            </a:r>
            <a:r>
              <a:rPr lang="de-AT" sz="2000">
                <a:latin typeface="Aptos Mono" panose="020B0009020202020204" pitchFamily="49" charset="0"/>
              </a:rPr>
              <a:t>, </a:t>
            </a:r>
            <a:r>
              <a:rPr lang="de-AT" sz="2000" err="1">
                <a:latin typeface="Aptos Mono" panose="020B0009020202020204" pitchFamily="49" charset="0"/>
              </a:rPr>
              <a:t>plotBS</a:t>
            </a:r>
            <a:r>
              <a:rPr lang="de-AT" sz="2000">
                <a:latin typeface="Aptos Mono" panose="020B0009020202020204" pitchFamily="49" charset="0"/>
              </a:rPr>
              <a:t>, </a:t>
            </a:r>
            <a:r>
              <a:rPr lang="de-AT" sz="2000" err="1">
                <a:latin typeface="Aptos Mono" panose="020B0009020202020204" pitchFamily="49" charset="0"/>
              </a:rPr>
              <a:t>seqLogo</a:t>
            </a:r>
            <a:r>
              <a:rPr lang="de-AT" sz="2000">
                <a:latin typeface="Aptos Mono" panose="020B0009020202020204" pitchFamily="49" charset="0"/>
              </a:rPr>
              <a:t>, ..</a:t>
            </a:r>
            <a:endParaRPr lang="en-US">
              <a:latin typeface="Aptos Mono" panose="020B00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44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2A245-D733-B3E9-6E82-E6DE4D42C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err="1"/>
              <a:t>Example</a:t>
            </a:r>
            <a:r>
              <a:rPr lang="de-AT"/>
              <a:t>: </a:t>
            </a:r>
            <a:r>
              <a:rPr lang="de-AT" err="1"/>
              <a:t>Parsimony</a:t>
            </a:r>
            <a:r>
              <a:rPr lang="de-AT"/>
              <a:t> </a:t>
            </a:r>
            <a:r>
              <a:rPr lang="de-AT" err="1"/>
              <a:t>Reconstructions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BD153-C533-94FF-884D-70C3BBCBB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1. Load some data: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182555-0AD1-8D7B-6784-E4247F4015E7}"/>
              </a:ext>
            </a:extLst>
          </p:cNvPr>
          <p:cNvSpPr txBox="1"/>
          <p:nvPr/>
        </p:nvSpPr>
        <p:spPr>
          <a:xfrm>
            <a:off x="946551" y="4434449"/>
            <a:ext cx="7941140" cy="1107996"/>
          </a:xfrm>
          <a:prstGeom prst="borderCallout1">
            <a:avLst>
              <a:gd name="adj1" fmla="val -1798"/>
              <a:gd name="adj2" fmla="val 21479"/>
              <a:gd name="adj3" fmla="val -84507"/>
              <a:gd name="adj4" fmla="val 23232"/>
            </a:avLst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sz="2200" err="1"/>
              <a:t>reads</a:t>
            </a:r>
            <a:r>
              <a:rPr lang="de-AT" sz="2200"/>
              <a:t> </a:t>
            </a:r>
            <a:r>
              <a:rPr lang="de-AT" sz="2200" err="1"/>
              <a:t>phyl</a:t>
            </a:r>
            <a:r>
              <a:rPr lang="de-AT" sz="2200"/>
              <a:t>. </a:t>
            </a:r>
            <a:r>
              <a:rPr lang="de-AT" sz="2200" err="1"/>
              <a:t>data</a:t>
            </a:r>
            <a:r>
              <a:rPr lang="de-AT" sz="2200"/>
              <a:t> </a:t>
            </a:r>
            <a:r>
              <a:rPr lang="de-AT" sz="2200" err="1"/>
              <a:t>file</a:t>
            </a:r>
            <a:r>
              <a:rPr lang="de-AT" sz="2200"/>
              <a:t> (</a:t>
            </a:r>
            <a:r>
              <a:rPr lang="de-AT" sz="2200" err="1"/>
              <a:t>eg</a:t>
            </a:r>
            <a:r>
              <a:rPr lang="de-AT" sz="2200"/>
              <a:t>. DNA </a:t>
            </a:r>
            <a:r>
              <a:rPr lang="de-AT" sz="2200" err="1"/>
              <a:t>or</a:t>
            </a:r>
            <a:r>
              <a:rPr lang="de-AT" sz="2200"/>
              <a:t> AA </a:t>
            </a:r>
            <a:r>
              <a:rPr lang="de-AT" sz="2200" err="1"/>
              <a:t>sequence</a:t>
            </a:r>
            <a:r>
              <a:rPr lang="de-AT" sz="2200"/>
              <a:t> </a:t>
            </a:r>
            <a:r>
              <a:rPr lang="de-AT" sz="2200" err="1"/>
              <a:t>alignment</a:t>
            </a:r>
            <a:r>
              <a:rPr lang="de-AT" sz="2200"/>
              <a:t>) </a:t>
            </a:r>
            <a:r>
              <a:rPr lang="de-AT" sz="2200" err="1"/>
              <a:t>from</a:t>
            </a:r>
            <a:r>
              <a:rPr lang="de-AT" sz="2200"/>
              <a:t> </a:t>
            </a:r>
            <a:r>
              <a:rPr lang="de-AT" sz="2200" err="1"/>
              <a:t>location</a:t>
            </a:r>
            <a:r>
              <a:rPr lang="de-AT" sz="2200"/>
              <a:t> and </a:t>
            </a:r>
            <a:r>
              <a:rPr lang="de-AT" sz="2200" err="1"/>
              <a:t>stores</a:t>
            </a:r>
            <a:r>
              <a:rPr lang="de-AT" sz="2200"/>
              <a:t> </a:t>
            </a:r>
            <a:r>
              <a:rPr lang="de-AT" sz="2200" err="1"/>
              <a:t>it</a:t>
            </a:r>
            <a:r>
              <a:rPr lang="de-AT" sz="2200"/>
              <a:t> </a:t>
            </a:r>
            <a:r>
              <a:rPr lang="de-AT" sz="2200" err="1"/>
              <a:t>as</a:t>
            </a:r>
            <a:r>
              <a:rPr lang="de-AT" sz="2200"/>
              <a:t> variable „</a:t>
            </a:r>
            <a:r>
              <a:rPr lang="de-AT" sz="2200" err="1"/>
              <a:t>primates</a:t>
            </a:r>
            <a:r>
              <a:rPr lang="de-AT" sz="2200"/>
              <a:t>“. </a:t>
            </a:r>
            <a:br>
              <a:rPr lang="de-AT" sz="2200"/>
            </a:br>
            <a:r>
              <a:rPr lang="en-US" sz="2200"/>
              <a:t>Other formats: sequential, </a:t>
            </a:r>
            <a:r>
              <a:rPr lang="en-US" sz="2200" err="1"/>
              <a:t>clustal</a:t>
            </a:r>
            <a:r>
              <a:rPr lang="en-US" sz="2200"/>
              <a:t>, </a:t>
            </a:r>
            <a:r>
              <a:rPr lang="en-US" sz="2200" err="1"/>
              <a:t>fasta</a:t>
            </a:r>
            <a:r>
              <a:rPr lang="en-US" sz="2200"/>
              <a:t>.</a:t>
            </a:r>
            <a:endParaRPr lang="de-AT" sz="22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D914546-4A80-6DE1-8F00-3A05D1EADE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29" b="30095"/>
          <a:stretch/>
        </p:blipFill>
        <p:spPr>
          <a:xfrm>
            <a:off x="370962" y="2484949"/>
            <a:ext cx="10736269" cy="11726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416822-2458-95D5-1131-2C9CBAEADE56}"/>
              </a:ext>
            </a:extLst>
          </p:cNvPr>
          <p:cNvSpPr txBox="1"/>
          <p:nvPr/>
        </p:nvSpPr>
        <p:spPr>
          <a:xfrm>
            <a:off x="9133292" y="2417686"/>
            <a:ext cx="2576945" cy="1446550"/>
          </a:xfrm>
          <a:prstGeom prst="borderCallout1">
            <a:avLst>
              <a:gd name="adj1" fmla="val 49832"/>
              <a:gd name="adj2" fmla="val -122"/>
              <a:gd name="adj3" fmla="val 35936"/>
              <a:gd name="adj4" fmla="val -1984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sz="2200" err="1"/>
              <a:t>stores</a:t>
            </a:r>
            <a:r>
              <a:rPr lang="de-AT" sz="2200"/>
              <a:t> </a:t>
            </a:r>
            <a:r>
              <a:rPr lang="de-AT" sz="2200" err="1"/>
              <a:t>location</a:t>
            </a:r>
            <a:r>
              <a:rPr lang="de-AT" sz="2200"/>
              <a:t> </a:t>
            </a:r>
            <a:r>
              <a:rPr lang="de-AT" sz="2200" err="1"/>
              <a:t>of</a:t>
            </a:r>
            <a:r>
              <a:rPr lang="de-AT" sz="2200"/>
              <a:t> </a:t>
            </a:r>
            <a:r>
              <a:rPr lang="de-AT" sz="2200" err="1"/>
              <a:t>phangorn</a:t>
            </a:r>
            <a:r>
              <a:rPr lang="de-AT" sz="2200"/>
              <a:t> </a:t>
            </a:r>
            <a:r>
              <a:rPr lang="de-AT" sz="2200" err="1"/>
              <a:t>package</a:t>
            </a:r>
            <a:r>
              <a:rPr lang="de-AT" sz="2200"/>
              <a:t> </a:t>
            </a:r>
            <a:r>
              <a:rPr lang="de-AT" sz="2200" err="1"/>
              <a:t>files</a:t>
            </a:r>
            <a:r>
              <a:rPr lang="de-AT" sz="2200"/>
              <a:t> </a:t>
            </a:r>
            <a:r>
              <a:rPr lang="de-AT" sz="2200" err="1"/>
              <a:t>as</a:t>
            </a:r>
            <a:r>
              <a:rPr lang="de-AT" sz="2200"/>
              <a:t> variable „</a:t>
            </a:r>
            <a:r>
              <a:rPr lang="de-AT" sz="2200" err="1"/>
              <a:t>fdir</a:t>
            </a:r>
            <a:r>
              <a:rPr lang="de-AT" sz="2200"/>
              <a:t>“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62645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D3FAB5-56E3-CC44-2D1C-1E681715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Formats: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A897D6-09FA-D2E5-33B9-A5FF3E3EDEAD}"/>
              </a:ext>
            </a:extLst>
          </p:cNvPr>
          <p:cNvSpPr txBox="1"/>
          <p:nvPr/>
        </p:nvSpPr>
        <p:spPr>
          <a:xfrm>
            <a:off x="838199" y="1544781"/>
            <a:ext cx="414943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u="sng"/>
              <a:t>Interleaved</a:t>
            </a:r>
            <a:endParaRPr lang="en-US" sz="1600" u="sng"/>
          </a:p>
          <a:p>
            <a:r>
              <a:rPr lang="en-US" sz="1600">
                <a:latin typeface="Aptos Mono" panose="020B0009020202020204" pitchFamily="49" charset="0"/>
              </a:rPr>
              <a:t>Mouse	ACCAAAAAAA</a:t>
            </a:r>
          </a:p>
          <a:p>
            <a:r>
              <a:rPr lang="en-US" sz="1600">
                <a:latin typeface="Aptos Mono" panose="020B0009020202020204" pitchFamily="49" charset="0"/>
              </a:rPr>
              <a:t>Bovine 	ACCAAACCTG</a:t>
            </a:r>
          </a:p>
          <a:p>
            <a:r>
              <a:rPr lang="en-US" sz="1600">
                <a:latin typeface="Aptos Mono" panose="020B0009020202020204" pitchFamily="49" charset="0"/>
              </a:rPr>
              <a:t>Lemur 	ACCAAACTAA</a:t>
            </a:r>
          </a:p>
          <a:p>
            <a:endParaRPr lang="en-US" sz="1600">
              <a:latin typeface="Aptos Mono" panose="020B0009020202020204" pitchFamily="49" charset="0"/>
            </a:endParaRPr>
          </a:p>
          <a:p>
            <a:r>
              <a:rPr lang="en-US" sz="1600">
                <a:latin typeface="Aptos Mono" panose="020B0009020202020204" pitchFamily="49" charset="0"/>
              </a:rPr>
              <a:t>Mouse 	CATCCAAACA </a:t>
            </a:r>
          </a:p>
          <a:p>
            <a:r>
              <a:rPr lang="en-US" sz="1600">
                <a:latin typeface="Aptos Mono" panose="020B0009020202020204" pitchFamily="49" charset="0"/>
              </a:rPr>
              <a:t>Bovine 	TCCCCACCAT</a:t>
            </a:r>
          </a:p>
          <a:p>
            <a:r>
              <a:rPr lang="en-US" sz="1600">
                <a:latin typeface="Aptos Mono" panose="020B0009020202020204" pitchFamily="49" charset="0"/>
              </a:rPr>
              <a:t>Lemur 	CATCTAACAA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B66569-5645-4213-0F5F-91C2611E6A73}"/>
              </a:ext>
            </a:extLst>
          </p:cNvPr>
          <p:cNvSpPr txBox="1"/>
          <p:nvPr/>
        </p:nvSpPr>
        <p:spPr>
          <a:xfrm>
            <a:off x="838200" y="4309486"/>
            <a:ext cx="41494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u="sng"/>
              <a:t>Sequential</a:t>
            </a:r>
            <a:endParaRPr lang="en-US" sz="1600" u="sng"/>
          </a:p>
          <a:p>
            <a:r>
              <a:rPr lang="en-US" sz="1600">
                <a:latin typeface="Aptos Mono" panose="020B0009020202020204" pitchFamily="49" charset="0"/>
              </a:rPr>
              <a:t>Mouse     ACCAAAAAAACATCCAAACA </a:t>
            </a:r>
          </a:p>
          <a:p>
            <a:r>
              <a:rPr lang="en-US" sz="1600">
                <a:latin typeface="Aptos Mono" panose="020B0009020202020204" pitchFamily="49" charset="0"/>
              </a:rPr>
              <a:t>Bovine    ACCAAACCTGTCCCCACCAT </a:t>
            </a:r>
          </a:p>
          <a:p>
            <a:r>
              <a:rPr lang="en-US" sz="1600">
                <a:latin typeface="Aptos Mono" panose="020B0009020202020204" pitchFamily="49" charset="0"/>
              </a:rPr>
              <a:t>Lemur     ACCAAACTAACATCTAACAA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5566CF-F9E4-4A4E-4B0F-60CBC3681BED}"/>
              </a:ext>
            </a:extLst>
          </p:cNvPr>
          <p:cNvSpPr txBox="1"/>
          <p:nvPr/>
        </p:nvSpPr>
        <p:spPr>
          <a:xfrm>
            <a:off x="5701146" y="1544781"/>
            <a:ext cx="615834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u="sng" err="1"/>
              <a:t>Clustal</a:t>
            </a:r>
            <a:endParaRPr lang="en-US" sz="1600" u="sng"/>
          </a:p>
          <a:p>
            <a:r>
              <a:rPr lang="en-US" sz="1600">
                <a:latin typeface="Aptos Mono" panose="020B0009020202020204" pitchFamily="49" charset="0"/>
              </a:rPr>
              <a:t>CLUSTAL (ape) multiple sequence alignment </a:t>
            </a:r>
          </a:p>
          <a:p>
            <a:r>
              <a:rPr lang="en-US" sz="1600">
                <a:latin typeface="Aptos Mono" panose="020B0009020202020204" pitchFamily="49" charset="0"/>
              </a:rPr>
              <a:t>Mouse     ACCAAAAAAACATCCAAACA </a:t>
            </a:r>
          </a:p>
          <a:p>
            <a:r>
              <a:rPr lang="en-US" sz="1600">
                <a:latin typeface="Aptos Mono" panose="020B0009020202020204" pitchFamily="49" charset="0"/>
              </a:rPr>
              <a:t>Bovine    ACCAAACCTGTCCCCACCAT </a:t>
            </a:r>
          </a:p>
          <a:p>
            <a:r>
              <a:rPr lang="en-US" sz="1600">
                <a:latin typeface="Aptos Mono" panose="020B0009020202020204" pitchFamily="49" charset="0"/>
              </a:rPr>
              <a:t>Lemur     ACCAAACTAACATCTAACAA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D980B0-2FEB-2D20-D481-3471FB3DF221}"/>
              </a:ext>
            </a:extLst>
          </p:cNvPr>
          <p:cNvSpPr txBox="1"/>
          <p:nvPr/>
        </p:nvSpPr>
        <p:spPr>
          <a:xfrm>
            <a:off x="5701145" y="3682004"/>
            <a:ext cx="615834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u="sng"/>
              <a:t>FASTA</a:t>
            </a:r>
            <a:endParaRPr lang="en-US" sz="1600" u="sng"/>
          </a:p>
          <a:p>
            <a:r>
              <a:rPr lang="en-US" sz="1600">
                <a:latin typeface="Aptos Mono" panose="020B0009020202020204" pitchFamily="49" charset="0"/>
              </a:rPr>
              <a:t>Mouse</a:t>
            </a:r>
          </a:p>
          <a:p>
            <a:r>
              <a:rPr lang="en-US" sz="1600">
                <a:latin typeface="Aptos Mono" panose="020B0009020202020204" pitchFamily="49" charset="0"/>
              </a:rPr>
              <a:t>&gt;ACCAAAAAAA CATCCAAACA </a:t>
            </a:r>
          </a:p>
          <a:p>
            <a:r>
              <a:rPr lang="en-US" sz="1600">
                <a:latin typeface="Aptos Mono" panose="020B0009020202020204" pitchFamily="49" charset="0"/>
              </a:rPr>
              <a:t>Bovine</a:t>
            </a:r>
          </a:p>
          <a:p>
            <a:r>
              <a:rPr lang="en-US" sz="1600">
                <a:latin typeface="Aptos Mono" panose="020B0009020202020204" pitchFamily="49" charset="0"/>
              </a:rPr>
              <a:t>&gt;ACCAAACCTG TCCCCACCAT </a:t>
            </a:r>
          </a:p>
          <a:p>
            <a:r>
              <a:rPr lang="en-US" sz="1600">
                <a:latin typeface="Aptos Mono" panose="020B0009020202020204" pitchFamily="49" charset="0"/>
              </a:rPr>
              <a:t>Lemur</a:t>
            </a:r>
          </a:p>
          <a:p>
            <a:r>
              <a:rPr lang="en-US" sz="1600">
                <a:latin typeface="Aptos Mono" panose="020B0009020202020204" pitchFamily="49" charset="0"/>
              </a:rPr>
              <a:t>&gt;ACCAAACTAA CATCTAACAA</a:t>
            </a:r>
          </a:p>
        </p:txBody>
      </p:sp>
    </p:spTree>
    <p:extLst>
      <p:ext uri="{BB962C8B-B14F-4D97-AF65-F5344CB8AC3E}">
        <p14:creationId xmlns:p14="http://schemas.microsoft.com/office/powerpoint/2010/main" val="1318882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18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Ancestral Sequence Reconstruction  using the phangorn package</vt:lpstr>
      <vt:lpstr>Ancestral (Sequence) Reconstruction</vt:lpstr>
      <vt:lpstr>Maximum Parsimony (MP)</vt:lpstr>
      <vt:lpstr>Maximum Likelihood (ML)</vt:lpstr>
      <vt:lpstr>Bayesian Method</vt:lpstr>
      <vt:lpstr>Phangorn Package (R)</vt:lpstr>
      <vt:lpstr>Key functions</vt:lpstr>
      <vt:lpstr>Example: Parsimony Reconstructions</vt:lpstr>
      <vt:lpstr>Formats:</vt:lpstr>
      <vt:lpstr>Example: Parsimony Reconstructions</vt:lpstr>
      <vt:lpstr>Example: Parsimony Reconstructions</vt:lpstr>
      <vt:lpstr>Example: Parsimony Reconstructions</vt:lpstr>
      <vt:lpstr>Example: Parsimony Reconstructions</vt:lpstr>
      <vt:lpstr>Example: Parsimony Reconstructions</vt:lpstr>
      <vt:lpstr>Example: Likelihood Reconstructions</vt:lpstr>
      <vt:lpstr>Example: Likelihood Reconstructions</vt:lpstr>
      <vt:lpstr>Example: Likelihood Reconstructions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Ancestral Sequence Reconstruction  using the phangorn package</dc:title>
  <dc:creator>Charis Wardell</dc:creator>
  <cp:revision>1</cp:revision>
  <dcterms:created xsi:type="dcterms:W3CDTF">2024-06-15T04:45:00Z</dcterms:created>
  <dcterms:modified xsi:type="dcterms:W3CDTF">2024-06-17T08:09:49Z</dcterms:modified>
</cp:coreProperties>
</file>