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86" r:id="rId9"/>
    <p:sldId id="287" r:id="rId10"/>
    <p:sldId id="289" r:id="rId11"/>
    <p:sldId id="261" r:id="rId12"/>
    <p:sldId id="288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8C8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unctions/" TargetMode="External"/><Relationship Id="rId2" Type="http://schemas.openxmlformats.org/officeDocument/2006/relationships/hyperlink" Target="https://www.w3schools.com/python/python_functions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gpt.com/?model=auto" TargetMode="External"/><Relationship Id="rId5" Type="http://schemas.openxmlformats.org/officeDocument/2006/relationships/hyperlink" Target="https://marketplace.visualstudio.com/items?itemName=adpyke.codesnap" TargetMode="External"/><Relationship Id="rId4" Type="http://schemas.openxmlformats.org/officeDocument/2006/relationships/hyperlink" Target="https://docs.python.org/3/library/func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9848" y="683582"/>
            <a:ext cx="9960213" cy="2639626"/>
          </a:xfrm>
        </p:spPr>
        <p:txBody>
          <a:bodyPr/>
          <a:lstStyle/>
          <a:p>
            <a:r>
              <a:rPr lang="lv-LV" sz="8000" dirty="0" err="1"/>
              <a:t>Python</a:t>
            </a:r>
            <a:r>
              <a:rPr lang="lv-LV" sz="8000" dirty="0"/>
              <a:t> Funkcijas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848" y="3932807"/>
            <a:ext cx="4072192" cy="1013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Klāvs Auznieks 2PT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0FA08B-5B92-40D6-B231-FBE0DAACFA97}"/>
              </a:ext>
            </a:extLst>
          </p:cNvPr>
          <p:cNvSpPr txBox="1">
            <a:spLocks/>
          </p:cNvSpPr>
          <p:nvPr/>
        </p:nvSpPr>
        <p:spPr>
          <a:xfrm>
            <a:off x="2299848" y="2713608"/>
            <a:ext cx="4546951" cy="1219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lv-LV" sz="3600" dirty="0">
                <a:solidFill>
                  <a:schemeClr val="bg1"/>
                </a:solidFill>
              </a:rPr>
              <a:t>Mācību materiāls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E076-D1B6-4405-A7DB-68C58C9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Funkciju Rekursija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9BFE7-04EF-4938-A420-C5B982B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AEA02-6531-4F22-A94C-B883DAA06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82895"/>
            <a:ext cx="6915150" cy="38987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lv-LV" sz="2800" dirty="0"/>
              <a:t>Rekursija</a:t>
            </a:r>
            <a:r>
              <a:rPr lang="en-US" sz="2800" dirty="0"/>
              <a:t> </a:t>
            </a:r>
            <a:r>
              <a:rPr lang="en-US" sz="2800" dirty="0" err="1"/>
              <a:t>ir</a:t>
            </a:r>
            <a:r>
              <a:rPr lang="lv-LV" sz="2800" dirty="0"/>
              <a:t> </a:t>
            </a:r>
            <a:r>
              <a:rPr lang="en-US" sz="2800" dirty="0"/>
              <a:t>,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funkcija</a:t>
            </a:r>
            <a:r>
              <a:rPr lang="en-US" sz="2800" dirty="0"/>
              <a:t> </a:t>
            </a:r>
            <a:r>
              <a:rPr lang="en-US" sz="2800" dirty="0" err="1"/>
              <a:t>izsauc</a:t>
            </a:r>
            <a:r>
              <a:rPr lang="en-US" sz="2800" dirty="0"/>
              <a:t> </a:t>
            </a:r>
            <a:r>
              <a:rPr lang="en-US" sz="2800" dirty="0" err="1"/>
              <a:t>pati</a:t>
            </a:r>
            <a:r>
              <a:rPr lang="en-US" sz="2800" dirty="0"/>
              <a:t> </a:t>
            </a:r>
            <a:r>
              <a:rPr lang="en-US" sz="2800" dirty="0" err="1"/>
              <a:t>sevi</a:t>
            </a:r>
            <a:r>
              <a:rPr lang="en-US" sz="2800" dirty="0"/>
              <a:t>.</a:t>
            </a:r>
            <a:r>
              <a:rPr lang="lv-LV" sz="2800" dirty="0"/>
              <a:t> </a:t>
            </a:r>
            <a:r>
              <a:rPr lang="en-US" sz="2800" dirty="0" err="1"/>
              <a:t>Tā</a:t>
            </a:r>
            <a:r>
              <a:rPr lang="en-US" sz="2800" dirty="0"/>
              <a:t> </a:t>
            </a:r>
            <a:r>
              <a:rPr lang="en-US" sz="2800" dirty="0" err="1"/>
              <a:t>tiek</a:t>
            </a:r>
            <a:r>
              <a:rPr lang="en-US" sz="2800" dirty="0"/>
              <a:t> </a:t>
            </a:r>
            <a:r>
              <a:rPr lang="en-US" sz="2800" dirty="0" err="1"/>
              <a:t>izmantota</a:t>
            </a:r>
            <a:r>
              <a:rPr lang="en-US" sz="2800" dirty="0"/>
              <a:t>,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atrisinātu</a:t>
            </a:r>
            <a:r>
              <a:rPr lang="en-US" sz="2800" dirty="0"/>
              <a:t> </a:t>
            </a:r>
            <a:r>
              <a:rPr lang="en-US" sz="2800" dirty="0" err="1"/>
              <a:t>problēmas</a:t>
            </a:r>
            <a:r>
              <a:rPr lang="en-US" sz="2800" dirty="0"/>
              <a:t>, </a:t>
            </a:r>
            <a:r>
              <a:rPr lang="en-US" sz="2800" dirty="0" err="1"/>
              <a:t>kuras</a:t>
            </a:r>
            <a:r>
              <a:rPr lang="en-US" sz="2800" dirty="0"/>
              <a:t> var </a:t>
            </a:r>
            <a:r>
              <a:rPr lang="en-US" sz="2800" dirty="0" err="1"/>
              <a:t>sadalīt</a:t>
            </a:r>
            <a:r>
              <a:rPr lang="en-US" sz="2800" dirty="0"/>
              <a:t> </a:t>
            </a:r>
            <a:r>
              <a:rPr lang="en-US" sz="2800" dirty="0" err="1"/>
              <a:t>mazākās</a:t>
            </a:r>
            <a:r>
              <a:rPr lang="en-US" sz="2800" dirty="0"/>
              <a:t> </a:t>
            </a:r>
            <a:r>
              <a:rPr lang="en-US" sz="2800" dirty="0" err="1"/>
              <a:t>līdzīgās</a:t>
            </a:r>
            <a:r>
              <a:rPr lang="en-US" sz="2800" dirty="0"/>
              <a:t> </a:t>
            </a:r>
            <a:r>
              <a:rPr lang="en-US" sz="2800" dirty="0" err="1"/>
              <a:t>problēmās</a:t>
            </a:r>
            <a:r>
              <a:rPr lang="en-US" sz="2800" dirty="0"/>
              <a:t>.</a:t>
            </a:r>
            <a:r>
              <a:rPr lang="lv-LV" sz="2800" dirty="0"/>
              <a:t> </a:t>
            </a:r>
            <a:r>
              <a:rPr lang="en-US" sz="2800" dirty="0"/>
              <a:t>Lai </a:t>
            </a:r>
            <a:r>
              <a:rPr lang="en-US" sz="2800" dirty="0" err="1"/>
              <a:t>rekursija</a:t>
            </a:r>
            <a:r>
              <a:rPr lang="en-US" sz="2800" dirty="0"/>
              <a:t> </a:t>
            </a:r>
            <a:r>
              <a:rPr lang="en-US" sz="2800" dirty="0" err="1"/>
              <a:t>darbotos</a:t>
            </a:r>
            <a:r>
              <a:rPr lang="en-US" sz="2800" dirty="0"/>
              <a:t> </a:t>
            </a:r>
            <a:r>
              <a:rPr lang="en-US" sz="2800" dirty="0" err="1"/>
              <a:t>pareizi</a:t>
            </a:r>
            <a:r>
              <a:rPr lang="en-US" sz="2800" dirty="0"/>
              <a:t>, </a:t>
            </a:r>
            <a:r>
              <a:rPr lang="en-US" sz="2800" dirty="0" err="1"/>
              <a:t>vienmēr</a:t>
            </a:r>
            <a:r>
              <a:rPr lang="en-US" sz="2800" dirty="0"/>
              <a:t> </a:t>
            </a:r>
            <a:r>
              <a:rPr lang="en-US" sz="2800" dirty="0" err="1"/>
              <a:t>vajag</a:t>
            </a:r>
            <a:r>
              <a:rPr lang="en-US" sz="2800" dirty="0"/>
              <a:t> </a:t>
            </a:r>
            <a:r>
              <a:rPr lang="en-US" sz="2800" dirty="0" err="1"/>
              <a:t>beigu</a:t>
            </a:r>
            <a:r>
              <a:rPr lang="en-US" sz="2800" dirty="0"/>
              <a:t> </a:t>
            </a:r>
            <a:r>
              <a:rPr lang="en-US" sz="2800" dirty="0" err="1"/>
              <a:t>nosacījumu</a:t>
            </a:r>
            <a:r>
              <a:rPr lang="en-US" sz="2800" dirty="0"/>
              <a:t> (</a:t>
            </a:r>
            <a:r>
              <a:rPr lang="en-US" sz="2800" dirty="0" err="1"/>
              <a:t>tā</a:t>
            </a:r>
            <a:r>
              <a:rPr lang="en-US" sz="2800" dirty="0"/>
              <a:t> </a:t>
            </a:r>
            <a:r>
              <a:rPr lang="en-US" sz="2800" dirty="0" err="1"/>
              <a:t>saukto</a:t>
            </a:r>
            <a:r>
              <a:rPr lang="en-US" sz="2800" dirty="0"/>
              <a:t> </a:t>
            </a:r>
            <a:r>
              <a:rPr lang="en-US" sz="2800" dirty="0" err="1"/>
              <a:t>bāzes</a:t>
            </a:r>
            <a:r>
              <a:rPr lang="en-US" sz="2800" dirty="0"/>
              <a:t> </a:t>
            </a:r>
            <a:r>
              <a:rPr lang="en-US" sz="2800" dirty="0" err="1"/>
              <a:t>gadījumu</a:t>
            </a:r>
            <a:r>
              <a:rPr lang="en-US" sz="2800" dirty="0"/>
              <a:t>),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funkcija</a:t>
            </a:r>
            <a:r>
              <a:rPr lang="en-US" sz="2800" dirty="0"/>
              <a:t> </a:t>
            </a:r>
            <a:r>
              <a:rPr lang="en-US" sz="2800" dirty="0" err="1"/>
              <a:t>kādā</a:t>
            </a:r>
            <a:r>
              <a:rPr lang="en-US" sz="2800" dirty="0"/>
              <a:t> </a:t>
            </a:r>
            <a:r>
              <a:rPr lang="en-US" sz="2800" dirty="0" err="1"/>
              <a:t>brīdī</a:t>
            </a:r>
            <a:r>
              <a:rPr lang="en-US" sz="2800" dirty="0"/>
              <a:t> </a:t>
            </a:r>
            <a:r>
              <a:rPr lang="en-US" sz="2800" dirty="0" err="1"/>
              <a:t>pārstātu</a:t>
            </a:r>
            <a:r>
              <a:rPr lang="en-US" sz="2800" dirty="0"/>
              <a:t> </a:t>
            </a:r>
            <a:r>
              <a:rPr lang="en-US" sz="2800" dirty="0" err="1"/>
              <a:t>sevi</a:t>
            </a:r>
            <a:r>
              <a:rPr lang="en-US" sz="2800" dirty="0"/>
              <a:t> </a:t>
            </a:r>
            <a:r>
              <a:rPr lang="en-US" sz="2800" dirty="0" err="1"/>
              <a:t>izsaukt</a:t>
            </a:r>
            <a:r>
              <a:rPr lang="en-US" sz="2800" dirty="0"/>
              <a:t>, </a:t>
            </a:r>
            <a:r>
              <a:rPr lang="lv-LV" sz="2800" dirty="0"/>
              <a:t>savādāk</a:t>
            </a:r>
            <a:r>
              <a:rPr lang="en-US" sz="2800" dirty="0"/>
              <a:t> </a:t>
            </a:r>
            <a:r>
              <a:rPr lang="en-US" sz="2800" dirty="0" err="1"/>
              <a:t>būs</a:t>
            </a:r>
            <a:r>
              <a:rPr lang="en-US" sz="2800" dirty="0"/>
              <a:t> </a:t>
            </a:r>
            <a:r>
              <a:rPr lang="en-US" sz="2800" dirty="0" err="1"/>
              <a:t>bezgalīgs</a:t>
            </a:r>
            <a:r>
              <a:rPr lang="en-US" sz="2800" dirty="0"/>
              <a:t> </a:t>
            </a:r>
            <a:r>
              <a:rPr lang="en-US" sz="2800" dirty="0" err="1"/>
              <a:t>cikls</a:t>
            </a:r>
            <a:r>
              <a:rPr lang="en-US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FD8B4-C59D-4BEE-BD71-9C688A98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906549"/>
            <a:ext cx="4286250" cy="54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61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0B0-574C-4635-B27E-0FEB7BF3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Avoti: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5C5E-54FA-46CA-86FC-60FBD62E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A3CA-ED53-40BE-A076-E063250C2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49570"/>
            <a:ext cx="12192000" cy="335886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https://www.w3schools.com/python/python_functions.asp</a:t>
            </a:r>
            <a:endParaRPr lang="lv-LV" sz="2800" dirty="0"/>
          </a:p>
          <a:p>
            <a:pPr algn="l"/>
            <a:r>
              <a:rPr lang="lv-LV" sz="2800" dirty="0">
                <a:hlinkClick r:id="rId3"/>
              </a:rPr>
              <a:t>	</a:t>
            </a:r>
            <a:r>
              <a:rPr lang="en-US" sz="2800" dirty="0">
                <a:hlinkClick r:id="rId3"/>
              </a:rPr>
              <a:t>https://www.geeksforgeeks.org/python-functions/</a:t>
            </a:r>
            <a:endParaRPr lang="lv-LV" sz="2800" dirty="0"/>
          </a:p>
          <a:p>
            <a:pPr algn="l"/>
            <a:r>
              <a:rPr lang="lv-LV" sz="2800" dirty="0">
                <a:hlinkClick r:id="rId4"/>
              </a:rPr>
              <a:t>	</a:t>
            </a:r>
            <a:r>
              <a:rPr lang="en-US" sz="2800" dirty="0">
                <a:hlinkClick r:id="rId4"/>
              </a:rPr>
              <a:t>https://docs.python.org/3/library/functions.html</a:t>
            </a:r>
            <a:r>
              <a:rPr lang="lv-LV" sz="2800" dirty="0"/>
              <a:t> (informācijai)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>
                <a:hlinkClick r:id="rId5"/>
              </a:rPr>
              <a:t>https://marketplace.visualstudio.com/items?itemName=adpyke.codesnap</a:t>
            </a:r>
            <a:endParaRPr lang="lv-LV" sz="2800" dirty="0"/>
          </a:p>
          <a:p>
            <a:pPr algn="l"/>
            <a:r>
              <a:rPr lang="lv-LV" sz="2800" dirty="0"/>
              <a:t>(bilžu veidošanai)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https://chatgpt.com/?model=auto</a:t>
            </a:r>
            <a:r>
              <a:rPr lang="lv-LV" sz="2800" dirty="0"/>
              <a:t> (Man vajadzēja palīdzību ar skaidrošanu)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86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63102"/>
            <a:ext cx="7781544" cy="859055"/>
          </a:xfrm>
        </p:spPr>
        <p:txBody>
          <a:bodyPr/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Kas ir funkcija?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828" y="2380244"/>
            <a:ext cx="7852566" cy="3414654"/>
          </a:xfrm>
        </p:spPr>
        <p:txBody>
          <a:bodyPr>
            <a:normAutofit/>
          </a:bodyPr>
          <a:lstStyle/>
          <a:p>
            <a:r>
              <a:rPr lang="lv-LV" sz="2800" spc="0" dirty="0">
                <a:solidFill>
                  <a:schemeClr val="bg1"/>
                </a:solidFill>
              </a:rPr>
              <a:t>Funkcija ir koda bloks, kas tiek izpildīts tikai tad, kad to izsauc.</a:t>
            </a:r>
          </a:p>
          <a:p>
            <a:r>
              <a:rPr lang="lv-LV" sz="2800" spc="0" dirty="0">
                <a:solidFill>
                  <a:schemeClr val="bg1"/>
                </a:solidFill>
              </a:rPr>
              <a:t>Funkcijai var nodot datus, ko sauc par parametriem.</a:t>
            </a:r>
          </a:p>
          <a:p>
            <a:r>
              <a:rPr lang="lv-LV" sz="2800" spc="0" dirty="0">
                <a:solidFill>
                  <a:schemeClr val="bg1"/>
                </a:solidFill>
              </a:rPr>
              <a:t>Funkcija var atgriezt datus kā rezultātu.</a:t>
            </a:r>
            <a:endParaRPr lang="en-US" sz="2800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548196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Funkcijas </a:t>
            </a:r>
            <a:r>
              <a:rPr lang="lv-LV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Python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valodā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064" y="2052892"/>
            <a:ext cx="6515467" cy="2752216"/>
          </a:xfrm>
        </p:spPr>
        <p:txBody>
          <a:bodyPr>
            <a:normAutofit fontScale="40000" lnSpcReduction="20000"/>
          </a:bodyPr>
          <a:lstStyle/>
          <a:p>
            <a:r>
              <a:rPr lang="lv-LV" sz="7000" spc="0" dirty="0">
                <a:solidFill>
                  <a:schemeClr val="bg1"/>
                </a:solidFill>
              </a:rPr>
              <a:t>Veidot funkciju </a:t>
            </a:r>
            <a:r>
              <a:rPr lang="lv-LV" sz="7000" spc="0" dirty="0" err="1">
                <a:solidFill>
                  <a:schemeClr val="bg1"/>
                </a:solidFill>
              </a:rPr>
              <a:t>Python</a:t>
            </a:r>
            <a:r>
              <a:rPr lang="lv-LV" sz="7000" spc="0" dirty="0">
                <a:solidFill>
                  <a:schemeClr val="bg1"/>
                </a:solidFill>
              </a:rPr>
              <a:t> valodā atšķirībā no citām valodām ir ļoti viegli!</a:t>
            </a:r>
          </a:p>
          <a:p>
            <a:endParaRPr lang="lv-LV" sz="7000" spc="0" dirty="0">
              <a:solidFill>
                <a:schemeClr val="bg1"/>
              </a:solidFill>
            </a:endParaRPr>
          </a:p>
          <a:p>
            <a:r>
              <a:rPr lang="lv-LV" sz="7000" spc="0" dirty="0">
                <a:solidFill>
                  <a:schemeClr val="bg1"/>
                </a:solidFill>
              </a:rPr>
              <a:t>To var izveidot izmantojot atslēgas vārdu  «</a:t>
            </a:r>
            <a:r>
              <a:rPr lang="lv-LV" sz="7000" spc="0" dirty="0" err="1">
                <a:solidFill>
                  <a:schemeClr val="bg1"/>
                </a:solidFill>
              </a:rPr>
              <a:t>def</a:t>
            </a:r>
            <a:r>
              <a:rPr lang="lv-LV" sz="7000" spc="0" dirty="0">
                <a:solidFill>
                  <a:schemeClr val="bg1"/>
                </a:solidFill>
              </a:rPr>
              <a:t>» un tad iedodot funkcijai nosaukumu nobeidzot to ar iekavām un kolu. Piem. </a:t>
            </a:r>
            <a:r>
              <a:rPr lang="lv-LV" sz="7000" spc="0" dirty="0" err="1">
                <a:solidFill>
                  <a:schemeClr val="bg1"/>
                </a:solidFill>
              </a:rPr>
              <a:t>def</a:t>
            </a:r>
            <a:r>
              <a:rPr lang="lv-LV" sz="7000" spc="0" dirty="0">
                <a:solidFill>
                  <a:schemeClr val="bg1"/>
                </a:solidFill>
              </a:rPr>
              <a:t> funkcija():</a:t>
            </a:r>
          </a:p>
          <a:p>
            <a:endParaRPr lang="en-US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1B3F8-92CE-4F4A-AA56-8243A094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31" y="2117702"/>
            <a:ext cx="5173925" cy="26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Funkcijas izsaukšana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1650144"/>
            <a:ext cx="7332339" cy="4093243"/>
          </a:xfrm>
        </p:spPr>
        <p:txBody>
          <a:bodyPr/>
          <a:lstStyle/>
          <a:p>
            <a:pPr marL="0" indent="0">
              <a:buNone/>
            </a:pPr>
            <a:r>
              <a:rPr lang="lv-LV" sz="2800" dirty="0"/>
              <a:t>Lai izsauktu funkciju jāieraksta funkcijas nosaukums un iekavas aiz tā</a:t>
            </a:r>
          </a:p>
          <a:p>
            <a:pPr marL="0" indent="0">
              <a:buNone/>
            </a:pPr>
            <a:endParaRPr lang="lv-LV" sz="2800" dirty="0"/>
          </a:p>
          <a:p>
            <a:pPr marL="0" indent="0">
              <a:buNone/>
            </a:pPr>
            <a:endParaRPr lang="lv-LV" sz="2800" dirty="0"/>
          </a:p>
          <a:p>
            <a:pPr marL="0" indent="0">
              <a:buNone/>
            </a:pPr>
            <a:r>
              <a:rPr lang="lv-LV" sz="2800" dirty="0"/>
              <a:t>Šis kods izvadīs tekstu «Sveika Pasaule!»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F72CA-5758-488C-838D-9096BBDC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20" y="2233011"/>
            <a:ext cx="4277280" cy="23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548196"/>
            <a:ext cx="7781544" cy="859055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D14D1-E5DF-48C7-9220-DCAF0971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44" y="470517"/>
            <a:ext cx="4263810" cy="287199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200" y="1609008"/>
            <a:ext cx="8096435" cy="39839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Informāciju funkcijām var nodot kā argumentus.</a:t>
            </a:r>
          </a:p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Argumenti tiek norādīti pēc funkcijas nosaukuma, iekavās. Argumentu daudzums ir neierobežots tos var veidot, cik vēlās — tos atdala ar komatu.</a:t>
            </a:r>
          </a:p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Argumentus bieži vien saīsina uz </a:t>
            </a:r>
            <a:r>
              <a:rPr lang="lv-LV" sz="3200" spc="0" dirty="0" err="1">
                <a:solidFill>
                  <a:schemeClr val="bg1"/>
                </a:solidFill>
              </a:rPr>
              <a:t>args</a:t>
            </a:r>
            <a:endParaRPr lang="en-US" sz="3200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44AAD-2DF0-479A-99FD-1772DC68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35" y="4555071"/>
            <a:ext cx="3041953" cy="9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4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2" y="48793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1605756"/>
            <a:ext cx="7332339" cy="4093243"/>
          </a:xfrm>
        </p:spPr>
        <p:txBody>
          <a:bodyPr/>
          <a:lstStyle/>
          <a:p>
            <a:r>
              <a:rPr lang="lv-LV" sz="2800" dirty="0"/>
              <a:t>Funkcijas ir jāizsauc ar pareizu argumentu daudzumu. Piemēram, ja funkcija sagaida 2 argumentus, tad tev arī jāiedod 2 argumentus, ne vairāk, ne mazāk.</a:t>
            </a:r>
          </a:p>
          <a:p>
            <a:pPr marL="0" indent="0">
              <a:buNone/>
            </a:pPr>
            <a:endParaRPr lang="lv-LV" sz="2800" dirty="0"/>
          </a:p>
          <a:p>
            <a:r>
              <a:rPr lang="lv-LV" sz="2800" dirty="0"/>
              <a:t>Ja šim kodam būtu iedots tikai viens arguments kods nestrādātu.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09A5EB-E8AD-413C-8ECB-96192A5C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7" y="3010114"/>
            <a:ext cx="5260086" cy="3081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FFBA95-B08B-4773-80C9-194FB530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4" y="5087474"/>
            <a:ext cx="5655291" cy="15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2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2" y="48793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2072481"/>
            <a:ext cx="7332339" cy="4093243"/>
          </a:xfrm>
        </p:spPr>
        <p:txBody>
          <a:bodyPr/>
          <a:lstStyle/>
          <a:p>
            <a:r>
              <a:rPr lang="lv-LV" sz="2800" dirty="0"/>
              <a:t>Ja nevēlies lai secība ir svarīga var definēt vairākus argumentus un katram piešķirt vērtību.  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85125-E2CB-430B-B1B5-2D7FBB73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3168814"/>
            <a:ext cx="8353425" cy="28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5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409575"/>
            <a:ext cx="11214100" cy="701731"/>
          </a:xfrm>
        </p:spPr>
        <p:txBody>
          <a:bodyPr/>
          <a:lstStyle/>
          <a:p>
            <a:r>
              <a:rPr lang="lv-LV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Patvaļīgs Argumentu Skaits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95249" y="1371546"/>
            <a:ext cx="4775929" cy="4781604"/>
          </a:xfrm>
        </p:spPr>
        <p:txBody>
          <a:bodyPr>
            <a:normAutofit/>
          </a:bodyPr>
          <a:lstStyle/>
          <a:p>
            <a:r>
              <a:rPr lang="lv-LV" sz="2800" dirty="0"/>
              <a:t>Ja nav zināms cik argumentus nodosi funkcijai, tad funkcijas definīcijā pirms parametra nosaukuma jāraksta «*»</a:t>
            </a:r>
          </a:p>
          <a:p>
            <a:r>
              <a:rPr lang="lv-LV" sz="2800" dirty="0"/>
              <a:t>Patvaļīgos argumentus bieži saīsina uz «*</a:t>
            </a:r>
            <a:r>
              <a:rPr lang="lv-LV" sz="2800" dirty="0" err="1"/>
              <a:t>args</a:t>
            </a:r>
            <a:r>
              <a:rPr lang="lv-LV" sz="2800" dirty="0"/>
              <a:t>»</a:t>
            </a:r>
            <a:endParaRPr lang="en-US" sz="2800" dirty="0"/>
          </a:p>
          <a:p>
            <a:endParaRPr lang="en-US" dirty="0"/>
          </a:p>
          <a:p>
            <a:endParaRPr lang="lv-LV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E9E8E9-3EBB-414F-B4B9-1BAD7263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78" y="2195458"/>
            <a:ext cx="7320822" cy="31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5035-4173-414B-B72C-144A814A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Parametri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1C3B6-D91D-45FD-9A91-8712A1DD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440F-2B56-48FE-875D-5F36D045C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833" y="1958760"/>
            <a:ext cx="6718300" cy="4093243"/>
          </a:xfrm>
        </p:spPr>
        <p:txBody>
          <a:bodyPr/>
          <a:lstStyle/>
          <a:p>
            <a:r>
              <a:rPr lang="lv-LV" sz="2800" dirty="0"/>
              <a:t>Funkcijām var piešķirt </a:t>
            </a:r>
            <a:r>
              <a:rPr lang="lv-LV" sz="2800" dirty="0" err="1"/>
              <a:t>default</a:t>
            </a:r>
            <a:r>
              <a:rPr lang="lv-LV" sz="2800" dirty="0"/>
              <a:t> parametrus. Kad funkcija ir izsaukta bez argumenta tas izmanto </a:t>
            </a:r>
            <a:r>
              <a:rPr lang="lv-LV" sz="2800" dirty="0" err="1"/>
              <a:t>default</a:t>
            </a:r>
            <a:r>
              <a:rPr lang="lv-LV" sz="2800" dirty="0"/>
              <a:t> parametru, bet ja tiks piešķirts </a:t>
            </a:r>
            <a:r>
              <a:rPr lang="lv-LV" sz="2800" dirty="0" err="1"/>
              <a:t>argumets</a:t>
            </a:r>
            <a:r>
              <a:rPr lang="lv-LV" sz="2800" dirty="0"/>
              <a:t> funkcija izmantos to.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3D694-52D9-4246-9EED-F39A54C3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430762"/>
            <a:ext cx="5632842" cy="45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9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281</TotalTime>
  <Words>402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Office Theme</vt:lpstr>
      <vt:lpstr>Python Funkcijas</vt:lpstr>
      <vt:lpstr>Kas ir funkcija?</vt:lpstr>
      <vt:lpstr>Funkcijas Python valodā</vt:lpstr>
      <vt:lpstr>Funkcijas izsaukšana</vt:lpstr>
      <vt:lpstr>Argumenti</vt:lpstr>
      <vt:lpstr>Argumenti </vt:lpstr>
      <vt:lpstr>Argumenti </vt:lpstr>
      <vt:lpstr>Patvaļīgs Argumentu Skaits</vt:lpstr>
      <vt:lpstr>Default Parametri</vt:lpstr>
      <vt:lpstr>Funkciju Rekursija</vt:lpstr>
      <vt:lpstr>Izmantotie Avoti: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Funkcijas</dc:title>
  <dc:creator>klāvs auznieks</dc:creator>
  <cp:lastModifiedBy>klāvs auznieks</cp:lastModifiedBy>
  <cp:revision>19</cp:revision>
  <dcterms:created xsi:type="dcterms:W3CDTF">2025-06-08T14:15:52Z</dcterms:created>
  <dcterms:modified xsi:type="dcterms:W3CDTF">2025-06-09T13:25:05Z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