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0"/>
  </p:notesMasterIdLst>
  <p:sldIdLst>
    <p:sldId id="256" r:id="rId5"/>
    <p:sldId id="257" r:id="rId6"/>
    <p:sldId id="261" r:id="rId7"/>
    <p:sldId id="262" r:id="rId8"/>
    <p:sldId id="281" r:id="rId9"/>
    <p:sldId id="282" r:id="rId10"/>
    <p:sldId id="287" r:id="rId11"/>
    <p:sldId id="283" r:id="rId12"/>
    <p:sldId id="284" r:id="rId13"/>
    <p:sldId id="288" r:id="rId14"/>
    <p:sldId id="289" r:id="rId15"/>
    <p:sldId id="291" r:id="rId16"/>
    <p:sldId id="292" r:id="rId17"/>
    <p:sldId id="293" r:id="rId18"/>
    <p:sldId id="294" r:id="rId19"/>
    <p:sldId id="295" r:id="rId20"/>
    <p:sldId id="296" r:id="rId21"/>
    <p:sldId id="263" r:id="rId22"/>
    <p:sldId id="272" r:id="rId23"/>
    <p:sldId id="297" r:id="rId24"/>
    <p:sldId id="298" r:id="rId25"/>
    <p:sldId id="274" r:id="rId26"/>
    <p:sldId id="275" r:id="rId27"/>
    <p:sldId id="276" r:id="rId28"/>
    <p:sldId id="277" r:id="rId29"/>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client id="{4A66D7BF-03AA-4AC8-BCDD-8B99DC037A06}" v="8325" dt="2021-01-03T02:29:45.004"/>
    <p1510:client id="{7AC3B2CC-78BA-4DAC-B21A-BF940C99554F}" v="6254" dt="2021-04-09T19:52:36.181"/>
    <p1510:client id="{8352C237-A93D-4AA6-B516-2DB563A34CD7}" v="709" dt="2021-04-09T10:13:41.110"/>
    <p1510:client id="{83CC0095-D967-4DA6-80A3-1D1622842C44}" v="5818" dt="2021-04-09T17:23:11.266"/>
    <p1510:client id="{8D8490FE-E170-40FF-ACAA-DEEDC8A79DD3}" v="2392" dt="2021-01-02T18:20:44.116"/>
    <p1510:client id="{C082BEC3-1C7E-40E7-9EF5-4B24986DB501}" v="377" dt="2021-04-08T17:44:08.914"/>
    <p1510:client id="{C6178E9D-E638-4722-9DE1-5D81DE822404}" v="4" dt="2021-04-09T23:00:39.342"/>
    <p1510:client id="{E61F7B6F-3B23-4FBD-9A2F-9ADDC50276F8}" v="4721" dt="2021-04-09T00:12:46.335"/>
    <p1510:client id="{FCBD9AD7-98F1-48B2-BA2B-8E53C6EA4CCD}" v="532" dt="2021-01-02T13:08:48.738"/>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4189" autoAdjust="0"/>
  </p:normalViewPr>
  <p:slideViewPr>
    <p:cSldViewPr snapToGrid="0" snapToObjects="1" showGuides="1">
      <p:cViewPr varScale="1">
        <p:scale>
          <a:sx n="81" d="100"/>
          <a:sy n="81" d="100"/>
        </p:scale>
        <p:origin x="1592" y="1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lim Lavrik" userId="88f07cb36eb717f9" providerId="Windows Live" clId="Web-{83CC0095-D967-4DA6-80A3-1D1622842C44}"/>
    <pc:docChg chg="addSld delSld modSld sldOrd">
      <pc:chgData name="Klim Lavrik" userId="88f07cb36eb717f9" providerId="Windows Live" clId="Web-{83CC0095-D967-4DA6-80A3-1D1622842C44}" dt="2021-04-09T17:23:11.266" v="2893" actId="20577"/>
      <pc:docMkLst>
        <pc:docMk/>
      </pc:docMkLst>
      <pc:sldChg chg="modSp">
        <pc:chgData name="Klim Lavrik" userId="88f07cb36eb717f9" providerId="Windows Live" clId="Web-{83CC0095-D967-4DA6-80A3-1D1622842C44}" dt="2021-04-09T14:30:02.258" v="368" actId="20577"/>
        <pc:sldMkLst>
          <pc:docMk/>
          <pc:sldMk cId="1339210688" sldId="257"/>
        </pc:sldMkLst>
        <pc:spChg chg="mod">
          <ac:chgData name="Klim Lavrik" userId="88f07cb36eb717f9" providerId="Windows Live" clId="Web-{83CC0095-D967-4DA6-80A3-1D1622842C44}" dt="2021-04-09T14:30:02.258" v="368" actId="20577"/>
          <ac:spMkLst>
            <pc:docMk/>
            <pc:sldMk cId="1339210688" sldId="257"/>
            <ac:spMk id="3" creationId="{902FD5C4-FE5F-46D2-ABC9-49FA4BB8442F}"/>
          </ac:spMkLst>
        </pc:spChg>
        <pc:picChg chg="mod">
          <ac:chgData name="Klim Lavrik" userId="88f07cb36eb717f9" providerId="Windows Live" clId="Web-{83CC0095-D967-4DA6-80A3-1D1622842C44}" dt="2021-04-09T14:21:23.077" v="53" actId="1076"/>
          <ac:picMkLst>
            <pc:docMk/>
            <pc:sldMk cId="1339210688" sldId="257"/>
            <ac:picMk id="4" creationId="{9B37F9FA-3571-49C2-8811-B1159FCC0D6D}"/>
          </ac:picMkLst>
        </pc:picChg>
      </pc:sldChg>
      <pc:sldChg chg="addSp delSp modSp ord">
        <pc:chgData name="Klim Lavrik" userId="88f07cb36eb717f9" providerId="Windows Live" clId="Web-{83CC0095-D967-4DA6-80A3-1D1622842C44}" dt="2021-04-09T17:23:11.266" v="2893" actId="20577"/>
        <pc:sldMkLst>
          <pc:docMk/>
          <pc:sldMk cId="1464666480" sldId="263"/>
        </pc:sldMkLst>
        <pc:spChg chg="add mod">
          <ac:chgData name="Klim Lavrik" userId="88f07cb36eb717f9" providerId="Windows Live" clId="Web-{83CC0095-D967-4DA6-80A3-1D1622842C44}" dt="2021-04-09T17:23:11.266" v="2893" actId="20577"/>
          <ac:spMkLst>
            <pc:docMk/>
            <pc:sldMk cId="1464666480" sldId="263"/>
            <ac:spMk id="6" creationId="{EBEA9D66-1AA0-4B37-A216-7AF1C12B52BB}"/>
          </ac:spMkLst>
        </pc:spChg>
        <pc:picChg chg="add del mod">
          <ac:chgData name="Klim Lavrik" userId="88f07cb36eb717f9" providerId="Windows Live" clId="Web-{83CC0095-D967-4DA6-80A3-1D1622842C44}" dt="2021-04-09T17:04:37.722" v="2433"/>
          <ac:picMkLst>
            <pc:docMk/>
            <pc:sldMk cId="1464666480" sldId="263"/>
            <ac:picMk id="4" creationId="{607B47BE-DF9D-451F-98F8-10788A6359A9}"/>
          </ac:picMkLst>
        </pc:picChg>
      </pc:sldChg>
      <pc:sldChg chg="modSp">
        <pc:chgData name="Klim Lavrik" userId="88f07cb36eb717f9" providerId="Windows Live" clId="Web-{83CC0095-D967-4DA6-80A3-1D1622842C44}" dt="2021-04-09T14:28:03.225" v="342" actId="20577"/>
        <pc:sldMkLst>
          <pc:docMk/>
          <pc:sldMk cId="1100741236" sldId="289"/>
        </pc:sldMkLst>
        <pc:spChg chg="mod">
          <ac:chgData name="Klim Lavrik" userId="88f07cb36eb717f9" providerId="Windows Live" clId="Web-{83CC0095-D967-4DA6-80A3-1D1622842C44}" dt="2021-04-09T14:28:03.225" v="342" actId="20577"/>
          <ac:spMkLst>
            <pc:docMk/>
            <pc:sldMk cId="1100741236" sldId="289"/>
            <ac:spMk id="7" creationId="{0405D5F7-4510-419E-9FFE-E64257E7D8C9}"/>
          </ac:spMkLst>
        </pc:spChg>
      </pc:sldChg>
      <pc:sldChg chg="modSp add del ord replId">
        <pc:chgData name="Klim Lavrik" userId="88f07cb36eb717f9" providerId="Windows Live" clId="Web-{83CC0095-D967-4DA6-80A3-1D1622842C44}" dt="2021-04-09T14:31:54.494" v="388"/>
        <pc:sldMkLst>
          <pc:docMk/>
          <pc:sldMk cId="3115732080" sldId="290"/>
        </pc:sldMkLst>
        <pc:spChg chg="mod">
          <ac:chgData name="Klim Lavrik" userId="88f07cb36eb717f9" providerId="Windows Live" clId="Web-{83CC0095-D967-4DA6-80A3-1D1622842C44}" dt="2021-04-09T14:28:49.929" v="362" actId="14100"/>
          <ac:spMkLst>
            <pc:docMk/>
            <pc:sldMk cId="3115732080" sldId="290"/>
            <ac:spMk id="2" creationId="{2873BEC0-94F5-4226-A9E7-51B66045EF49}"/>
          </ac:spMkLst>
        </pc:spChg>
      </pc:sldChg>
      <pc:sldChg chg="addSp delSp modSp add ord replId">
        <pc:chgData name="Klim Lavrik" userId="88f07cb36eb717f9" providerId="Windows Live" clId="Web-{83CC0095-D967-4DA6-80A3-1D1622842C44}" dt="2021-04-09T14:40:47.270" v="739" actId="20577"/>
        <pc:sldMkLst>
          <pc:docMk/>
          <pc:sldMk cId="4252960166" sldId="291"/>
        </pc:sldMkLst>
        <pc:spChg chg="mod">
          <ac:chgData name="Klim Lavrik" userId="88f07cb36eb717f9" providerId="Windows Live" clId="Web-{83CC0095-D967-4DA6-80A3-1D1622842C44}" dt="2021-04-09T14:30:32.196" v="372" actId="20577"/>
          <ac:spMkLst>
            <pc:docMk/>
            <pc:sldMk cId="4252960166" sldId="291"/>
            <ac:spMk id="2" creationId="{2873BEC0-94F5-4226-A9E7-51B66045EF49}"/>
          </ac:spMkLst>
        </pc:spChg>
        <pc:spChg chg="add mod">
          <ac:chgData name="Klim Lavrik" userId="88f07cb36eb717f9" providerId="Windows Live" clId="Web-{83CC0095-D967-4DA6-80A3-1D1622842C44}" dt="2021-04-09T14:40:47.270" v="739" actId="20577"/>
          <ac:spMkLst>
            <pc:docMk/>
            <pc:sldMk cId="4252960166" sldId="291"/>
            <ac:spMk id="6" creationId="{7A9E5F85-231A-4841-B091-F93765CC251E}"/>
          </ac:spMkLst>
        </pc:spChg>
        <pc:spChg chg="add del mod">
          <ac:chgData name="Klim Lavrik" userId="88f07cb36eb717f9" providerId="Windows Live" clId="Web-{83CC0095-D967-4DA6-80A3-1D1622842C44}" dt="2021-04-09T14:30:53.415" v="377"/>
          <ac:spMkLst>
            <pc:docMk/>
            <pc:sldMk cId="4252960166" sldId="291"/>
            <ac:spMk id="8" creationId="{CD0DB758-204A-40F1-B0CC-DFD5762B50C5}"/>
          </ac:spMkLst>
        </pc:spChg>
        <pc:picChg chg="del">
          <ac:chgData name="Klim Lavrik" userId="88f07cb36eb717f9" providerId="Windows Live" clId="Web-{83CC0095-D967-4DA6-80A3-1D1622842C44}" dt="2021-04-09T14:30:47.852" v="375"/>
          <ac:picMkLst>
            <pc:docMk/>
            <pc:sldMk cId="4252960166" sldId="291"/>
            <ac:picMk id="3" creationId="{22E5FA6B-CA5C-4FB5-AAB3-8260D2EF86C9}"/>
          </ac:picMkLst>
        </pc:picChg>
        <pc:picChg chg="del">
          <ac:chgData name="Klim Lavrik" userId="88f07cb36eb717f9" providerId="Windows Live" clId="Web-{83CC0095-D967-4DA6-80A3-1D1622842C44}" dt="2021-04-09T14:30:49.009" v="376"/>
          <ac:picMkLst>
            <pc:docMk/>
            <pc:sldMk cId="4252960166" sldId="291"/>
            <ac:picMk id="4" creationId="{323FE87A-F237-4CCE-BCE6-C5B9B2C4FCAA}"/>
          </ac:picMkLst>
        </pc:picChg>
        <pc:picChg chg="add mod">
          <ac:chgData name="Klim Lavrik" userId="88f07cb36eb717f9" providerId="Windows Live" clId="Web-{83CC0095-D967-4DA6-80A3-1D1622842C44}" dt="2021-04-09T14:35:26.779" v="415" actId="1076"/>
          <ac:picMkLst>
            <pc:docMk/>
            <pc:sldMk cId="4252960166" sldId="291"/>
            <ac:picMk id="9" creationId="{6F5575D8-2388-4822-B69F-9C66BF59BD96}"/>
          </ac:picMkLst>
        </pc:picChg>
      </pc:sldChg>
      <pc:sldChg chg="addSp delSp modSp add replId">
        <pc:chgData name="Klim Lavrik" userId="88f07cb36eb717f9" providerId="Windows Live" clId="Web-{83CC0095-D967-4DA6-80A3-1D1622842C44}" dt="2021-04-09T16:11:07.479" v="2424" actId="20577"/>
        <pc:sldMkLst>
          <pc:docMk/>
          <pc:sldMk cId="3518236453" sldId="292"/>
        </pc:sldMkLst>
        <pc:spChg chg="mod">
          <ac:chgData name="Klim Lavrik" userId="88f07cb36eb717f9" providerId="Windows Live" clId="Web-{83CC0095-D967-4DA6-80A3-1D1622842C44}" dt="2021-04-09T16:11:07.479" v="2424" actId="20577"/>
          <ac:spMkLst>
            <pc:docMk/>
            <pc:sldMk cId="3518236453" sldId="292"/>
            <ac:spMk id="2" creationId="{2873BEC0-94F5-4226-A9E7-51B66045EF49}"/>
          </ac:spMkLst>
        </pc:spChg>
        <pc:spChg chg="add mod">
          <ac:chgData name="Klim Lavrik" userId="88f07cb36eb717f9" providerId="Windows Live" clId="Web-{83CC0095-D967-4DA6-80A3-1D1622842C44}" dt="2021-04-09T16:04:42.910" v="2350" actId="20577"/>
          <ac:spMkLst>
            <pc:docMk/>
            <pc:sldMk cId="3518236453" sldId="292"/>
            <ac:spMk id="5" creationId="{1CB4871F-20C3-496B-A3F4-B3C8AEA030E3}"/>
          </ac:spMkLst>
        </pc:spChg>
        <pc:spChg chg="mod">
          <ac:chgData name="Klim Lavrik" userId="88f07cb36eb717f9" providerId="Windows Live" clId="Web-{83CC0095-D967-4DA6-80A3-1D1622842C44}" dt="2021-04-09T14:32:34.714" v="407" actId="20577"/>
          <ac:spMkLst>
            <pc:docMk/>
            <pc:sldMk cId="3518236453" sldId="292"/>
            <ac:spMk id="6" creationId="{7A9E5F85-231A-4841-B091-F93765CC251E}"/>
          </ac:spMkLst>
        </pc:spChg>
        <pc:picChg chg="add mod">
          <ac:chgData name="Klim Lavrik" userId="88f07cb36eb717f9" providerId="Windows Live" clId="Web-{83CC0095-D967-4DA6-80A3-1D1622842C44}" dt="2021-04-09T14:57:12.682" v="978" actId="14100"/>
          <ac:picMkLst>
            <pc:docMk/>
            <pc:sldMk cId="3518236453" sldId="292"/>
            <ac:picMk id="3" creationId="{25CC2A67-538C-4FF1-BA6B-B14A997E1384}"/>
          </ac:picMkLst>
        </pc:picChg>
        <pc:picChg chg="add mod">
          <ac:chgData name="Klim Lavrik" userId="88f07cb36eb717f9" providerId="Windows Live" clId="Web-{83CC0095-D967-4DA6-80A3-1D1622842C44}" dt="2021-04-09T14:57:24.261" v="980" actId="14100"/>
          <ac:picMkLst>
            <pc:docMk/>
            <pc:sldMk cId="3518236453" sldId="292"/>
            <ac:picMk id="4" creationId="{75842240-F508-4A6E-9F85-D73E3895E258}"/>
          </ac:picMkLst>
        </pc:picChg>
        <pc:picChg chg="add del mod">
          <ac:chgData name="Klim Lavrik" userId="88f07cb36eb717f9" providerId="Windows Live" clId="Web-{83CC0095-D967-4DA6-80A3-1D1622842C44}" dt="2021-04-09T14:56:54.354" v="972"/>
          <ac:picMkLst>
            <pc:docMk/>
            <pc:sldMk cId="3518236453" sldId="292"/>
            <ac:picMk id="9" creationId="{3D9EF3A1-85CA-4CEF-80CC-8B8F54D538BA}"/>
          </ac:picMkLst>
        </pc:picChg>
      </pc:sldChg>
      <pc:sldChg chg="addSp delSp modSp add ord replId">
        <pc:chgData name="Klim Lavrik" userId="88f07cb36eb717f9" providerId="Windows Live" clId="Web-{83CC0095-D967-4DA6-80A3-1D1622842C44}" dt="2021-04-09T16:11:09.479" v="2432" actId="20577"/>
        <pc:sldMkLst>
          <pc:docMk/>
          <pc:sldMk cId="4259863932" sldId="293"/>
        </pc:sldMkLst>
        <pc:spChg chg="mod">
          <ac:chgData name="Klim Lavrik" userId="88f07cb36eb717f9" providerId="Windows Live" clId="Web-{83CC0095-D967-4DA6-80A3-1D1622842C44}" dt="2021-04-09T16:11:09.479" v="2432" actId="20577"/>
          <ac:spMkLst>
            <pc:docMk/>
            <pc:sldMk cId="4259863932" sldId="293"/>
            <ac:spMk id="2" creationId="{2873BEC0-94F5-4226-A9E7-51B66045EF49}"/>
          </ac:spMkLst>
        </pc:spChg>
        <pc:spChg chg="mod">
          <ac:chgData name="Klim Lavrik" userId="88f07cb36eb717f9" providerId="Windows Live" clId="Web-{83CC0095-D967-4DA6-80A3-1D1622842C44}" dt="2021-04-09T16:05:06.629" v="2357" actId="20577"/>
          <ac:spMkLst>
            <pc:docMk/>
            <pc:sldMk cId="4259863932" sldId="293"/>
            <ac:spMk id="5" creationId="{1CB4871F-20C3-496B-A3F4-B3C8AEA030E3}"/>
          </ac:spMkLst>
        </pc:spChg>
        <pc:picChg chg="del">
          <ac:chgData name="Klim Lavrik" userId="88f07cb36eb717f9" providerId="Windows Live" clId="Web-{83CC0095-D967-4DA6-80A3-1D1622842C44}" dt="2021-04-09T15:02:05.187" v="1164"/>
          <ac:picMkLst>
            <pc:docMk/>
            <pc:sldMk cId="4259863932" sldId="293"/>
            <ac:picMk id="3" creationId="{25CC2A67-538C-4FF1-BA6B-B14A997E1384}"/>
          </ac:picMkLst>
        </pc:picChg>
        <pc:picChg chg="del">
          <ac:chgData name="Klim Lavrik" userId="88f07cb36eb717f9" providerId="Windows Live" clId="Web-{83CC0095-D967-4DA6-80A3-1D1622842C44}" dt="2021-04-09T15:02:57.219" v="1170"/>
          <ac:picMkLst>
            <pc:docMk/>
            <pc:sldMk cId="4259863932" sldId="293"/>
            <ac:picMk id="4" creationId="{75842240-F508-4A6E-9F85-D73E3895E258}"/>
          </ac:picMkLst>
        </pc:picChg>
        <pc:picChg chg="add mod">
          <ac:chgData name="Klim Lavrik" userId="88f07cb36eb717f9" providerId="Windows Live" clId="Web-{83CC0095-D967-4DA6-80A3-1D1622842C44}" dt="2021-04-09T15:02:38.125" v="1168" actId="14100"/>
          <ac:picMkLst>
            <pc:docMk/>
            <pc:sldMk cId="4259863932" sldId="293"/>
            <ac:picMk id="7" creationId="{FD934151-FAAE-497C-B712-D7E9C8BD0E52}"/>
          </ac:picMkLst>
        </pc:picChg>
        <pc:picChg chg="add mod">
          <ac:chgData name="Klim Lavrik" userId="88f07cb36eb717f9" providerId="Windows Live" clId="Web-{83CC0095-D967-4DA6-80A3-1D1622842C44}" dt="2021-04-09T15:03:15.798" v="1175" actId="14100"/>
          <ac:picMkLst>
            <pc:docMk/>
            <pc:sldMk cId="4259863932" sldId="293"/>
            <ac:picMk id="8" creationId="{CCCA7691-16A8-4848-B785-FEDA9DDF9E24}"/>
          </ac:picMkLst>
        </pc:picChg>
      </pc:sldChg>
      <pc:sldChg chg="addSp delSp modSp add replId">
        <pc:chgData name="Klim Lavrik" userId="88f07cb36eb717f9" providerId="Windows Live" clId="Web-{83CC0095-D967-4DA6-80A3-1D1622842C44}" dt="2021-04-09T16:04:51.457" v="2352" actId="20577"/>
        <pc:sldMkLst>
          <pc:docMk/>
          <pc:sldMk cId="1234311333" sldId="294"/>
        </pc:sldMkLst>
        <pc:spChg chg="mod">
          <ac:chgData name="Klim Lavrik" userId="88f07cb36eb717f9" providerId="Windows Live" clId="Web-{83CC0095-D967-4DA6-80A3-1D1622842C44}" dt="2021-04-09T15:42:21.683" v="2005" actId="20577"/>
          <ac:spMkLst>
            <pc:docMk/>
            <pc:sldMk cId="1234311333" sldId="294"/>
            <ac:spMk id="2" creationId="{2873BEC0-94F5-4226-A9E7-51B66045EF49}"/>
          </ac:spMkLst>
        </pc:spChg>
        <pc:spChg chg="mod">
          <ac:chgData name="Klim Lavrik" userId="88f07cb36eb717f9" providerId="Windows Live" clId="Web-{83CC0095-D967-4DA6-80A3-1D1622842C44}" dt="2021-04-09T16:04:51.457" v="2352" actId="20577"/>
          <ac:spMkLst>
            <pc:docMk/>
            <pc:sldMk cId="1234311333" sldId="294"/>
            <ac:spMk id="5" creationId="{1CB4871F-20C3-496B-A3F4-B3C8AEA030E3}"/>
          </ac:spMkLst>
        </pc:spChg>
        <pc:picChg chg="add mod">
          <ac:chgData name="Klim Lavrik" userId="88f07cb36eb717f9" providerId="Windows Live" clId="Web-{83CC0095-D967-4DA6-80A3-1D1622842C44}" dt="2021-04-09T15:05:51.582" v="1254" actId="1076"/>
          <ac:picMkLst>
            <pc:docMk/>
            <pc:sldMk cId="1234311333" sldId="294"/>
            <ac:picMk id="3" creationId="{3DEDBB68-90B2-4D7E-96E1-A4755EA08532}"/>
          </ac:picMkLst>
        </pc:picChg>
        <pc:picChg chg="add mod">
          <ac:chgData name="Klim Lavrik" userId="88f07cb36eb717f9" providerId="Windows Live" clId="Web-{83CC0095-D967-4DA6-80A3-1D1622842C44}" dt="2021-04-09T15:05:53.426" v="1255" actId="1076"/>
          <ac:picMkLst>
            <pc:docMk/>
            <pc:sldMk cId="1234311333" sldId="294"/>
            <ac:picMk id="4" creationId="{578608AF-39AC-4FCE-A3B5-1DF3E93B253E}"/>
          </ac:picMkLst>
        </pc:picChg>
        <pc:picChg chg="del">
          <ac:chgData name="Klim Lavrik" userId="88f07cb36eb717f9" providerId="Windows Live" clId="Web-{83CC0095-D967-4DA6-80A3-1D1622842C44}" dt="2021-04-09T15:04:56.753" v="1243"/>
          <ac:picMkLst>
            <pc:docMk/>
            <pc:sldMk cId="1234311333" sldId="294"/>
            <ac:picMk id="7" creationId="{FD934151-FAAE-497C-B712-D7E9C8BD0E52}"/>
          </ac:picMkLst>
        </pc:picChg>
        <pc:picChg chg="del">
          <ac:chgData name="Klim Lavrik" userId="88f07cb36eb717f9" providerId="Windows Live" clId="Web-{83CC0095-D967-4DA6-80A3-1D1622842C44}" dt="2021-04-09T15:05:38.582" v="1250"/>
          <ac:picMkLst>
            <pc:docMk/>
            <pc:sldMk cId="1234311333" sldId="294"/>
            <ac:picMk id="8" creationId="{CCCA7691-16A8-4848-B785-FEDA9DDF9E24}"/>
          </ac:picMkLst>
        </pc:picChg>
      </pc:sldChg>
      <pc:sldChg chg="addSp delSp modSp add replId">
        <pc:chgData name="Klim Lavrik" userId="88f07cb36eb717f9" providerId="Windows Live" clId="Web-{83CC0095-D967-4DA6-80A3-1D1622842C44}" dt="2021-04-09T16:10:06.478" v="2416" actId="20577"/>
        <pc:sldMkLst>
          <pc:docMk/>
          <pc:sldMk cId="3707500716" sldId="295"/>
        </pc:sldMkLst>
        <pc:spChg chg="mod">
          <ac:chgData name="Klim Lavrik" userId="88f07cb36eb717f9" providerId="Windows Live" clId="Web-{83CC0095-D967-4DA6-80A3-1D1622842C44}" dt="2021-04-09T16:10:06.478" v="2416" actId="20577"/>
          <ac:spMkLst>
            <pc:docMk/>
            <pc:sldMk cId="3707500716" sldId="295"/>
            <ac:spMk id="2" creationId="{2873BEC0-94F5-4226-A9E7-51B66045EF49}"/>
          </ac:spMkLst>
        </pc:spChg>
        <pc:spChg chg="mod">
          <ac:chgData name="Klim Lavrik" userId="88f07cb36eb717f9" providerId="Windows Live" clId="Web-{83CC0095-D967-4DA6-80A3-1D1622842C44}" dt="2021-04-09T16:09:14.243" v="2396" actId="20577"/>
          <ac:spMkLst>
            <pc:docMk/>
            <pc:sldMk cId="3707500716" sldId="295"/>
            <ac:spMk id="5" creationId="{1CB4871F-20C3-496B-A3F4-B3C8AEA030E3}"/>
          </ac:spMkLst>
        </pc:spChg>
        <pc:picChg chg="del">
          <ac:chgData name="Klim Lavrik" userId="88f07cb36eb717f9" providerId="Windows Live" clId="Web-{83CC0095-D967-4DA6-80A3-1D1622842C44}" dt="2021-04-09T15:16:37.296" v="1562"/>
          <ac:picMkLst>
            <pc:docMk/>
            <pc:sldMk cId="3707500716" sldId="295"/>
            <ac:picMk id="3" creationId="{3DEDBB68-90B2-4D7E-96E1-A4755EA08532}"/>
          </ac:picMkLst>
        </pc:picChg>
        <pc:picChg chg="del">
          <ac:chgData name="Klim Lavrik" userId="88f07cb36eb717f9" providerId="Windows Live" clId="Web-{83CC0095-D967-4DA6-80A3-1D1622842C44}" dt="2021-04-09T15:17:14.109" v="1568"/>
          <ac:picMkLst>
            <pc:docMk/>
            <pc:sldMk cId="3707500716" sldId="295"/>
            <ac:picMk id="4" creationId="{578608AF-39AC-4FCE-A3B5-1DF3E93B253E}"/>
          </ac:picMkLst>
        </pc:picChg>
        <pc:picChg chg="add mod">
          <ac:chgData name="Klim Lavrik" userId="88f07cb36eb717f9" providerId="Windows Live" clId="Web-{83CC0095-D967-4DA6-80A3-1D1622842C44}" dt="2021-04-09T15:17:46.860" v="1575" actId="14100"/>
          <ac:picMkLst>
            <pc:docMk/>
            <pc:sldMk cId="3707500716" sldId="295"/>
            <ac:picMk id="7" creationId="{F2215045-A4CC-4762-A681-044E0E57314C}"/>
          </ac:picMkLst>
        </pc:picChg>
        <pc:picChg chg="add mod ord">
          <ac:chgData name="Klim Lavrik" userId="88f07cb36eb717f9" providerId="Windows Live" clId="Web-{83CC0095-D967-4DA6-80A3-1D1622842C44}" dt="2021-04-09T15:17:53.704" v="1577" actId="14100"/>
          <ac:picMkLst>
            <pc:docMk/>
            <pc:sldMk cId="3707500716" sldId="295"/>
            <ac:picMk id="8" creationId="{D48049B8-3E3E-4805-9770-F86A562EFC3F}"/>
          </ac:picMkLst>
        </pc:picChg>
      </pc:sldChg>
      <pc:sldChg chg="addSp delSp modSp add replId">
        <pc:chgData name="Klim Lavrik" userId="88f07cb36eb717f9" providerId="Windows Live" clId="Web-{83CC0095-D967-4DA6-80A3-1D1622842C44}" dt="2021-04-09T16:10:30.729" v="2420" actId="20577"/>
        <pc:sldMkLst>
          <pc:docMk/>
          <pc:sldMk cId="4075206691" sldId="296"/>
        </pc:sldMkLst>
        <pc:spChg chg="mod">
          <ac:chgData name="Klim Lavrik" userId="88f07cb36eb717f9" providerId="Windows Live" clId="Web-{83CC0095-D967-4DA6-80A3-1D1622842C44}" dt="2021-04-09T16:10:30.729" v="2420" actId="20577"/>
          <ac:spMkLst>
            <pc:docMk/>
            <pc:sldMk cId="4075206691" sldId="296"/>
            <ac:spMk id="2" creationId="{2873BEC0-94F5-4226-A9E7-51B66045EF49}"/>
          </ac:spMkLst>
        </pc:spChg>
        <pc:spChg chg="mod">
          <ac:chgData name="Klim Lavrik" userId="88f07cb36eb717f9" providerId="Windows Live" clId="Web-{83CC0095-D967-4DA6-80A3-1D1622842C44}" dt="2021-04-09T16:05:41.302" v="2380" actId="20577"/>
          <ac:spMkLst>
            <pc:docMk/>
            <pc:sldMk cId="4075206691" sldId="296"/>
            <ac:spMk id="5" creationId="{1CB4871F-20C3-496B-A3F4-B3C8AEA030E3}"/>
          </ac:spMkLst>
        </pc:spChg>
        <pc:picChg chg="add mod">
          <ac:chgData name="Klim Lavrik" userId="88f07cb36eb717f9" providerId="Windows Live" clId="Web-{83CC0095-D967-4DA6-80A3-1D1622842C44}" dt="2021-04-09T15:31:21.437" v="1875" actId="14100"/>
          <ac:picMkLst>
            <pc:docMk/>
            <pc:sldMk cId="4075206691" sldId="296"/>
            <ac:picMk id="3" creationId="{4A9E82B1-345B-48E1-AC31-6443E9D01FCD}"/>
          </ac:picMkLst>
        </pc:picChg>
        <pc:picChg chg="add mod">
          <ac:chgData name="Klim Lavrik" userId="88f07cb36eb717f9" providerId="Windows Live" clId="Web-{83CC0095-D967-4DA6-80A3-1D1622842C44}" dt="2021-04-09T15:31:34.671" v="1878" actId="14100"/>
          <ac:picMkLst>
            <pc:docMk/>
            <pc:sldMk cId="4075206691" sldId="296"/>
            <ac:picMk id="4" creationId="{4C471838-D19D-48FC-B108-FF8C0E6885F0}"/>
          </ac:picMkLst>
        </pc:picChg>
        <pc:picChg chg="del">
          <ac:chgData name="Klim Lavrik" userId="88f07cb36eb717f9" providerId="Windows Live" clId="Web-{83CC0095-D967-4DA6-80A3-1D1622842C44}" dt="2021-04-09T15:30:42.889" v="1866"/>
          <ac:picMkLst>
            <pc:docMk/>
            <pc:sldMk cId="4075206691" sldId="296"/>
            <ac:picMk id="7" creationId="{F2215045-A4CC-4762-A681-044E0E57314C}"/>
          </ac:picMkLst>
        </pc:picChg>
        <pc:picChg chg="del">
          <ac:chgData name="Klim Lavrik" userId="88f07cb36eb717f9" providerId="Windows Live" clId="Web-{83CC0095-D967-4DA6-80A3-1D1622842C44}" dt="2021-04-09T15:30:54.639" v="1870"/>
          <ac:picMkLst>
            <pc:docMk/>
            <pc:sldMk cId="4075206691" sldId="296"/>
            <ac:picMk id="8" creationId="{D48049B8-3E3E-4805-9770-F86A562EFC3F}"/>
          </ac:picMkLst>
        </pc:picChg>
      </pc:sldChg>
    </pc:docChg>
  </pc:docChgLst>
  <pc:docChgLst>
    <pc:chgData name="Klim Lavrik" userId="88f07cb36eb717f9" providerId="Windows Live" clId="Web-{C082BEC3-1C7E-40E7-9EF5-4B24986DB501}"/>
    <pc:docChg chg="delSld modSld">
      <pc:chgData name="Klim Lavrik" userId="88f07cb36eb717f9" providerId="Windows Live" clId="Web-{C082BEC3-1C7E-40E7-9EF5-4B24986DB501}" dt="2021-04-08T17:44:08.914" v="207" actId="20577"/>
      <pc:docMkLst>
        <pc:docMk/>
      </pc:docMkLst>
      <pc:sldChg chg="addSp delSp modSp">
        <pc:chgData name="Klim Lavrik" userId="88f07cb36eb717f9" providerId="Windows Live" clId="Web-{C082BEC3-1C7E-40E7-9EF5-4B24986DB501}" dt="2021-04-08T07:01:38.070" v="96" actId="14100"/>
        <pc:sldMkLst>
          <pc:docMk/>
          <pc:sldMk cId="3237914124" sldId="256"/>
        </pc:sldMkLst>
        <pc:spChg chg="mod">
          <ac:chgData name="Klim Lavrik" userId="88f07cb36eb717f9" providerId="Windows Live" clId="Web-{C082BEC3-1C7E-40E7-9EF5-4B24986DB501}" dt="2021-04-08T07:00:41.050" v="86" actId="14100"/>
          <ac:spMkLst>
            <pc:docMk/>
            <pc:sldMk cId="3237914124" sldId="256"/>
            <ac:spMk id="2" creationId="{2FE973FE-1F8B-4DED-8DC0-71E987678976}"/>
          </ac:spMkLst>
        </pc:spChg>
        <pc:spChg chg="mod">
          <ac:chgData name="Klim Lavrik" userId="88f07cb36eb717f9" providerId="Windows Live" clId="Web-{C082BEC3-1C7E-40E7-9EF5-4B24986DB501}" dt="2021-04-08T07:01:11.866" v="94" actId="1076"/>
          <ac:spMkLst>
            <pc:docMk/>
            <pc:sldMk cId="3237914124" sldId="256"/>
            <ac:spMk id="3" creationId="{93383873-F31C-4E31-B4BA-B40D502705CE}"/>
          </ac:spMkLst>
        </pc:spChg>
        <pc:spChg chg="add mod">
          <ac:chgData name="Klim Lavrik" userId="88f07cb36eb717f9" providerId="Windows Live" clId="Web-{C082BEC3-1C7E-40E7-9EF5-4B24986DB501}" dt="2021-04-08T06:58:45.203" v="61" actId="1076"/>
          <ac:spMkLst>
            <pc:docMk/>
            <pc:sldMk cId="3237914124" sldId="256"/>
            <ac:spMk id="11" creationId="{EEFF27E5-6568-45E6-BFCA-444D7250CD11}"/>
          </ac:spMkLst>
        </pc:spChg>
        <pc:picChg chg="del">
          <ac:chgData name="Klim Lavrik" userId="88f07cb36eb717f9" providerId="Windows Live" clId="Web-{C082BEC3-1C7E-40E7-9EF5-4B24986DB501}" dt="2021-04-08T06:55:45.835" v="0"/>
          <ac:picMkLst>
            <pc:docMk/>
            <pc:sldMk cId="3237914124" sldId="256"/>
            <ac:picMk id="5" creationId="{095679DE-D81F-459F-A87E-77EDB29C82E5}"/>
          </ac:picMkLst>
        </pc:picChg>
        <pc:picChg chg="add mod">
          <ac:chgData name="Klim Lavrik" userId="88f07cb36eb717f9" providerId="Windows Live" clId="Web-{C082BEC3-1C7E-40E7-9EF5-4B24986DB501}" dt="2021-04-08T07:01:38.070" v="96" actId="14100"/>
          <ac:picMkLst>
            <pc:docMk/>
            <pc:sldMk cId="3237914124" sldId="256"/>
            <ac:picMk id="12" creationId="{B0B52E10-06E2-4BAC-8FA8-FDFAC438126F}"/>
          </ac:picMkLst>
        </pc:picChg>
      </pc:sldChg>
      <pc:sldChg chg="modSp">
        <pc:chgData name="Klim Lavrik" userId="88f07cb36eb717f9" providerId="Windows Live" clId="Web-{C082BEC3-1C7E-40E7-9EF5-4B24986DB501}" dt="2021-04-08T17:44:08.914" v="207" actId="20577"/>
        <pc:sldMkLst>
          <pc:docMk/>
          <pc:sldMk cId="1339210688" sldId="257"/>
        </pc:sldMkLst>
        <pc:spChg chg="mod">
          <ac:chgData name="Klim Lavrik" userId="88f07cb36eb717f9" providerId="Windows Live" clId="Web-{C082BEC3-1C7E-40E7-9EF5-4B24986DB501}" dt="2021-04-08T17:44:08.914" v="207" actId="20577"/>
          <ac:spMkLst>
            <pc:docMk/>
            <pc:sldMk cId="1339210688" sldId="257"/>
            <ac:spMk id="3" creationId="{902FD5C4-FE5F-46D2-ABC9-49FA4BB8442F}"/>
          </ac:spMkLst>
        </pc:spChg>
      </pc:sldChg>
      <pc:sldChg chg="del">
        <pc:chgData name="Klim Lavrik" userId="88f07cb36eb717f9" providerId="Windows Live" clId="Web-{C082BEC3-1C7E-40E7-9EF5-4B24986DB501}" dt="2021-04-08T07:44:18.905" v="133"/>
        <pc:sldMkLst>
          <pc:docMk/>
          <pc:sldMk cId="3083623366" sldId="260"/>
        </pc:sldMkLst>
      </pc:sldChg>
      <pc:sldChg chg="modSp">
        <pc:chgData name="Klim Lavrik" userId="88f07cb36eb717f9" providerId="Windows Live" clId="Web-{C082BEC3-1C7E-40E7-9EF5-4B24986DB501}" dt="2021-04-08T07:44:52.515" v="145" actId="20577"/>
        <pc:sldMkLst>
          <pc:docMk/>
          <pc:sldMk cId="710623681" sldId="261"/>
        </pc:sldMkLst>
        <pc:spChg chg="mod">
          <ac:chgData name="Klim Lavrik" userId="88f07cb36eb717f9" providerId="Windows Live" clId="Web-{C082BEC3-1C7E-40E7-9EF5-4B24986DB501}" dt="2021-04-08T07:44:52.515" v="145" actId="20577"/>
          <ac:spMkLst>
            <pc:docMk/>
            <pc:sldMk cId="710623681" sldId="261"/>
            <ac:spMk id="5" creationId="{DC710A13-9821-054D-8648-FB592F1CDDDF}"/>
          </ac:spMkLst>
        </pc:spChg>
      </pc:sldChg>
    </pc:docChg>
  </pc:docChgLst>
  <pc:docChgLst>
    <pc:chgData name="Klim Lavrik" userId="88f07cb36eb717f9" providerId="Windows Live" clId="Web-{7AC3B2CC-78BA-4DAC-B21A-BF940C99554F}"/>
    <pc:docChg chg="addSld delSld modSld sldOrd">
      <pc:chgData name="Klim Lavrik" userId="88f07cb36eb717f9" providerId="Windows Live" clId="Web-{7AC3B2CC-78BA-4DAC-B21A-BF940C99554F}" dt="2021-04-09T19:52:36.181" v="3065" actId="20577"/>
      <pc:docMkLst>
        <pc:docMk/>
      </pc:docMkLst>
      <pc:sldChg chg="modSp">
        <pc:chgData name="Klim Lavrik" userId="88f07cb36eb717f9" providerId="Windows Live" clId="Web-{7AC3B2CC-78BA-4DAC-B21A-BF940C99554F}" dt="2021-04-09T19:27:58.795" v="3063" actId="20577"/>
        <pc:sldMkLst>
          <pc:docMk/>
          <pc:sldMk cId="3237914124" sldId="256"/>
        </pc:sldMkLst>
        <pc:spChg chg="mod">
          <ac:chgData name="Klim Lavrik" userId="88f07cb36eb717f9" providerId="Windows Live" clId="Web-{7AC3B2CC-78BA-4DAC-B21A-BF940C99554F}" dt="2021-04-09T19:27:58.795" v="3063" actId="20577"/>
          <ac:spMkLst>
            <pc:docMk/>
            <pc:sldMk cId="3237914124" sldId="256"/>
            <ac:spMk id="2" creationId="{2FE973FE-1F8B-4DED-8DC0-71E987678976}"/>
          </ac:spMkLst>
        </pc:spChg>
      </pc:sldChg>
      <pc:sldChg chg="modSp">
        <pc:chgData name="Klim Lavrik" userId="88f07cb36eb717f9" providerId="Windows Live" clId="Web-{7AC3B2CC-78BA-4DAC-B21A-BF940C99554F}" dt="2021-04-09T19:19:41.584" v="2906" actId="20577"/>
        <pc:sldMkLst>
          <pc:docMk/>
          <pc:sldMk cId="1464666480" sldId="263"/>
        </pc:sldMkLst>
        <pc:spChg chg="mod">
          <ac:chgData name="Klim Lavrik" userId="88f07cb36eb717f9" providerId="Windows Live" clId="Web-{7AC3B2CC-78BA-4DAC-B21A-BF940C99554F}" dt="2021-04-09T19:19:41.584" v="2906" actId="20577"/>
          <ac:spMkLst>
            <pc:docMk/>
            <pc:sldMk cId="1464666480" sldId="263"/>
            <ac:spMk id="6" creationId="{EBEA9D66-1AA0-4B37-A216-7AF1C12B52BB}"/>
          </ac:spMkLst>
        </pc:spChg>
      </pc:sldChg>
      <pc:sldChg chg="addSp delSp modSp del">
        <pc:chgData name="Klim Lavrik" userId="88f07cb36eb717f9" providerId="Windows Live" clId="Web-{7AC3B2CC-78BA-4DAC-B21A-BF940C99554F}" dt="2021-04-09T17:41:29.729" v="418"/>
        <pc:sldMkLst>
          <pc:docMk/>
          <pc:sldMk cId="647271476" sldId="273"/>
        </pc:sldMkLst>
        <pc:spChg chg="mod">
          <ac:chgData name="Klim Lavrik" userId="88f07cb36eb717f9" providerId="Windows Live" clId="Web-{7AC3B2CC-78BA-4DAC-B21A-BF940C99554F}" dt="2021-04-09T17:36:15.727" v="408" actId="20577"/>
          <ac:spMkLst>
            <pc:docMk/>
            <pc:sldMk cId="647271476" sldId="273"/>
            <ac:spMk id="2" creationId="{65C3525F-7CB4-4C06-B037-C81D2DED9B80}"/>
          </ac:spMkLst>
        </pc:spChg>
        <pc:spChg chg="add del mod">
          <ac:chgData name="Klim Lavrik" userId="88f07cb36eb717f9" providerId="Windows Live" clId="Web-{7AC3B2CC-78BA-4DAC-B21A-BF940C99554F}" dt="2021-04-09T17:40:03.802" v="411"/>
          <ac:spMkLst>
            <pc:docMk/>
            <pc:sldMk cId="647271476" sldId="273"/>
            <ac:spMk id="5" creationId="{73427FE4-D5EF-4B05-BA22-4504BCCF4650}"/>
          </ac:spMkLst>
        </pc:spChg>
      </pc:sldChg>
      <pc:sldChg chg="modSp">
        <pc:chgData name="Klim Lavrik" userId="88f07cb36eb717f9" providerId="Windows Live" clId="Web-{7AC3B2CC-78BA-4DAC-B21A-BF940C99554F}" dt="2021-04-09T19:52:36.181" v="3065" actId="20577"/>
        <pc:sldMkLst>
          <pc:docMk/>
          <pc:sldMk cId="1630123617" sldId="274"/>
        </pc:sldMkLst>
        <pc:spChg chg="mod">
          <ac:chgData name="Klim Lavrik" userId="88f07cb36eb717f9" providerId="Windows Live" clId="Web-{7AC3B2CC-78BA-4DAC-B21A-BF940C99554F}" dt="2021-04-09T19:52:36.181" v="3065" actId="20577"/>
          <ac:spMkLst>
            <pc:docMk/>
            <pc:sldMk cId="1630123617" sldId="274"/>
            <ac:spMk id="5" creationId="{28684E62-A9F8-4E7A-AB01-78893062A1B4}"/>
          </ac:spMkLst>
        </pc:spChg>
      </pc:sldChg>
      <pc:sldChg chg="modSp">
        <pc:chgData name="Klim Lavrik" userId="88f07cb36eb717f9" providerId="Windows Live" clId="Web-{7AC3B2CC-78BA-4DAC-B21A-BF940C99554F}" dt="2021-04-09T19:15:23.032" v="2835" actId="1076"/>
        <pc:sldMkLst>
          <pc:docMk/>
          <pc:sldMk cId="3078551498" sldId="276"/>
        </pc:sldMkLst>
        <pc:spChg chg="mod">
          <ac:chgData name="Klim Lavrik" userId="88f07cb36eb717f9" providerId="Windows Live" clId="Web-{7AC3B2CC-78BA-4DAC-B21A-BF940C99554F}" dt="2021-04-09T19:12:35.342" v="2812" actId="20577"/>
          <ac:spMkLst>
            <pc:docMk/>
            <pc:sldMk cId="3078551498" sldId="276"/>
            <ac:spMk id="2" creationId="{2873BEC0-94F5-4226-A9E7-51B66045EF49}"/>
          </ac:spMkLst>
        </pc:spChg>
        <pc:spChg chg="mod">
          <ac:chgData name="Klim Lavrik" userId="88f07cb36eb717f9" providerId="Windows Live" clId="Web-{7AC3B2CC-78BA-4DAC-B21A-BF940C99554F}" dt="2021-04-09T19:15:11.313" v="2831" actId="14100"/>
          <ac:spMkLst>
            <pc:docMk/>
            <pc:sldMk cId="3078551498" sldId="276"/>
            <ac:spMk id="7" creationId="{7A62F7DE-C048-4532-8F8B-CB1369640A75}"/>
          </ac:spMkLst>
        </pc:spChg>
        <pc:picChg chg="mod">
          <ac:chgData name="Klim Lavrik" userId="88f07cb36eb717f9" providerId="Windows Live" clId="Web-{7AC3B2CC-78BA-4DAC-B21A-BF940C99554F}" dt="2021-04-09T19:15:23.032" v="2835" actId="1076"/>
          <ac:picMkLst>
            <pc:docMk/>
            <pc:sldMk cId="3078551498" sldId="276"/>
            <ac:picMk id="3" creationId="{E5481F17-4D66-4E64-AC7A-8F35D6BEC13D}"/>
          </ac:picMkLst>
        </pc:picChg>
      </pc:sldChg>
      <pc:sldChg chg="addSp delSp modSp">
        <pc:chgData name="Klim Lavrik" userId="88f07cb36eb717f9" providerId="Windows Live" clId="Web-{7AC3B2CC-78BA-4DAC-B21A-BF940C99554F}" dt="2021-04-09T19:16:54.221" v="2851" actId="20577"/>
        <pc:sldMkLst>
          <pc:docMk/>
          <pc:sldMk cId="1817399028" sldId="277"/>
        </pc:sldMkLst>
        <pc:spChg chg="mod">
          <ac:chgData name="Klim Lavrik" userId="88f07cb36eb717f9" providerId="Windows Live" clId="Web-{7AC3B2CC-78BA-4DAC-B21A-BF940C99554F}" dt="2021-04-09T19:16:54.221" v="2851" actId="20577"/>
          <ac:spMkLst>
            <pc:docMk/>
            <pc:sldMk cId="1817399028" sldId="277"/>
            <ac:spMk id="2" creationId="{2873BEC0-94F5-4226-A9E7-51B66045EF49}"/>
          </ac:spMkLst>
        </pc:spChg>
        <pc:spChg chg="add del mod">
          <ac:chgData name="Klim Lavrik" userId="88f07cb36eb717f9" providerId="Windows Live" clId="Web-{7AC3B2CC-78BA-4DAC-B21A-BF940C99554F}" dt="2021-04-09T19:14:23.359" v="2825"/>
          <ac:spMkLst>
            <pc:docMk/>
            <pc:sldMk cId="1817399028" sldId="277"/>
            <ac:spMk id="3" creationId="{BB331AA8-581E-43BA-A10B-E7B71E73DBDC}"/>
          </ac:spMkLst>
        </pc:spChg>
        <pc:spChg chg="add mod">
          <ac:chgData name="Klim Lavrik" userId="88f07cb36eb717f9" providerId="Windows Live" clId="Web-{7AC3B2CC-78BA-4DAC-B21A-BF940C99554F}" dt="2021-04-09T19:15:36.829" v="2837" actId="14100"/>
          <ac:spMkLst>
            <pc:docMk/>
            <pc:sldMk cId="1817399028" sldId="277"/>
            <ac:spMk id="5" creationId="{AF4DF117-5031-4E43-B9FE-7E6D2E020B5F}"/>
          </ac:spMkLst>
        </pc:spChg>
        <pc:picChg chg="add mod">
          <ac:chgData name="Klim Lavrik" userId="88f07cb36eb717f9" providerId="Windows Live" clId="Web-{7AC3B2CC-78BA-4DAC-B21A-BF940C99554F}" dt="2021-04-09T19:15:52.079" v="2842" actId="1076"/>
          <ac:picMkLst>
            <pc:docMk/>
            <pc:sldMk cId="1817399028" sldId="277"/>
            <ac:picMk id="6" creationId="{CCD87454-A675-4ED2-B145-A55356B87785}"/>
          </ac:picMkLst>
        </pc:picChg>
      </pc:sldChg>
      <pc:sldChg chg="modSp">
        <pc:chgData name="Klim Lavrik" userId="88f07cb36eb717f9" providerId="Windows Live" clId="Web-{7AC3B2CC-78BA-4DAC-B21A-BF940C99554F}" dt="2021-04-09T19:27:24.670" v="3060" actId="20577"/>
        <pc:sldMkLst>
          <pc:docMk/>
          <pc:sldMk cId="2471523868" sldId="281"/>
        </pc:sldMkLst>
        <pc:spChg chg="mod">
          <ac:chgData name="Klim Lavrik" userId="88f07cb36eb717f9" providerId="Windows Live" clId="Web-{7AC3B2CC-78BA-4DAC-B21A-BF940C99554F}" dt="2021-04-09T19:27:24.670" v="3060" actId="20577"/>
          <ac:spMkLst>
            <pc:docMk/>
            <pc:sldMk cId="2471523868" sldId="281"/>
            <ac:spMk id="3" creationId="{902FD5C4-FE5F-46D2-ABC9-49FA4BB8442F}"/>
          </ac:spMkLst>
        </pc:spChg>
      </pc:sldChg>
      <pc:sldChg chg="modSp">
        <pc:chgData name="Klim Lavrik" userId="88f07cb36eb717f9" providerId="Windows Live" clId="Web-{7AC3B2CC-78BA-4DAC-B21A-BF940C99554F}" dt="2021-04-09T19:26:51.154" v="3055" actId="20577"/>
        <pc:sldMkLst>
          <pc:docMk/>
          <pc:sldMk cId="3860264784" sldId="282"/>
        </pc:sldMkLst>
        <pc:spChg chg="mod">
          <ac:chgData name="Klim Lavrik" userId="88f07cb36eb717f9" providerId="Windows Live" clId="Web-{7AC3B2CC-78BA-4DAC-B21A-BF940C99554F}" dt="2021-04-09T19:26:51.154" v="3055" actId="20577"/>
          <ac:spMkLst>
            <pc:docMk/>
            <pc:sldMk cId="3860264784" sldId="282"/>
            <ac:spMk id="3" creationId="{902FD5C4-FE5F-46D2-ABC9-49FA4BB8442F}"/>
          </ac:spMkLst>
        </pc:spChg>
      </pc:sldChg>
      <pc:sldChg chg="modSp">
        <pc:chgData name="Klim Lavrik" userId="88f07cb36eb717f9" providerId="Windows Live" clId="Web-{7AC3B2CC-78BA-4DAC-B21A-BF940C99554F}" dt="2021-04-09T19:24:02.510" v="2949" actId="20577"/>
        <pc:sldMkLst>
          <pc:docMk/>
          <pc:sldMk cId="2362956357" sldId="283"/>
        </pc:sldMkLst>
        <pc:spChg chg="mod">
          <ac:chgData name="Klim Lavrik" userId="88f07cb36eb717f9" providerId="Windows Live" clId="Web-{7AC3B2CC-78BA-4DAC-B21A-BF940C99554F}" dt="2021-04-09T19:22:20.461" v="2907" actId="20577"/>
          <ac:spMkLst>
            <pc:docMk/>
            <pc:sldMk cId="2362956357" sldId="283"/>
            <ac:spMk id="2" creationId="{2873BEC0-94F5-4226-A9E7-51B66045EF49}"/>
          </ac:spMkLst>
        </pc:spChg>
        <pc:spChg chg="mod">
          <ac:chgData name="Klim Lavrik" userId="88f07cb36eb717f9" providerId="Windows Live" clId="Web-{7AC3B2CC-78BA-4DAC-B21A-BF940C99554F}" dt="2021-04-09T19:24:02.510" v="2949" actId="20577"/>
          <ac:spMkLst>
            <pc:docMk/>
            <pc:sldMk cId="2362956357" sldId="283"/>
            <ac:spMk id="3" creationId="{902FD5C4-FE5F-46D2-ABC9-49FA4BB8442F}"/>
          </ac:spMkLst>
        </pc:spChg>
      </pc:sldChg>
      <pc:sldChg chg="modSp">
        <pc:chgData name="Klim Lavrik" userId="88f07cb36eb717f9" providerId="Windows Live" clId="Web-{7AC3B2CC-78BA-4DAC-B21A-BF940C99554F}" dt="2021-04-09T19:26:40.450" v="3054" actId="20577"/>
        <pc:sldMkLst>
          <pc:docMk/>
          <pc:sldMk cId="1100741236" sldId="289"/>
        </pc:sldMkLst>
        <pc:spChg chg="mod">
          <ac:chgData name="Klim Lavrik" userId="88f07cb36eb717f9" providerId="Windows Live" clId="Web-{7AC3B2CC-78BA-4DAC-B21A-BF940C99554F}" dt="2021-04-09T19:26:40.450" v="3054" actId="20577"/>
          <ac:spMkLst>
            <pc:docMk/>
            <pc:sldMk cId="1100741236" sldId="289"/>
            <ac:spMk id="7" creationId="{0405D5F7-4510-419E-9FFE-E64257E7D8C9}"/>
          </ac:spMkLst>
        </pc:spChg>
      </pc:sldChg>
      <pc:sldChg chg="modSp">
        <pc:chgData name="Klim Lavrik" userId="88f07cb36eb717f9" providerId="Windows Live" clId="Web-{7AC3B2CC-78BA-4DAC-B21A-BF940C99554F}" dt="2021-04-09T19:26:27.575" v="3052" actId="20577"/>
        <pc:sldMkLst>
          <pc:docMk/>
          <pc:sldMk cId="4252960166" sldId="291"/>
        </pc:sldMkLst>
        <pc:spChg chg="mod">
          <ac:chgData name="Klim Lavrik" userId="88f07cb36eb717f9" providerId="Windows Live" clId="Web-{7AC3B2CC-78BA-4DAC-B21A-BF940C99554F}" dt="2021-04-09T19:26:27.575" v="3052" actId="20577"/>
          <ac:spMkLst>
            <pc:docMk/>
            <pc:sldMk cId="4252960166" sldId="291"/>
            <ac:spMk id="2" creationId="{2873BEC0-94F5-4226-A9E7-51B66045EF49}"/>
          </ac:spMkLst>
        </pc:spChg>
      </pc:sldChg>
      <pc:sldChg chg="addSp delSp modSp add ord replId">
        <pc:chgData name="Klim Lavrik" userId="88f07cb36eb717f9" providerId="Windows Live" clId="Web-{7AC3B2CC-78BA-4DAC-B21A-BF940C99554F}" dt="2021-04-09T19:18:47.989" v="2899" actId="20577"/>
        <pc:sldMkLst>
          <pc:docMk/>
          <pc:sldMk cId="535907352" sldId="297"/>
        </pc:sldMkLst>
        <pc:spChg chg="mod">
          <ac:chgData name="Klim Lavrik" userId="88f07cb36eb717f9" providerId="Windows Live" clId="Web-{7AC3B2CC-78BA-4DAC-B21A-BF940C99554F}" dt="2021-04-09T17:41:33.854" v="420" actId="20577"/>
          <ac:spMkLst>
            <pc:docMk/>
            <pc:sldMk cId="535907352" sldId="297"/>
            <ac:spMk id="2" creationId="{65C3525F-7CB4-4C06-B037-C81D2DED9B80}"/>
          </ac:spMkLst>
        </pc:spChg>
        <pc:spChg chg="mod">
          <ac:chgData name="Klim Lavrik" userId="88f07cb36eb717f9" providerId="Windows Live" clId="Web-{7AC3B2CC-78BA-4DAC-B21A-BF940C99554F}" dt="2021-04-09T19:18:47.989" v="2899" actId="20577"/>
          <ac:spMkLst>
            <pc:docMk/>
            <pc:sldMk cId="535907352" sldId="297"/>
            <ac:spMk id="3" creationId="{E4FC0D20-FACF-4D73-BD27-CF8F6B97546A}"/>
          </ac:spMkLst>
        </pc:spChg>
        <pc:spChg chg="del mod">
          <ac:chgData name="Klim Lavrik" userId="88f07cb36eb717f9" providerId="Windows Live" clId="Web-{7AC3B2CC-78BA-4DAC-B21A-BF940C99554F}" dt="2021-04-09T17:43:03.563" v="423"/>
          <ac:spMkLst>
            <pc:docMk/>
            <pc:sldMk cId="535907352" sldId="297"/>
            <ac:spMk id="4" creationId="{ACA6A89D-097D-4968-A07A-39A5B4F78A62}"/>
          </ac:spMkLst>
        </pc:spChg>
        <pc:spChg chg="add del mod">
          <ac:chgData name="Klim Lavrik" userId="88f07cb36eb717f9" providerId="Windows Live" clId="Web-{7AC3B2CC-78BA-4DAC-B21A-BF940C99554F}" dt="2021-04-09T17:43:08.172" v="424"/>
          <ac:spMkLst>
            <pc:docMk/>
            <pc:sldMk cId="535907352" sldId="297"/>
            <ac:spMk id="6" creationId="{D8A508FD-86F8-4B80-8010-0496D6B3E2C7}"/>
          </ac:spMkLst>
        </pc:spChg>
      </pc:sldChg>
      <pc:sldChg chg="addSp delSp modSp add ord replId">
        <pc:chgData name="Klim Lavrik" userId="88f07cb36eb717f9" providerId="Windows Live" clId="Web-{7AC3B2CC-78BA-4DAC-B21A-BF940C99554F}" dt="2021-04-09T18:19:31.221" v="2001" actId="20577"/>
        <pc:sldMkLst>
          <pc:docMk/>
          <pc:sldMk cId="1346514427" sldId="298"/>
        </pc:sldMkLst>
        <pc:spChg chg="mod">
          <ac:chgData name="Klim Lavrik" userId="88f07cb36eb717f9" providerId="Windows Live" clId="Web-{7AC3B2CC-78BA-4DAC-B21A-BF940C99554F}" dt="2021-04-09T17:41:38.370" v="421" actId="20577"/>
          <ac:spMkLst>
            <pc:docMk/>
            <pc:sldMk cId="1346514427" sldId="298"/>
            <ac:spMk id="2" creationId="{65C3525F-7CB4-4C06-B037-C81D2DED9B80}"/>
          </ac:spMkLst>
        </pc:spChg>
        <pc:spChg chg="del">
          <ac:chgData name="Klim Lavrik" userId="88f07cb36eb717f9" providerId="Windows Live" clId="Web-{7AC3B2CC-78BA-4DAC-B21A-BF940C99554F}" dt="2021-04-09T18:06:43.364" v="1484"/>
          <ac:spMkLst>
            <pc:docMk/>
            <pc:sldMk cId="1346514427" sldId="298"/>
            <ac:spMk id="3" creationId="{E4FC0D20-FACF-4D73-BD27-CF8F6B97546A}"/>
          </ac:spMkLst>
        </pc:spChg>
        <pc:spChg chg="del">
          <ac:chgData name="Klim Lavrik" userId="88f07cb36eb717f9" providerId="Windows Live" clId="Web-{7AC3B2CC-78BA-4DAC-B21A-BF940C99554F}" dt="2021-04-09T18:06:44.770" v="1485"/>
          <ac:spMkLst>
            <pc:docMk/>
            <pc:sldMk cId="1346514427" sldId="298"/>
            <ac:spMk id="4" creationId="{ACA6A89D-097D-4968-A07A-39A5B4F78A62}"/>
          </ac:spMkLst>
        </pc:spChg>
        <pc:spChg chg="add mod">
          <ac:chgData name="Klim Lavrik" userId="88f07cb36eb717f9" providerId="Windows Live" clId="Web-{7AC3B2CC-78BA-4DAC-B21A-BF940C99554F}" dt="2021-04-09T18:19:31.221" v="2001" actId="20577"/>
          <ac:spMkLst>
            <pc:docMk/>
            <pc:sldMk cId="1346514427" sldId="298"/>
            <ac:spMk id="6" creationId="{6A12D958-DD3C-48B8-88A0-40EFE988B3B5}"/>
          </ac:spMkLst>
        </pc:spChg>
        <pc:spChg chg="add del mod">
          <ac:chgData name="Klim Lavrik" userId="88f07cb36eb717f9" providerId="Windows Live" clId="Web-{7AC3B2CC-78BA-4DAC-B21A-BF940C99554F}" dt="2021-04-09T18:06:50.552" v="1486"/>
          <ac:spMkLst>
            <pc:docMk/>
            <pc:sldMk cId="1346514427" sldId="298"/>
            <ac:spMk id="8" creationId="{8EC3DBB9-19B9-44A7-988C-2AFB12D9B8E9}"/>
          </ac:spMkLst>
        </pc:spChg>
      </pc:sldChg>
    </pc:docChg>
  </pc:docChgLst>
  <pc:docChgLst>
    <pc:chgData name="Klim Lavrik" userId="88f07cb36eb717f9" providerId="Windows Live" clId="Web-{E61F7B6F-3B23-4FBD-9A2F-9ADDC50276F8}"/>
    <pc:docChg chg="addSld delSld modSld">
      <pc:chgData name="Klim Lavrik" userId="88f07cb36eb717f9" providerId="Windows Live" clId="Web-{E61F7B6F-3B23-4FBD-9A2F-9ADDC50276F8}" dt="2021-04-09T00:12:44.523" v="2387" actId="20577"/>
      <pc:docMkLst>
        <pc:docMk/>
      </pc:docMkLst>
      <pc:sldChg chg="modSp">
        <pc:chgData name="Klim Lavrik" userId="88f07cb36eb717f9" providerId="Windows Live" clId="Web-{E61F7B6F-3B23-4FBD-9A2F-9ADDC50276F8}" dt="2021-04-08T23:15:25.791" v="1009" actId="20577"/>
        <pc:sldMkLst>
          <pc:docMk/>
          <pc:sldMk cId="1339210688" sldId="257"/>
        </pc:sldMkLst>
        <pc:spChg chg="mod">
          <ac:chgData name="Klim Lavrik" userId="88f07cb36eb717f9" providerId="Windows Live" clId="Web-{E61F7B6F-3B23-4FBD-9A2F-9ADDC50276F8}" dt="2021-04-08T23:15:25.791" v="1009" actId="20577"/>
          <ac:spMkLst>
            <pc:docMk/>
            <pc:sldMk cId="1339210688" sldId="257"/>
            <ac:spMk id="3" creationId="{902FD5C4-FE5F-46D2-ABC9-49FA4BB8442F}"/>
          </ac:spMkLst>
        </pc:spChg>
        <pc:picChg chg="mod">
          <ac:chgData name="Klim Lavrik" userId="88f07cb36eb717f9" providerId="Windows Live" clId="Web-{E61F7B6F-3B23-4FBD-9A2F-9ADDC50276F8}" dt="2021-04-08T21:04:58.267" v="501" actId="1076"/>
          <ac:picMkLst>
            <pc:docMk/>
            <pc:sldMk cId="1339210688" sldId="257"/>
            <ac:picMk id="4" creationId="{9B37F9FA-3571-49C2-8811-B1159FCC0D6D}"/>
          </ac:picMkLst>
        </pc:picChg>
      </pc:sldChg>
      <pc:sldChg chg="addSp delSp modSp">
        <pc:chgData name="Klim Lavrik" userId="88f07cb36eb717f9" providerId="Windows Live" clId="Web-{E61F7B6F-3B23-4FBD-9A2F-9ADDC50276F8}" dt="2021-04-08T21:02:50.029" v="483" actId="20577"/>
        <pc:sldMkLst>
          <pc:docMk/>
          <pc:sldMk cId="710623681" sldId="261"/>
        </pc:sldMkLst>
        <pc:spChg chg="mod">
          <ac:chgData name="Klim Lavrik" userId="88f07cb36eb717f9" providerId="Windows Live" clId="Web-{E61F7B6F-3B23-4FBD-9A2F-9ADDC50276F8}" dt="2021-04-08T21:02:50.029" v="483" actId="20577"/>
          <ac:spMkLst>
            <pc:docMk/>
            <pc:sldMk cId="710623681" sldId="261"/>
            <ac:spMk id="5" creationId="{DC710A13-9821-054D-8648-FB592F1CDDDF}"/>
          </ac:spMkLst>
        </pc:spChg>
        <pc:picChg chg="add mod">
          <ac:chgData name="Klim Lavrik" userId="88f07cb36eb717f9" providerId="Windows Live" clId="Web-{E61F7B6F-3B23-4FBD-9A2F-9ADDC50276F8}" dt="2021-04-08T20:57:40.599" v="285" actId="14100"/>
          <ac:picMkLst>
            <pc:docMk/>
            <pc:sldMk cId="710623681" sldId="261"/>
            <ac:picMk id="3" creationId="{66AF57B0-7EFC-41DC-A2EA-E9581D71903F}"/>
          </ac:picMkLst>
        </pc:picChg>
        <pc:picChg chg="del">
          <ac:chgData name="Klim Lavrik" userId="88f07cb36eb717f9" providerId="Windows Live" clId="Web-{E61F7B6F-3B23-4FBD-9A2F-9ADDC50276F8}" dt="2021-04-08T20:49:21.023" v="0"/>
          <ac:picMkLst>
            <pc:docMk/>
            <pc:sldMk cId="710623681" sldId="261"/>
            <ac:picMk id="4" creationId="{EE158731-59BB-48A2-A901-D7C35E91BA10}"/>
          </ac:picMkLst>
        </pc:picChg>
      </pc:sldChg>
      <pc:sldChg chg="modSp">
        <pc:chgData name="Klim Lavrik" userId="88f07cb36eb717f9" providerId="Windows Live" clId="Web-{E61F7B6F-3B23-4FBD-9A2F-9ADDC50276F8}" dt="2021-04-08T21:22:38.076" v="843" actId="1076"/>
        <pc:sldMkLst>
          <pc:docMk/>
          <pc:sldMk cId="452859177" sldId="262"/>
        </pc:sldMkLst>
        <pc:spChg chg="mod">
          <ac:chgData name="Klim Lavrik" userId="88f07cb36eb717f9" providerId="Windows Live" clId="Web-{E61F7B6F-3B23-4FBD-9A2F-9ADDC50276F8}" dt="2021-04-08T21:03:23.561" v="487" actId="20577"/>
          <ac:spMkLst>
            <pc:docMk/>
            <pc:sldMk cId="452859177" sldId="262"/>
            <ac:spMk id="2" creationId="{2873BEC0-94F5-4226-A9E7-51B66045EF49}"/>
          </ac:spMkLst>
        </pc:spChg>
        <pc:spChg chg="mod">
          <ac:chgData name="Klim Lavrik" userId="88f07cb36eb717f9" providerId="Windows Live" clId="Web-{E61F7B6F-3B23-4FBD-9A2F-9ADDC50276F8}" dt="2021-04-08T21:22:30.638" v="839" actId="20577"/>
          <ac:spMkLst>
            <pc:docMk/>
            <pc:sldMk cId="452859177" sldId="262"/>
            <ac:spMk id="3" creationId="{902FD5C4-FE5F-46D2-ABC9-49FA4BB8442F}"/>
          </ac:spMkLst>
        </pc:spChg>
        <pc:picChg chg="mod">
          <ac:chgData name="Klim Lavrik" userId="88f07cb36eb717f9" providerId="Windows Live" clId="Web-{E61F7B6F-3B23-4FBD-9A2F-9ADDC50276F8}" dt="2021-04-08T21:22:38.076" v="843" actId="1076"/>
          <ac:picMkLst>
            <pc:docMk/>
            <pc:sldMk cId="452859177" sldId="262"/>
            <ac:picMk id="5" creationId="{33AE176B-DE78-4B75-AC9E-2A422E82D533}"/>
          </ac:picMkLst>
        </pc:picChg>
      </pc:sldChg>
      <pc:sldChg chg="addSp delSp modSp">
        <pc:chgData name="Klim Lavrik" userId="88f07cb36eb717f9" providerId="Windows Live" clId="Web-{E61F7B6F-3B23-4FBD-9A2F-9ADDC50276F8}" dt="2021-04-08T23:10:25.409" v="919"/>
        <pc:sldMkLst>
          <pc:docMk/>
          <pc:sldMk cId="1464666480" sldId="263"/>
        </pc:sldMkLst>
        <pc:picChg chg="add del mod">
          <ac:chgData name="Klim Lavrik" userId="88f07cb36eb717f9" providerId="Windows Live" clId="Web-{E61F7B6F-3B23-4FBD-9A2F-9ADDC50276F8}" dt="2021-04-08T23:10:25.409" v="919"/>
          <ac:picMkLst>
            <pc:docMk/>
            <pc:sldMk cId="1464666480" sldId="263"/>
            <ac:picMk id="4" creationId="{C3DE6393-65DA-44C4-AC5D-CE5BF86B88C2}"/>
          </ac:picMkLst>
        </pc:picChg>
      </pc:sldChg>
      <pc:sldChg chg="addSp delSp modSp add replId">
        <pc:chgData name="Klim Lavrik" userId="88f07cb36eb717f9" providerId="Windows Live" clId="Web-{E61F7B6F-3B23-4FBD-9A2F-9ADDC50276F8}" dt="2021-04-08T23:28:29.472" v="1347" actId="20577"/>
        <pc:sldMkLst>
          <pc:docMk/>
          <pc:sldMk cId="2471523868" sldId="281"/>
        </pc:sldMkLst>
        <pc:spChg chg="mod">
          <ac:chgData name="Klim Lavrik" userId="88f07cb36eb717f9" providerId="Windows Live" clId="Web-{E61F7B6F-3B23-4FBD-9A2F-9ADDC50276F8}" dt="2021-04-08T23:10:42.909" v="925" actId="20577"/>
          <ac:spMkLst>
            <pc:docMk/>
            <pc:sldMk cId="2471523868" sldId="281"/>
            <ac:spMk id="2" creationId="{2873BEC0-94F5-4226-A9E7-51B66045EF49}"/>
          </ac:spMkLst>
        </pc:spChg>
        <pc:spChg chg="mod">
          <ac:chgData name="Klim Lavrik" userId="88f07cb36eb717f9" providerId="Windows Live" clId="Web-{E61F7B6F-3B23-4FBD-9A2F-9ADDC50276F8}" dt="2021-04-08T23:28:29.472" v="1347" actId="20577"/>
          <ac:spMkLst>
            <pc:docMk/>
            <pc:sldMk cId="2471523868" sldId="281"/>
            <ac:spMk id="3" creationId="{902FD5C4-FE5F-46D2-ABC9-49FA4BB8442F}"/>
          </ac:spMkLst>
        </pc:spChg>
        <pc:picChg chg="add mod">
          <ac:chgData name="Klim Lavrik" userId="88f07cb36eb717f9" providerId="Windows Live" clId="Web-{E61F7B6F-3B23-4FBD-9A2F-9ADDC50276F8}" dt="2021-04-08T23:16:53.107" v="1018" actId="14100"/>
          <ac:picMkLst>
            <pc:docMk/>
            <pc:sldMk cId="2471523868" sldId="281"/>
            <ac:picMk id="4" creationId="{026909D6-4C02-4351-BF40-F18794BB3FD4}"/>
          </ac:picMkLst>
        </pc:picChg>
        <pc:picChg chg="del">
          <ac:chgData name="Klim Lavrik" userId="88f07cb36eb717f9" providerId="Windows Live" clId="Web-{E61F7B6F-3B23-4FBD-9A2F-9ADDC50276F8}" dt="2021-04-08T21:23:02.483" v="844"/>
          <ac:picMkLst>
            <pc:docMk/>
            <pc:sldMk cId="2471523868" sldId="281"/>
            <ac:picMk id="5" creationId="{33AE176B-DE78-4B75-AC9E-2A422E82D533}"/>
          </ac:picMkLst>
        </pc:picChg>
      </pc:sldChg>
      <pc:sldChg chg="addSp modSp add replId">
        <pc:chgData name="Klim Lavrik" userId="88f07cb36eb717f9" providerId="Windows Live" clId="Web-{E61F7B6F-3B23-4FBD-9A2F-9ADDC50276F8}" dt="2021-04-08T23:42:14.431" v="1692" actId="20577"/>
        <pc:sldMkLst>
          <pc:docMk/>
          <pc:sldMk cId="3860264784" sldId="282"/>
        </pc:sldMkLst>
        <pc:spChg chg="mod">
          <ac:chgData name="Klim Lavrik" userId="88f07cb36eb717f9" providerId="Windows Live" clId="Web-{E61F7B6F-3B23-4FBD-9A2F-9ADDC50276F8}" dt="2021-04-08T23:42:14.431" v="1692" actId="20577"/>
          <ac:spMkLst>
            <pc:docMk/>
            <pc:sldMk cId="3860264784" sldId="282"/>
            <ac:spMk id="2" creationId="{2873BEC0-94F5-4226-A9E7-51B66045EF49}"/>
          </ac:spMkLst>
        </pc:spChg>
        <pc:spChg chg="mod">
          <ac:chgData name="Klim Lavrik" userId="88f07cb36eb717f9" providerId="Windows Live" clId="Web-{E61F7B6F-3B23-4FBD-9A2F-9ADDC50276F8}" dt="2021-04-08T23:41:43.852" v="1690" actId="1076"/>
          <ac:spMkLst>
            <pc:docMk/>
            <pc:sldMk cId="3860264784" sldId="282"/>
            <ac:spMk id="3" creationId="{902FD5C4-FE5F-46D2-ABC9-49FA4BB8442F}"/>
          </ac:spMkLst>
        </pc:spChg>
        <pc:picChg chg="add mod">
          <ac:chgData name="Klim Lavrik" userId="88f07cb36eb717f9" providerId="Windows Live" clId="Web-{E61F7B6F-3B23-4FBD-9A2F-9ADDC50276F8}" dt="2021-04-08T23:37:08.673" v="1423" actId="1076"/>
          <ac:picMkLst>
            <pc:docMk/>
            <pc:sldMk cId="3860264784" sldId="282"/>
            <ac:picMk id="4" creationId="{77B2C2C7-39AD-4584-8455-88746F229CAB}"/>
          </ac:picMkLst>
        </pc:picChg>
        <pc:picChg chg="add mod">
          <ac:chgData name="Klim Lavrik" userId="88f07cb36eb717f9" providerId="Windows Live" clId="Web-{E61F7B6F-3B23-4FBD-9A2F-9ADDC50276F8}" dt="2021-04-08T23:41:34.867" v="1689" actId="1076"/>
          <ac:picMkLst>
            <pc:docMk/>
            <pc:sldMk cId="3860264784" sldId="282"/>
            <ac:picMk id="5" creationId="{C1B1AF8A-5393-4936-9D70-0E58D731C09C}"/>
          </ac:picMkLst>
        </pc:picChg>
      </pc:sldChg>
      <pc:sldChg chg="addSp modSp add replId">
        <pc:chgData name="Klim Lavrik" userId="88f07cb36eb717f9" providerId="Windows Live" clId="Web-{E61F7B6F-3B23-4FBD-9A2F-9ADDC50276F8}" dt="2021-04-08T23:55:16.027" v="2078" actId="14100"/>
        <pc:sldMkLst>
          <pc:docMk/>
          <pc:sldMk cId="2362956357" sldId="283"/>
        </pc:sldMkLst>
        <pc:spChg chg="mod">
          <ac:chgData name="Klim Lavrik" userId="88f07cb36eb717f9" providerId="Windows Live" clId="Web-{E61F7B6F-3B23-4FBD-9A2F-9ADDC50276F8}" dt="2021-04-08T23:49:37.535" v="1892" actId="20577"/>
          <ac:spMkLst>
            <pc:docMk/>
            <pc:sldMk cId="2362956357" sldId="283"/>
            <ac:spMk id="2" creationId="{2873BEC0-94F5-4226-A9E7-51B66045EF49}"/>
          </ac:spMkLst>
        </pc:spChg>
        <pc:spChg chg="mod">
          <ac:chgData name="Klim Lavrik" userId="88f07cb36eb717f9" providerId="Windows Live" clId="Web-{E61F7B6F-3B23-4FBD-9A2F-9ADDC50276F8}" dt="2021-04-08T23:55:16.027" v="2078" actId="14100"/>
          <ac:spMkLst>
            <pc:docMk/>
            <pc:sldMk cId="2362956357" sldId="283"/>
            <ac:spMk id="3" creationId="{902FD5C4-FE5F-46D2-ABC9-49FA4BB8442F}"/>
          </ac:spMkLst>
        </pc:spChg>
        <pc:picChg chg="add mod">
          <ac:chgData name="Klim Lavrik" userId="88f07cb36eb717f9" providerId="Windows Live" clId="Web-{E61F7B6F-3B23-4FBD-9A2F-9ADDC50276F8}" dt="2021-04-08T23:50:36.458" v="1906" actId="14100"/>
          <ac:picMkLst>
            <pc:docMk/>
            <pc:sldMk cId="2362956357" sldId="283"/>
            <ac:picMk id="4" creationId="{B601289E-D5AB-4735-A830-78E831761984}"/>
          </ac:picMkLst>
        </pc:picChg>
        <pc:picChg chg="add mod">
          <ac:chgData name="Klim Lavrik" userId="88f07cb36eb717f9" providerId="Windows Live" clId="Web-{E61F7B6F-3B23-4FBD-9A2F-9ADDC50276F8}" dt="2021-04-08T23:50:33.724" v="1905" actId="1076"/>
          <ac:picMkLst>
            <pc:docMk/>
            <pc:sldMk cId="2362956357" sldId="283"/>
            <ac:picMk id="5" creationId="{C6A2C540-5BC3-4A4E-8A64-38D5F74911F4}"/>
          </ac:picMkLst>
        </pc:picChg>
      </pc:sldChg>
      <pc:sldChg chg="addSp delSp modSp add replId">
        <pc:chgData name="Klim Lavrik" userId="88f07cb36eb717f9" providerId="Windows Live" clId="Web-{E61F7B6F-3B23-4FBD-9A2F-9ADDC50276F8}" dt="2021-04-09T00:04:13.806" v="2174" actId="1076"/>
        <pc:sldMkLst>
          <pc:docMk/>
          <pc:sldMk cId="2005484932" sldId="284"/>
        </pc:sldMkLst>
        <pc:spChg chg="mod">
          <ac:chgData name="Klim Lavrik" userId="88f07cb36eb717f9" providerId="Windows Live" clId="Web-{E61F7B6F-3B23-4FBD-9A2F-9ADDC50276F8}" dt="2021-04-09T00:01:06.661" v="2157" actId="20577"/>
          <ac:spMkLst>
            <pc:docMk/>
            <pc:sldMk cId="2005484932" sldId="284"/>
            <ac:spMk id="2" creationId="{2873BEC0-94F5-4226-A9E7-51B66045EF49}"/>
          </ac:spMkLst>
        </pc:spChg>
        <pc:spChg chg="del mod">
          <ac:chgData name="Klim Lavrik" userId="88f07cb36eb717f9" providerId="Windows Live" clId="Web-{E61F7B6F-3B23-4FBD-9A2F-9ADDC50276F8}" dt="2021-04-08T23:56:47.935" v="2079"/>
          <ac:spMkLst>
            <pc:docMk/>
            <pc:sldMk cId="2005484932" sldId="284"/>
            <ac:spMk id="3" creationId="{902FD5C4-FE5F-46D2-ABC9-49FA4BB8442F}"/>
          </ac:spMkLst>
        </pc:spChg>
        <pc:spChg chg="add del mod">
          <ac:chgData name="Klim Lavrik" userId="88f07cb36eb717f9" providerId="Windows Live" clId="Web-{E61F7B6F-3B23-4FBD-9A2F-9ADDC50276F8}" dt="2021-04-08T23:58:32.141" v="2088"/>
          <ac:spMkLst>
            <pc:docMk/>
            <pc:sldMk cId="2005484932" sldId="284"/>
            <ac:spMk id="5" creationId="{29E3386C-C79F-4ACE-AD3D-E7480177F605}"/>
          </ac:spMkLst>
        </pc:spChg>
        <pc:spChg chg="add mod">
          <ac:chgData name="Klim Lavrik" userId="88f07cb36eb717f9" providerId="Windows Live" clId="Web-{E61F7B6F-3B23-4FBD-9A2F-9ADDC50276F8}" dt="2021-04-09T00:03:18.586" v="2166" actId="20577"/>
          <ac:spMkLst>
            <pc:docMk/>
            <pc:sldMk cId="2005484932" sldId="284"/>
            <ac:spMk id="7" creationId="{0405D5F7-4510-419E-9FFE-E64257E7D8C9}"/>
          </ac:spMkLst>
        </pc:spChg>
        <pc:picChg chg="add mod ord">
          <ac:chgData name="Klim Lavrik" userId="88f07cb36eb717f9" providerId="Windows Live" clId="Web-{E61F7B6F-3B23-4FBD-9A2F-9ADDC50276F8}" dt="2021-04-09T00:03:36.227" v="2168" actId="1076"/>
          <ac:picMkLst>
            <pc:docMk/>
            <pc:sldMk cId="2005484932" sldId="284"/>
            <ac:picMk id="4" creationId="{C1D932D7-726C-4935-BBF3-CDEA648BCEBE}"/>
          </ac:picMkLst>
        </pc:picChg>
        <pc:picChg chg="add mod">
          <ac:chgData name="Klim Lavrik" userId="88f07cb36eb717f9" providerId="Windows Live" clId="Web-{E61F7B6F-3B23-4FBD-9A2F-9ADDC50276F8}" dt="2021-04-09T00:04:13.806" v="2174" actId="1076"/>
          <ac:picMkLst>
            <pc:docMk/>
            <pc:sldMk cId="2005484932" sldId="284"/>
            <ac:picMk id="8" creationId="{280327FA-453D-40B6-B854-708E1C280A19}"/>
          </ac:picMkLst>
        </pc:picChg>
      </pc:sldChg>
      <pc:sldChg chg="add del replId">
        <pc:chgData name="Klim Lavrik" userId="88f07cb36eb717f9" providerId="Windows Live" clId="Web-{E61F7B6F-3B23-4FBD-9A2F-9ADDC50276F8}" dt="2021-04-09T00:04:27.588" v="2176"/>
        <pc:sldMkLst>
          <pc:docMk/>
          <pc:sldMk cId="4202372766" sldId="285"/>
        </pc:sldMkLst>
      </pc:sldChg>
      <pc:sldChg chg="add replId">
        <pc:chgData name="Klim Lavrik" userId="88f07cb36eb717f9" providerId="Windows Live" clId="Web-{E61F7B6F-3B23-4FBD-9A2F-9ADDC50276F8}" dt="2021-04-08T23:10:19.971" v="918"/>
        <pc:sldMkLst>
          <pc:docMk/>
          <pc:sldMk cId="2017325861" sldId="286"/>
        </pc:sldMkLst>
      </pc:sldChg>
      <pc:sldChg chg="addSp delSp modSp add replId">
        <pc:chgData name="Klim Lavrik" userId="88f07cb36eb717f9" providerId="Windows Live" clId="Web-{E61F7B6F-3B23-4FBD-9A2F-9ADDC50276F8}" dt="2021-04-08T23:44:23.199" v="1794" actId="1076"/>
        <pc:sldMkLst>
          <pc:docMk/>
          <pc:sldMk cId="1628676209" sldId="287"/>
        </pc:sldMkLst>
        <pc:spChg chg="mod">
          <ac:chgData name="Klim Lavrik" userId="88f07cb36eb717f9" providerId="Windows Live" clId="Web-{E61F7B6F-3B23-4FBD-9A2F-9ADDC50276F8}" dt="2021-04-08T23:42:23.900" v="1696" actId="20577"/>
          <ac:spMkLst>
            <pc:docMk/>
            <pc:sldMk cId="1628676209" sldId="287"/>
            <ac:spMk id="2" creationId="{2873BEC0-94F5-4226-A9E7-51B66045EF49}"/>
          </ac:spMkLst>
        </pc:spChg>
        <pc:spChg chg="mod">
          <ac:chgData name="Klim Lavrik" userId="88f07cb36eb717f9" providerId="Windows Live" clId="Web-{E61F7B6F-3B23-4FBD-9A2F-9ADDC50276F8}" dt="2021-04-08T23:44:14.121" v="1793" actId="20577"/>
          <ac:spMkLst>
            <pc:docMk/>
            <pc:sldMk cId="1628676209" sldId="287"/>
            <ac:spMk id="3" creationId="{902FD5C4-FE5F-46D2-ABC9-49FA4BB8442F}"/>
          </ac:spMkLst>
        </pc:spChg>
        <pc:picChg chg="del">
          <ac:chgData name="Klim Lavrik" userId="88f07cb36eb717f9" providerId="Windows Live" clId="Web-{E61F7B6F-3B23-4FBD-9A2F-9ADDC50276F8}" dt="2021-04-08T23:43:17.620" v="1776"/>
          <ac:picMkLst>
            <pc:docMk/>
            <pc:sldMk cId="1628676209" sldId="287"/>
            <ac:picMk id="4" creationId="{77B2C2C7-39AD-4584-8455-88746F229CAB}"/>
          </ac:picMkLst>
        </pc:picChg>
        <pc:picChg chg="del">
          <ac:chgData name="Klim Lavrik" userId="88f07cb36eb717f9" providerId="Windows Live" clId="Web-{E61F7B6F-3B23-4FBD-9A2F-9ADDC50276F8}" dt="2021-04-08T23:43:18.276" v="1777"/>
          <ac:picMkLst>
            <pc:docMk/>
            <pc:sldMk cId="1628676209" sldId="287"/>
            <ac:picMk id="5" creationId="{C1B1AF8A-5393-4936-9D70-0E58D731C09C}"/>
          </ac:picMkLst>
        </pc:picChg>
        <pc:picChg chg="add mod">
          <ac:chgData name="Klim Lavrik" userId="88f07cb36eb717f9" providerId="Windows Live" clId="Web-{E61F7B6F-3B23-4FBD-9A2F-9ADDC50276F8}" dt="2021-04-08T23:44:23.199" v="1794" actId="1076"/>
          <ac:picMkLst>
            <pc:docMk/>
            <pc:sldMk cId="1628676209" sldId="287"/>
            <ac:picMk id="6" creationId="{CF0BCBDB-042A-4386-B170-57E2A3B87663}"/>
          </ac:picMkLst>
        </pc:picChg>
      </pc:sldChg>
      <pc:sldChg chg="addSp delSp modSp add replId">
        <pc:chgData name="Klim Lavrik" userId="88f07cb36eb717f9" providerId="Windows Live" clId="Web-{E61F7B6F-3B23-4FBD-9A2F-9ADDC50276F8}" dt="2021-04-09T00:12:44.523" v="2387" actId="20577"/>
        <pc:sldMkLst>
          <pc:docMk/>
          <pc:sldMk cId="3734545587" sldId="288"/>
        </pc:sldMkLst>
        <pc:spChg chg="mod">
          <ac:chgData name="Klim Lavrik" userId="88f07cb36eb717f9" providerId="Windows Live" clId="Web-{E61F7B6F-3B23-4FBD-9A2F-9ADDC50276F8}" dt="2021-04-09T00:04:34.885" v="2178" actId="14100"/>
          <ac:spMkLst>
            <pc:docMk/>
            <pc:sldMk cId="3734545587" sldId="288"/>
            <ac:spMk id="2" creationId="{2873BEC0-94F5-4226-A9E7-51B66045EF49}"/>
          </ac:spMkLst>
        </pc:spChg>
        <pc:spChg chg="add del mod">
          <ac:chgData name="Klim Lavrik" userId="88f07cb36eb717f9" providerId="Windows Live" clId="Web-{E61F7B6F-3B23-4FBD-9A2F-9ADDC50276F8}" dt="2021-04-09T00:04:52.901" v="2182"/>
          <ac:spMkLst>
            <pc:docMk/>
            <pc:sldMk cId="3734545587" sldId="288"/>
            <ac:spMk id="5" creationId="{0ED62731-88F6-4295-BC19-C3E05916F196}"/>
          </ac:spMkLst>
        </pc:spChg>
        <pc:spChg chg="mod">
          <ac:chgData name="Klim Lavrik" userId="88f07cb36eb717f9" providerId="Windows Live" clId="Web-{E61F7B6F-3B23-4FBD-9A2F-9ADDC50276F8}" dt="2021-04-09T00:12:44.523" v="2387" actId="20577"/>
          <ac:spMkLst>
            <pc:docMk/>
            <pc:sldMk cId="3734545587" sldId="288"/>
            <ac:spMk id="7" creationId="{0405D5F7-4510-419E-9FFE-E64257E7D8C9}"/>
          </ac:spMkLst>
        </pc:spChg>
        <pc:picChg chg="del">
          <ac:chgData name="Klim Lavrik" userId="88f07cb36eb717f9" providerId="Windows Live" clId="Web-{E61F7B6F-3B23-4FBD-9A2F-9ADDC50276F8}" dt="2021-04-09T00:04:45.182" v="2179"/>
          <ac:picMkLst>
            <pc:docMk/>
            <pc:sldMk cId="3734545587" sldId="288"/>
            <ac:picMk id="4" creationId="{C1D932D7-726C-4935-BBF3-CDEA648BCEBE}"/>
          </ac:picMkLst>
        </pc:picChg>
        <pc:picChg chg="add mod">
          <ac:chgData name="Klim Lavrik" userId="88f07cb36eb717f9" providerId="Windows Live" clId="Web-{E61F7B6F-3B23-4FBD-9A2F-9ADDC50276F8}" dt="2021-04-09T00:08:49.031" v="2259" actId="1076"/>
          <ac:picMkLst>
            <pc:docMk/>
            <pc:sldMk cId="3734545587" sldId="288"/>
            <ac:picMk id="6" creationId="{F47C6F0E-5454-4F35-A63E-7FACB57906B7}"/>
          </ac:picMkLst>
        </pc:picChg>
        <pc:picChg chg="del">
          <ac:chgData name="Klim Lavrik" userId="88f07cb36eb717f9" providerId="Windows Live" clId="Web-{E61F7B6F-3B23-4FBD-9A2F-9ADDC50276F8}" dt="2021-04-09T00:04:45.744" v="2180"/>
          <ac:picMkLst>
            <pc:docMk/>
            <pc:sldMk cId="3734545587" sldId="288"/>
            <ac:picMk id="8" creationId="{280327FA-453D-40B6-B854-708E1C280A19}"/>
          </ac:picMkLst>
        </pc:picChg>
      </pc:sldChg>
    </pc:docChg>
  </pc:docChgLst>
  <pc:docChgLst>
    <pc:chgData name="Klim Lavrik" userId="88f07cb36eb717f9" providerId="Windows Live" clId="Web-{8352C237-A93D-4AA6-B516-2DB563A34CD7}"/>
    <pc:docChg chg="addSld delSld modSld sldOrd">
      <pc:chgData name="Klim Lavrik" userId="88f07cb36eb717f9" providerId="Windows Live" clId="Web-{8352C237-A93D-4AA6-B516-2DB563A34CD7}" dt="2021-04-09T10:13:41.110" v="370"/>
      <pc:docMkLst>
        <pc:docMk/>
      </pc:docMkLst>
      <pc:sldChg chg="addSp delSp modSp del">
        <pc:chgData name="Klim Lavrik" userId="88f07cb36eb717f9" providerId="Windows Live" clId="Web-{8352C237-A93D-4AA6-B516-2DB563A34CD7}" dt="2021-04-09T07:55:30.464" v="144"/>
        <pc:sldMkLst>
          <pc:docMk/>
          <pc:sldMk cId="1957259874" sldId="258"/>
        </pc:sldMkLst>
        <pc:spChg chg="mod">
          <ac:chgData name="Klim Lavrik" userId="88f07cb36eb717f9" providerId="Windows Live" clId="Web-{8352C237-A93D-4AA6-B516-2DB563A34CD7}" dt="2021-04-09T07:52:00.538" v="120" actId="20577"/>
          <ac:spMkLst>
            <pc:docMk/>
            <pc:sldMk cId="1957259874" sldId="258"/>
            <ac:spMk id="2" creationId="{65C3525F-7CB4-4C06-B037-C81D2DED9B80}"/>
          </ac:spMkLst>
        </pc:spChg>
        <pc:spChg chg="del">
          <ac:chgData name="Klim Lavrik" userId="88f07cb36eb717f9" providerId="Windows Live" clId="Web-{8352C237-A93D-4AA6-B516-2DB563A34CD7}" dt="2021-04-09T07:52:05.788" v="122"/>
          <ac:spMkLst>
            <pc:docMk/>
            <pc:sldMk cId="1957259874" sldId="258"/>
            <ac:spMk id="3" creationId="{E4FC0D20-FACF-4D73-BD27-CF8F6B97546A}"/>
          </ac:spMkLst>
        </pc:spChg>
        <pc:spChg chg="del">
          <ac:chgData name="Klim Lavrik" userId="88f07cb36eb717f9" providerId="Windows Live" clId="Web-{8352C237-A93D-4AA6-B516-2DB563A34CD7}" dt="2021-04-09T07:52:08.788" v="124"/>
          <ac:spMkLst>
            <pc:docMk/>
            <pc:sldMk cId="1957259874" sldId="258"/>
            <ac:spMk id="4" creationId="{ACA6A89D-097D-4968-A07A-39A5B4F78A62}"/>
          </ac:spMkLst>
        </pc:spChg>
        <pc:spChg chg="add del mod">
          <ac:chgData name="Klim Lavrik" userId="88f07cb36eb717f9" providerId="Windows Live" clId="Web-{8352C237-A93D-4AA6-B516-2DB563A34CD7}" dt="2021-04-09T07:52:15.804" v="127"/>
          <ac:spMkLst>
            <pc:docMk/>
            <pc:sldMk cId="1957259874" sldId="258"/>
            <ac:spMk id="7" creationId="{803ECBC9-5A6D-4959-8D1B-E31869C02973}"/>
          </ac:spMkLst>
        </pc:spChg>
        <pc:spChg chg="del">
          <ac:chgData name="Klim Lavrik" userId="88f07cb36eb717f9" providerId="Windows Live" clId="Web-{8352C237-A93D-4AA6-B516-2DB563A34CD7}" dt="2021-04-09T07:52:07.210" v="123"/>
          <ac:spMkLst>
            <pc:docMk/>
            <pc:sldMk cId="1957259874" sldId="258"/>
            <ac:spMk id="8" creationId="{D13C2F43-A283-4FD4-9C0D-BFF93C50AC01}"/>
          </ac:spMkLst>
        </pc:spChg>
        <pc:spChg chg="del">
          <ac:chgData name="Klim Lavrik" userId="88f07cb36eb717f9" providerId="Windows Live" clId="Web-{8352C237-A93D-4AA6-B516-2DB563A34CD7}" dt="2021-04-09T07:52:14.366" v="126"/>
          <ac:spMkLst>
            <pc:docMk/>
            <pc:sldMk cId="1957259874" sldId="258"/>
            <ac:spMk id="10" creationId="{AE706D50-7D14-4DB8-BE17-5497AA1715EE}"/>
          </ac:spMkLst>
        </pc:spChg>
        <pc:spChg chg="add del mod">
          <ac:chgData name="Klim Lavrik" userId="88f07cb36eb717f9" providerId="Windows Live" clId="Web-{8352C237-A93D-4AA6-B516-2DB563A34CD7}" dt="2021-04-09T07:52:12.616" v="125"/>
          <ac:spMkLst>
            <pc:docMk/>
            <pc:sldMk cId="1957259874" sldId="258"/>
            <ac:spMk id="11" creationId="{1C0CBC12-9D48-4D61-98E5-F4CB0F2D7B08}"/>
          </ac:spMkLst>
        </pc:spChg>
        <pc:picChg chg="del">
          <ac:chgData name="Klim Lavrik" userId="88f07cb36eb717f9" providerId="Windows Live" clId="Web-{8352C237-A93D-4AA6-B516-2DB563A34CD7}" dt="2021-04-09T07:52:04.007" v="121"/>
          <ac:picMkLst>
            <pc:docMk/>
            <pc:sldMk cId="1957259874" sldId="258"/>
            <ac:picMk id="5" creationId="{4F4C53D1-D4B1-48E8-BE36-BFD962FA02D5}"/>
          </ac:picMkLst>
        </pc:picChg>
        <pc:picChg chg="add">
          <ac:chgData name="Klim Lavrik" userId="88f07cb36eb717f9" providerId="Windows Live" clId="Web-{8352C237-A93D-4AA6-B516-2DB563A34CD7}" dt="2021-04-09T07:54:50.073" v="131"/>
          <ac:picMkLst>
            <pc:docMk/>
            <pc:sldMk cId="1957259874" sldId="258"/>
            <ac:picMk id="13" creationId="{719A0384-E199-4AAA-9BC0-1A2286362482}"/>
          </ac:picMkLst>
        </pc:picChg>
      </pc:sldChg>
      <pc:sldChg chg="del">
        <pc:chgData name="Klim Lavrik" userId="88f07cb36eb717f9" providerId="Windows Live" clId="Web-{8352C237-A93D-4AA6-B516-2DB563A34CD7}" dt="2021-04-09T07:54:21.338" v="129"/>
        <pc:sldMkLst>
          <pc:docMk/>
          <pc:sldMk cId="545569246" sldId="264"/>
        </pc:sldMkLst>
      </pc:sldChg>
      <pc:sldChg chg="modSp del">
        <pc:chgData name="Klim Lavrik" userId="88f07cb36eb717f9" providerId="Windows Live" clId="Web-{8352C237-A93D-4AA6-B516-2DB563A34CD7}" dt="2021-04-09T07:55:52.387" v="145"/>
        <pc:sldMkLst>
          <pc:docMk/>
          <pc:sldMk cId="9691683" sldId="267"/>
        </pc:sldMkLst>
        <pc:spChg chg="mod">
          <ac:chgData name="Klim Lavrik" userId="88f07cb36eb717f9" providerId="Windows Live" clId="Web-{8352C237-A93D-4AA6-B516-2DB563A34CD7}" dt="2021-04-09T07:54:57.245" v="139" actId="20577"/>
          <ac:spMkLst>
            <pc:docMk/>
            <pc:sldMk cId="9691683" sldId="267"/>
            <ac:spMk id="2" creationId="{2873BEC0-94F5-4226-A9E7-51B66045EF49}"/>
          </ac:spMkLst>
        </pc:spChg>
      </pc:sldChg>
      <pc:sldChg chg="del">
        <pc:chgData name="Klim Lavrik" userId="88f07cb36eb717f9" providerId="Windows Live" clId="Web-{8352C237-A93D-4AA6-B516-2DB563A34CD7}" dt="2021-04-09T07:55:01.229" v="140"/>
        <pc:sldMkLst>
          <pc:docMk/>
          <pc:sldMk cId="916853615" sldId="268"/>
        </pc:sldMkLst>
      </pc:sldChg>
      <pc:sldChg chg="del">
        <pc:chgData name="Klim Lavrik" userId="88f07cb36eb717f9" providerId="Windows Live" clId="Web-{8352C237-A93D-4AA6-B516-2DB563A34CD7}" dt="2021-04-09T07:55:02.698" v="141"/>
        <pc:sldMkLst>
          <pc:docMk/>
          <pc:sldMk cId="3266127139" sldId="269"/>
        </pc:sldMkLst>
      </pc:sldChg>
      <pc:sldChg chg="del">
        <pc:chgData name="Klim Lavrik" userId="88f07cb36eb717f9" providerId="Windows Live" clId="Web-{8352C237-A93D-4AA6-B516-2DB563A34CD7}" dt="2021-04-09T07:55:04.526" v="142"/>
        <pc:sldMkLst>
          <pc:docMk/>
          <pc:sldMk cId="3517973280" sldId="270"/>
        </pc:sldMkLst>
      </pc:sldChg>
      <pc:sldChg chg="ord">
        <pc:chgData name="Klim Lavrik" userId="88f07cb36eb717f9" providerId="Windows Live" clId="Web-{8352C237-A93D-4AA6-B516-2DB563A34CD7}" dt="2021-04-09T07:55:25.777" v="143"/>
        <pc:sldMkLst>
          <pc:docMk/>
          <pc:sldMk cId="2161130591" sldId="272"/>
        </pc:sldMkLst>
      </pc:sldChg>
      <pc:sldChg chg="addSp delSp modSp">
        <pc:chgData name="Klim Lavrik" userId="88f07cb36eb717f9" providerId="Windows Live" clId="Web-{8352C237-A93D-4AA6-B516-2DB563A34CD7}" dt="2021-04-09T08:00:30.917" v="222" actId="1076"/>
        <pc:sldMkLst>
          <pc:docMk/>
          <pc:sldMk cId="3078551498" sldId="276"/>
        </pc:sldMkLst>
        <pc:spChg chg="mod">
          <ac:chgData name="Klim Lavrik" userId="88f07cb36eb717f9" providerId="Windows Live" clId="Web-{8352C237-A93D-4AA6-B516-2DB563A34CD7}" dt="2021-04-09T07:58:22.487" v="157" actId="14100"/>
          <ac:spMkLst>
            <pc:docMk/>
            <pc:sldMk cId="3078551498" sldId="276"/>
            <ac:spMk id="2" creationId="{2873BEC0-94F5-4226-A9E7-51B66045EF49}"/>
          </ac:spMkLst>
        </pc:spChg>
        <pc:spChg chg="add del mod">
          <ac:chgData name="Klim Lavrik" userId="88f07cb36eb717f9" providerId="Windows Live" clId="Web-{8352C237-A93D-4AA6-B516-2DB563A34CD7}" dt="2021-04-09T07:59:40.711" v="181"/>
          <ac:spMkLst>
            <pc:docMk/>
            <pc:sldMk cId="3078551498" sldId="276"/>
            <ac:spMk id="5" creationId="{C512305C-0994-4A0E-8B8B-33ED36A28647}"/>
          </ac:spMkLst>
        </pc:spChg>
        <pc:spChg chg="add mod">
          <ac:chgData name="Klim Lavrik" userId="88f07cb36eb717f9" providerId="Windows Live" clId="Web-{8352C237-A93D-4AA6-B516-2DB563A34CD7}" dt="2021-04-09T08:00:17.745" v="219" actId="20577"/>
          <ac:spMkLst>
            <pc:docMk/>
            <pc:sldMk cId="3078551498" sldId="276"/>
            <ac:spMk id="7" creationId="{7A62F7DE-C048-4532-8F8B-CB1369640A75}"/>
          </ac:spMkLst>
        </pc:spChg>
        <pc:picChg chg="add mod">
          <ac:chgData name="Klim Lavrik" userId="88f07cb36eb717f9" providerId="Windows Live" clId="Web-{8352C237-A93D-4AA6-B516-2DB563A34CD7}" dt="2021-04-09T08:00:30.917" v="222" actId="1076"/>
          <ac:picMkLst>
            <pc:docMk/>
            <pc:sldMk cId="3078551498" sldId="276"/>
            <ac:picMk id="3" creationId="{E5481F17-4D66-4E64-AC7A-8F35D6BEC13D}"/>
          </ac:picMkLst>
        </pc:picChg>
        <pc:picChg chg="del">
          <ac:chgData name="Klim Lavrik" userId="88f07cb36eb717f9" providerId="Windows Live" clId="Web-{8352C237-A93D-4AA6-B516-2DB563A34CD7}" dt="2021-04-09T07:58:26.519" v="158"/>
          <ac:picMkLst>
            <pc:docMk/>
            <pc:sldMk cId="3078551498" sldId="276"/>
            <ac:picMk id="4" creationId="{AC889D43-2ABC-4AE0-924F-05B8BCC98F83}"/>
          </ac:picMkLst>
        </pc:picChg>
      </pc:sldChg>
      <pc:sldChg chg="delSp">
        <pc:chgData name="Klim Lavrik" userId="88f07cb36eb717f9" providerId="Windows Live" clId="Web-{8352C237-A93D-4AA6-B516-2DB563A34CD7}" dt="2021-04-09T07:57:40.172" v="146"/>
        <pc:sldMkLst>
          <pc:docMk/>
          <pc:sldMk cId="1817399028" sldId="277"/>
        </pc:sldMkLst>
        <pc:picChg chg="del">
          <ac:chgData name="Klim Lavrik" userId="88f07cb36eb717f9" providerId="Windows Live" clId="Web-{8352C237-A93D-4AA6-B516-2DB563A34CD7}" dt="2021-04-09T07:57:40.172" v="146"/>
          <ac:picMkLst>
            <pc:docMk/>
            <pc:sldMk cId="1817399028" sldId="277"/>
            <ac:picMk id="4" creationId="{E498DFC6-243A-47BC-B3E3-E921D23A6C17}"/>
          </ac:picMkLst>
        </pc:picChg>
      </pc:sldChg>
      <pc:sldChg chg="del">
        <pc:chgData name="Klim Lavrik" userId="88f07cb36eb717f9" providerId="Windows Live" clId="Web-{8352C237-A93D-4AA6-B516-2DB563A34CD7}" dt="2021-04-09T07:54:21.322" v="128"/>
        <pc:sldMkLst>
          <pc:docMk/>
          <pc:sldMk cId="1074638838" sldId="278"/>
        </pc:sldMkLst>
      </pc:sldChg>
      <pc:sldChg chg="del">
        <pc:chgData name="Klim Lavrik" userId="88f07cb36eb717f9" providerId="Windows Live" clId="Web-{8352C237-A93D-4AA6-B516-2DB563A34CD7}" dt="2021-04-09T07:54:37.619" v="130"/>
        <pc:sldMkLst>
          <pc:docMk/>
          <pc:sldMk cId="2659604895" sldId="279"/>
        </pc:sldMkLst>
      </pc:sldChg>
      <pc:sldChg chg="del">
        <pc:chgData name="Klim Lavrik" userId="88f07cb36eb717f9" providerId="Windows Live" clId="Web-{8352C237-A93D-4AA6-B516-2DB563A34CD7}" dt="2021-04-09T10:13:41.110" v="370"/>
        <pc:sldMkLst>
          <pc:docMk/>
          <pc:sldMk cId="4086160516" sldId="280"/>
        </pc:sldMkLst>
      </pc:sldChg>
      <pc:sldChg chg="modSp">
        <pc:chgData name="Klim Lavrik" userId="88f07cb36eb717f9" providerId="Windows Live" clId="Web-{8352C237-A93D-4AA6-B516-2DB563A34CD7}" dt="2021-04-09T07:45:31.905" v="99" actId="20577"/>
        <pc:sldMkLst>
          <pc:docMk/>
          <pc:sldMk cId="2362956357" sldId="283"/>
        </pc:sldMkLst>
        <pc:spChg chg="mod">
          <ac:chgData name="Klim Lavrik" userId="88f07cb36eb717f9" providerId="Windows Live" clId="Web-{8352C237-A93D-4AA6-B516-2DB563A34CD7}" dt="2021-04-09T07:45:31.905" v="99" actId="20577"/>
          <ac:spMkLst>
            <pc:docMk/>
            <pc:sldMk cId="2362956357" sldId="283"/>
            <ac:spMk id="3" creationId="{902FD5C4-FE5F-46D2-ABC9-49FA4BB8442F}"/>
          </ac:spMkLst>
        </pc:spChg>
      </pc:sldChg>
      <pc:sldChg chg="del">
        <pc:chgData name="Klim Lavrik" userId="88f07cb36eb717f9" providerId="Windows Live" clId="Web-{8352C237-A93D-4AA6-B516-2DB563A34CD7}" dt="2021-04-09T07:46:12.593" v="107"/>
        <pc:sldMkLst>
          <pc:docMk/>
          <pc:sldMk cId="2017325861" sldId="286"/>
        </pc:sldMkLst>
      </pc:sldChg>
      <pc:sldChg chg="addSp delSp modSp">
        <pc:chgData name="Klim Lavrik" userId="88f07cb36eb717f9" providerId="Windows Live" clId="Web-{8352C237-A93D-4AA6-B516-2DB563A34CD7}" dt="2021-04-09T09:23:50.034" v="232" actId="1076"/>
        <pc:sldMkLst>
          <pc:docMk/>
          <pc:sldMk cId="1628676209" sldId="287"/>
        </pc:sldMkLst>
        <pc:picChg chg="add mod">
          <ac:chgData name="Klim Lavrik" userId="88f07cb36eb717f9" providerId="Windows Live" clId="Web-{8352C237-A93D-4AA6-B516-2DB563A34CD7}" dt="2021-04-09T09:23:50.034" v="232" actId="1076"/>
          <ac:picMkLst>
            <pc:docMk/>
            <pc:sldMk cId="1628676209" sldId="287"/>
            <ac:picMk id="4" creationId="{9540D5E3-0AAB-403C-A030-438FF5F9716F}"/>
          </ac:picMkLst>
        </pc:picChg>
        <pc:picChg chg="del">
          <ac:chgData name="Klim Lavrik" userId="88f07cb36eb717f9" providerId="Windows Live" clId="Web-{8352C237-A93D-4AA6-B516-2DB563A34CD7}" dt="2021-04-09T09:23:25.581" v="226"/>
          <ac:picMkLst>
            <pc:docMk/>
            <pc:sldMk cId="1628676209" sldId="287"/>
            <ac:picMk id="6" creationId="{CF0BCBDB-042A-4386-B170-57E2A3B87663}"/>
          </ac:picMkLst>
        </pc:picChg>
      </pc:sldChg>
      <pc:sldChg chg="addSp delSp modSp">
        <pc:chgData name="Klim Lavrik" userId="88f07cb36eb717f9" providerId="Windows Live" clId="Web-{8352C237-A93D-4AA6-B516-2DB563A34CD7}" dt="2021-04-09T10:11:37.618" v="369" actId="20577"/>
        <pc:sldMkLst>
          <pc:docMk/>
          <pc:sldMk cId="3734545587" sldId="288"/>
        </pc:sldMkLst>
        <pc:spChg chg="mod">
          <ac:chgData name="Klim Lavrik" userId="88f07cb36eb717f9" providerId="Windows Live" clId="Web-{8352C237-A93D-4AA6-B516-2DB563A34CD7}" dt="2021-04-09T10:11:37.618" v="369" actId="20577"/>
          <ac:spMkLst>
            <pc:docMk/>
            <pc:sldMk cId="3734545587" sldId="288"/>
            <ac:spMk id="7" creationId="{0405D5F7-4510-419E-9FFE-E64257E7D8C9}"/>
          </ac:spMkLst>
        </pc:spChg>
        <pc:picChg chg="add mod">
          <ac:chgData name="Klim Lavrik" userId="88f07cb36eb717f9" providerId="Windows Live" clId="Web-{8352C237-A93D-4AA6-B516-2DB563A34CD7}" dt="2021-04-09T10:11:28.243" v="365" actId="1076"/>
          <ac:picMkLst>
            <pc:docMk/>
            <pc:sldMk cId="3734545587" sldId="288"/>
            <ac:picMk id="3" creationId="{9469ADB3-6400-420C-8E0C-6E29AD8B4D85}"/>
          </ac:picMkLst>
        </pc:picChg>
        <pc:picChg chg="del mod">
          <ac:chgData name="Klim Lavrik" userId="88f07cb36eb717f9" providerId="Windows Live" clId="Web-{8352C237-A93D-4AA6-B516-2DB563A34CD7}" dt="2021-04-09T10:11:11.976" v="362"/>
          <ac:picMkLst>
            <pc:docMk/>
            <pc:sldMk cId="3734545587" sldId="288"/>
            <ac:picMk id="6" creationId="{F47C6F0E-5454-4F35-A63E-7FACB57906B7}"/>
          </ac:picMkLst>
        </pc:picChg>
      </pc:sldChg>
      <pc:sldChg chg="addSp delSp modSp add replId">
        <pc:chgData name="Klim Lavrik" userId="88f07cb36eb717f9" providerId="Windows Live" clId="Web-{8352C237-A93D-4AA6-B516-2DB563A34CD7}" dt="2021-04-09T09:43:59.852" v="360" actId="20577"/>
        <pc:sldMkLst>
          <pc:docMk/>
          <pc:sldMk cId="1100741236" sldId="289"/>
        </pc:sldMkLst>
        <pc:spChg chg="mod">
          <ac:chgData name="Klim Lavrik" userId="88f07cb36eb717f9" providerId="Windows Live" clId="Web-{8352C237-A93D-4AA6-B516-2DB563A34CD7}" dt="2021-04-09T07:46:19.562" v="108" actId="20577"/>
          <ac:spMkLst>
            <pc:docMk/>
            <pc:sldMk cId="1100741236" sldId="289"/>
            <ac:spMk id="2" creationId="{2873BEC0-94F5-4226-A9E7-51B66045EF49}"/>
          </ac:spMkLst>
        </pc:spChg>
        <pc:spChg chg="mod">
          <ac:chgData name="Klim Lavrik" userId="88f07cb36eb717f9" providerId="Windows Live" clId="Web-{8352C237-A93D-4AA6-B516-2DB563A34CD7}" dt="2021-04-09T09:43:59.852" v="360" actId="20577"/>
          <ac:spMkLst>
            <pc:docMk/>
            <pc:sldMk cId="1100741236" sldId="289"/>
            <ac:spMk id="7" creationId="{0405D5F7-4510-419E-9FFE-E64257E7D8C9}"/>
          </ac:spMkLst>
        </pc:spChg>
        <pc:picChg chg="add mod">
          <ac:chgData name="Klim Lavrik" userId="88f07cb36eb717f9" providerId="Windows Live" clId="Web-{8352C237-A93D-4AA6-B516-2DB563A34CD7}" dt="2021-04-09T09:42:03.615" v="274" actId="14100"/>
          <ac:picMkLst>
            <pc:docMk/>
            <pc:sldMk cId="1100741236" sldId="289"/>
            <ac:picMk id="3" creationId="{CB18059F-B3AB-4FFA-96DE-D9F078BCE689}"/>
          </ac:picMkLst>
        </pc:picChg>
        <pc:picChg chg="del">
          <ac:chgData name="Klim Lavrik" userId="88f07cb36eb717f9" providerId="Windows Live" clId="Web-{8352C237-A93D-4AA6-B516-2DB563A34CD7}" dt="2021-04-09T07:46:24.187" v="109"/>
          <ac:picMkLst>
            <pc:docMk/>
            <pc:sldMk cId="1100741236" sldId="289"/>
            <ac:picMk id="6" creationId="{F47C6F0E-5454-4F35-A63E-7FACB57906B7}"/>
          </ac:picMkLst>
        </pc:picChg>
      </pc:sldChg>
    </pc:docChg>
  </pc:docChgLst>
  <pc:docChgLst>
    <pc:chgData name="Klim Lavrik" userId="88f07cb36eb717f9" providerId="Windows Live" clId="Web-{C6178E9D-E638-4722-9DE1-5D81DE822404}"/>
    <pc:docChg chg="modSld">
      <pc:chgData name="Klim Lavrik" userId="88f07cb36eb717f9" providerId="Windows Live" clId="Web-{C6178E9D-E638-4722-9DE1-5D81DE822404}" dt="2021-04-09T23:00:39.342" v="1" actId="20577"/>
      <pc:docMkLst>
        <pc:docMk/>
      </pc:docMkLst>
      <pc:sldChg chg="modSp">
        <pc:chgData name="Klim Lavrik" userId="88f07cb36eb717f9" providerId="Windows Live" clId="Web-{C6178E9D-E638-4722-9DE1-5D81DE822404}" dt="2021-04-09T23:00:39.342" v="1" actId="20577"/>
        <pc:sldMkLst>
          <pc:docMk/>
          <pc:sldMk cId="3860264784" sldId="282"/>
        </pc:sldMkLst>
        <pc:spChg chg="mod">
          <ac:chgData name="Klim Lavrik" userId="88f07cb36eb717f9" providerId="Windows Live" clId="Web-{C6178E9D-E638-4722-9DE1-5D81DE822404}" dt="2021-04-09T23:00:39.342" v="1" actId="20577"/>
          <ac:spMkLst>
            <pc:docMk/>
            <pc:sldMk cId="3860264784" sldId="282"/>
            <ac:spMk id="3" creationId="{902FD5C4-FE5F-46D2-ABC9-49FA4BB8442F}"/>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4/9/2021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37" Type="http://schemas.openxmlformats.org/officeDocument/2006/relationships/image" Target="../media/image10.png"/><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 Id="rId8"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3.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 Id="rId4" Type="http://schemas.openxmlformats.org/officeDocument/2006/relationships/image" Target="../media/image44.svg"/></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Neighborhoods_in_New_York_City" TargetMode="External"/><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s://developer.foursquare.com/"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264929" y="1508459"/>
            <a:ext cx="4351271" cy="1410230"/>
          </a:xfrm>
        </p:spPr>
        <p:txBody>
          <a:bodyPr anchor="ctr">
            <a:normAutofit/>
          </a:bodyPr>
          <a:lstStyle/>
          <a:p>
            <a:pPr algn="ctr"/>
            <a:r>
              <a:rPr lang="en-US" sz="3200">
                <a:solidFill>
                  <a:srgbClr val="0E659B"/>
                </a:solidFill>
                <a:latin typeface="Arial Black"/>
              </a:rPr>
              <a:t> The Restaurant Types </a:t>
            </a:r>
            <a:r>
              <a:rPr lang="en-US" sz="3200" dirty="0">
                <a:solidFill>
                  <a:srgbClr val="0E659B"/>
                </a:solidFill>
                <a:latin typeface="Arial Black"/>
              </a:rPr>
              <a:t>in New York</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9966073" y="5458959"/>
            <a:ext cx="1867505" cy="718005"/>
          </a:xfrm>
        </p:spPr>
        <p:txBody>
          <a:bodyPr vert="horz" lIns="91440" tIns="45720" rIns="91440" bIns="45720" rtlCol="0" anchor="t">
            <a:normAutofit/>
          </a:bodyPr>
          <a:lstStyle/>
          <a:p>
            <a:pPr marL="0" indent="0" algn="r">
              <a:buNone/>
            </a:pPr>
            <a:r>
              <a:rPr lang="en-US" sz="1800" b="1" dirty="0" err="1">
                <a:solidFill>
                  <a:schemeClr val="tx1"/>
                </a:solidFill>
                <a:latin typeface="Arial"/>
                <a:cs typeface="Arial"/>
              </a:rPr>
              <a:t>Klims</a:t>
            </a:r>
            <a:r>
              <a:rPr lang="en-US" sz="1800" b="1" dirty="0">
                <a:solidFill>
                  <a:schemeClr val="tx1"/>
                </a:solidFill>
                <a:latin typeface="Arial"/>
                <a:cs typeface="Arial"/>
              </a:rPr>
              <a:t> </a:t>
            </a:r>
            <a:r>
              <a:rPr lang="en-US" sz="1800" b="1" dirty="0" err="1">
                <a:solidFill>
                  <a:schemeClr val="tx1"/>
                </a:solidFill>
                <a:latin typeface="Arial"/>
                <a:cs typeface="Arial"/>
              </a:rPr>
              <a:t>Lavriks</a:t>
            </a:r>
            <a:endParaRPr lang="en-US" sz="1800" b="1" dirty="0">
              <a:solidFill>
                <a:schemeClr val="tx1"/>
              </a:solidFill>
              <a:latin typeface="Arial"/>
              <a:cs typeface="Arial"/>
            </a:endParaRPr>
          </a:p>
          <a:p>
            <a:pPr marL="0" indent="0" algn="r">
              <a:buNone/>
            </a:pPr>
            <a:r>
              <a:rPr lang="en-US" sz="1800" b="1" dirty="0">
                <a:solidFill>
                  <a:schemeClr val="tx1"/>
                </a:solidFill>
                <a:latin typeface="Arial"/>
                <a:cs typeface="Arial"/>
              </a:rPr>
              <a:t>April, 2021</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
        <p:nvSpPr>
          <p:cNvPr id="11" name="Title 1">
            <a:extLst>
              <a:ext uri="{FF2B5EF4-FFF2-40B4-BE49-F238E27FC236}">
                <a16:creationId xmlns:a16="http://schemas.microsoft.com/office/drawing/2014/main" id="{EEFF27E5-6568-45E6-BFCA-444D7250CD11}"/>
              </a:ext>
            </a:extLst>
          </p:cNvPr>
          <p:cNvSpPr txBox="1">
            <a:spLocks/>
          </p:cNvSpPr>
          <p:nvPr/>
        </p:nvSpPr>
        <p:spPr>
          <a:xfrm>
            <a:off x="115711" y="-20378"/>
            <a:ext cx="9612697" cy="21359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gn="ctr"/>
            <a:r>
              <a:rPr lang="en-US" dirty="0">
                <a:solidFill>
                  <a:srgbClr val="0E659B"/>
                </a:solidFill>
                <a:latin typeface="Arial Black"/>
              </a:rPr>
              <a:t>The Battle of Neighborhoods</a:t>
            </a:r>
            <a:endParaRPr lang="en-US" dirty="0">
              <a:latin typeface="Arial Black"/>
            </a:endParaRPr>
          </a:p>
        </p:txBody>
      </p:sp>
      <p:pic>
        <p:nvPicPr>
          <p:cNvPr id="12" name="Picture 30" descr="A picture containing sky, outdoor, city, building&#10;&#10;Description automatically generated">
            <a:extLst>
              <a:ext uri="{FF2B5EF4-FFF2-40B4-BE49-F238E27FC236}">
                <a16:creationId xmlns:a16="http://schemas.microsoft.com/office/drawing/2014/main" id="{B0B52E10-06E2-4BAC-8FA8-FDFAC438126F}"/>
              </a:ext>
            </a:extLst>
          </p:cNvPr>
          <p:cNvPicPr>
            <a:picLocks noChangeAspect="1"/>
          </p:cNvPicPr>
          <p:nvPr/>
        </p:nvPicPr>
        <p:blipFill>
          <a:blip r:embed="rId37"/>
          <a:stretch>
            <a:fillRect/>
          </a:stretch>
        </p:blipFill>
        <p:spPr>
          <a:xfrm>
            <a:off x="6466115" y="2985104"/>
            <a:ext cx="4230913" cy="2085217"/>
          </a:xfrm>
          <a:prstGeom prst="rect">
            <a:avLst/>
          </a:prstGeom>
        </p:spPr>
      </p:pic>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982826" cy="1335459"/>
          </a:xfrm>
        </p:spPr>
        <p:txBody>
          <a:bodyPr anchor="ctr">
            <a:normAutofit/>
          </a:bodyPr>
          <a:lstStyle/>
          <a:p>
            <a:r>
              <a:rPr lang="en-US" sz="3200">
                <a:latin typeface="IBM Plex Mono SemiBold"/>
              </a:rPr>
              <a:t>Machine learnings (K-means Clustering) II</a:t>
            </a:r>
            <a:endParaRPr lang="en-US" sz="3200"/>
          </a:p>
        </p:txBody>
      </p:sp>
      <p:sp>
        <p:nvSpPr>
          <p:cNvPr id="7" name="Content Placeholder 2">
            <a:extLst>
              <a:ext uri="{FF2B5EF4-FFF2-40B4-BE49-F238E27FC236}">
                <a16:creationId xmlns:a16="http://schemas.microsoft.com/office/drawing/2014/main" id="{0405D5F7-4510-419E-9FFE-E64257E7D8C9}"/>
              </a:ext>
            </a:extLst>
          </p:cNvPr>
          <p:cNvSpPr txBox="1">
            <a:spLocks/>
          </p:cNvSpPr>
          <p:nvPr/>
        </p:nvSpPr>
        <p:spPr>
          <a:xfrm>
            <a:off x="780877" y="1661667"/>
            <a:ext cx="5102577" cy="380143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1800" dirty="0">
                <a:latin typeface="IBM Plex Mono Text"/>
              </a:rPr>
              <a:t>Now, when data is ready for clustering process, it is pushed through k-means estimator to find the best value for k parameter.</a:t>
            </a:r>
          </a:p>
          <a:p>
            <a:pPr>
              <a:lnSpc>
                <a:spcPct val="100000"/>
              </a:lnSpc>
            </a:pPr>
            <a:endParaRPr lang="en-US" sz="1800" dirty="0">
              <a:latin typeface="IBM Plex Mono Text"/>
            </a:endParaRPr>
          </a:p>
          <a:p>
            <a:pPr>
              <a:lnSpc>
                <a:spcPct val="100000"/>
              </a:lnSpc>
            </a:pPr>
            <a:r>
              <a:rPr lang="en-US" sz="1800" dirty="0">
                <a:latin typeface="IBM Plex Mono Text"/>
              </a:rPr>
              <a:t>The resulting plot of squared errors points to the </a:t>
            </a:r>
            <a:r>
              <a:rPr lang="en-US" sz="1800">
                <a:latin typeface="IBM Plex Mono Text"/>
              </a:rPr>
              <a:t>value of 5 for k parameter based on "Curve </a:t>
            </a:r>
            <a:r>
              <a:rPr lang="en-US" sz="1800" dirty="0">
                <a:latin typeface="IBM Plex Mono Text"/>
              </a:rPr>
              <a:t>Elbow" method. </a:t>
            </a:r>
          </a:p>
          <a:p>
            <a:pPr>
              <a:lnSpc>
                <a:spcPct val="100000"/>
              </a:lnSpc>
            </a:pPr>
            <a:endParaRPr lang="en-US" sz="1800" dirty="0">
              <a:latin typeface="IBM Plex Mono Text"/>
            </a:endParaRPr>
          </a:p>
          <a:p>
            <a:pPr>
              <a:lnSpc>
                <a:spcPct val="100000"/>
              </a:lnSpc>
            </a:pPr>
            <a:r>
              <a:rPr lang="en-US" sz="1800" dirty="0">
                <a:latin typeface="IBM Plex Mono Text"/>
              </a:rPr>
              <a:t>It means we are going to have our neighborhoods </a:t>
            </a:r>
            <a:r>
              <a:rPr lang="en-US" sz="1800">
                <a:latin typeface="IBM Plex Mono Text"/>
              </a:rPr>
              <a:t>split into 5 clusters.</a:t>
            </a:r>
          </a:p>
          <a:p>
            <a:pPr>
              <a:lnSpc>
                <a:spcPct val="100000"/>
              </a:lnSpc>
            </a:pPr>
            <a:endParaRPr lang="en-US" sz="1800" dirty="0">
              <a:latin typeface="IBM Plex Mono Text"/>
            </a:endParaRPr>
          </a:p>
          <a:p>
            <a:endParaRPr lang="en-US" sz="1800" dirty="0">
              <a:latin typeface="IBM Plex Mono Text"/>
            </a:endParaRPr>
          </a:p>
          <a:p>
            <a:endParaRPr lang="en-US" sz="1800" dirty="0">
              <a:latin typeface="IBM Plex Mono Text"/>
            </a:endParaRPr>
          </a:p>
        </p:txBody>
      </p:sp>
      <p:pic>
        <p:nvPicPr>
          <p:cNvPr id="3" name="Picture 3" descr="Chart, line chart&#10;&#10;Description automatically generated">
            <a:extLst>
              <a:ext uri="{FF2B5EF4-FFF2-40B4-BE49-F238E27FC236}">
                <a16:creationId xmlns:a16="http://schemas.microsoft.com/office/drawing/2014/main" id="{9469ADB3-6400-420C-8E0C-6E29AD8B4D85}"/>
              </a:ext>
            </a:extLst>
          </p:cNvPr>
          <p:cNvPicPr>
            <a:picLocks noChangeAspect="1"/>
          </p:cNvPicPr>
          <p:nvPr/>
        </p:nvPicPr>
        <p:blipFill>
          <a:blip r:embed="rId2"/>
          <a:stretch>
            <a:fillRect/>
          </a:stretch>
        </p:blipFill>
        <p:spPr>
          <a:xfrm>
            <a:off x="6158164" y="1664612"/>
            <a:ext cx="5199647" cy="3578906"/>
          </a:xfrm>
          <a:prstGeom prst="rect">
            <a:avLst/>
          </a:prstGeom>
        </p:spPr>
      </p:pic>
    </p:spTree>
    <p:extLst>
      <p:ext uri="{BB962C8B-B14F-4D97-AF65-F5344CB8AC3E}">
        <p14:creationId xmlns:p14="http://schemas.microsoft.com/office/powerpoint/2010/main" val="3734545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982826" cy="1335459"/>
          </a:xfrm>
        </p:spPr>
        <p:txBody>
          <a:bodyPr anchor="ctr">
            <a:normAutofit/>
          </a:bodyPr>
          <a:lstStyle/>
          <a:p>
            <a:r>
              <a:rPr lang="en-US" sz="3200" dirty="0">
                <a:latin typeface="IBM Plex Mono SemiBold"/>
              </a:rPr>
              <a:t>Machine learnings (K-means Clustering) III</a:t>
            </a:r>
            <a:endParaRPr lang="en-US" sz="3200" dirty="0"/>
          </a:p>
        </p:txBody>
      </p:sp>
      <p:sp>
        <p:nvSpPr>
          <p:cNvPr id="7" name="Content Placeholder 2">
            <a:extLst>
              <a:ext uri="{FF2B5EF4-FFF2-40B4-BE49-F238E27FC236}">
                <a16:creationId xmlns:a16="http://schemas.microsoft.com/office/drawing/2014/main" id="{0405D5F7-4510-419E-9FFE-E64257E7D8C9}"/>
              </a:ext>
            </a:extLst>
          </p:cNvPr>
          <p:cNvSpPr txBox="1">
            <a:spLocks/>
          </p:cNvSpPr>
          <p:nvPr/>
        </p:nvSpPr>
        <p:spPr>
          <a:xfrm>
            <a:off x="780877" y="1661667"/>
            <a:ext cx="5062472" cy="443308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1800" dirty="0">
                <a:latin typeface="IBM Plex Mono Text"/>
              </a:rPr>
              <a:t>Neighborhoods are eventually grouped into 5 clusters and are mapped using Folium library in </a:t>
            </a:r>
            <a:r>
              <a:rPr lang="en-US" sz="1800">
                <a:latin typeface="IBM Plex Mono Text"/>
              </a:rPr>
              <a:t>Python.</a:t>
            </a:r>
            <a:endParaRPr lang="en-US" sz="1800" dirty="0"/>
          </a:p>
          <a:p>
            <a:pPr>
              <a:lnSpc>
                <a:spcPct val="100000"/>
              </a:lnSpc>
            </a:pPr>
            <a:endParaRPr lang="en-US" sz="1800" dirty="0">
              <a:latin typeface="IBM Plex Mono Text"/>
            </a:endParaRPr>
          </a:p>
          <a:p>
            <a:pPr>
              <a:lnSpc>
                <a:spcPct val="100000"/>
              </a:lnSpc>
            </a:pPr>
            <a:r>
              <a:rPr lang="en-US" sz="1800" dirty="0">
                <a:latin typeface="IBM Plex Mono Text"/>
              </a:rPr>
              <a:t>The mapped locations represent neighborhoods which have a great variety of local restaurants with color coding applied to separate different </a:t>
            </a:r>
            <a:r>
              <a:rPr lang="en-US" sz="1800">
                <a:latin typeface="IBM Plex Mono Text"/>
              </a:rPr>
              <a:t>clusters.</a:t>
            </a:r>
          </a:p>
          <a:p>
            <a:pPr>
              <a:lnSpc>
                <a:spcPct val="100000"/>
              </a:lnSpc>
            </a:pPr>
            <a:endParaRPr lang="en-US" sz="1800" dirty="0">
              <a:latin typeface="IBM Plex Mono Text"/>
            </a:endParaRPr>
          </a:p>
          <a:p>
            <a:r>
              <a:rPr lang="en-US" sz="1800">
                <a:latin typeface="IBM Plex Mono Text"/>
              </a:rPr>
              <a:t>The color codes and their relation to clusters  will be explained in detail in "Explanatory Data Analysis" section.</a:t>
            </a:r>
            <a:endParaRPr lang="en-US" sz="1800" dirty="0">
              <a:latin typeface="IBM Plex Mono Text"/>
            </a:endParaRPr>
          </a:p>
          <a:p>
            <a:endParaRPr lang="en-US" sz="1800" dirty="0">
              <a:latin typeface="IBM Plex Mono Text"/>
            </a:endParaRPr>
          </a:p>
        </p:txBody>
      </p:sp>
      <p:pic>
        <p:nvPicPr>
          <p:cNvPr id="3" name="Picture 3" descr="Map&#10;&#10;Description automatically generated">
            <a:extLst>
              <a:ext uri="{FF2B5EF4-FFF2-40B4-BE49-F238E27FC236}">
                <a16:creationId xmlns:a16="http://schemas.microsoft.com/office/drawing/2014/main" id="{CB18059F-B3AB-4FFA-96DE-D9F078BCE689}"/>
              </a:ext>
            </a:extLst>
          </p:cNvPr>
          <p:cNvPicPr>
            <a:picLocks noChangeAspect="1"/>
          </p:cNvPicPr>
          <p:nvPr/>
        </p:nvPicPr>
        <p:blipFill>
          <a:blip r:embed="rId2"/>
          <a:stretch>
            <a:fillRect/>
          </a:stretch>
        </p:blipFill>
        <p:spPr>
          <a:xfrm>
            <a:off x="6619374" y="1663534"/>
            <a:ext cx="4708357" cy="4433299"/>
          </a:xfrm>
          <a:prstGeom prst="rect">
            <a:avLst/>
          </a:prstGeom>
        </p:spPr>
      </p:pic>
    </p:spTree>
    <p:extLst>
      <p:ext uri="{BB962C8B-B14F-4D97-AF65-F5344CB8AC3E}">
        <p14:creationId xmlns:p14="http://schemas.microsoft.com/office/powerpoint/2010/main" val="1100741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a:latin typeface="IBM Plex Mono SemiBold"/>
              </a:rPr>
              <a:t>EXPLORATORY DATA  ANALYSIS</a:t>
            </a:r>
            <a:endParaRPr lang="en-US"/>
          </a:p>
        </p:txBody>
      </p:sp>
      <p:sp>
        <p:nvSpPr>
          <p:cNvPr id="6" name="Content Placeholder 2">
            <a:extLst>
              <a:ext uri="{FF2B5EF4-FFF2-40B4-BE49-F238E27FC236}">
                <a16:creationId xmlns:a16="http://schemas.microsoft.com/office/drawing/2014/main" id="{7A9E5F85-231A-4841-B091-F93765CC251E}"/>
              </a:ext>
            </a:extLst>
          </p:cNvPr>
          <p:cNvSpPr txBox="1">
            <a:spLocks/>
          </p:cNvSpPr>
          <p:nvPr/>
        </p:nvSpPr>
        <p:spPr>
          <a:xfrm>
            <a:off x="760824" y="1661667"/>
            <a:ext cx="4500998" cy="442306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1800" dirty="0">
                <a:latin typeface="IBM Plex Mono Text"/>
              </a:rPr>
              <a:t>In the following slides all clusters will be examined separately with objective to define dominant type(s) of restaurant in each neighborhood.</a:t>
            </a:r>
            <a:endParaRPr lang="en-US" dirty="0"/>
          </a:p>
          <a:p>
            <a:pPr>
              <a:lnSpc>
                <a:spcPct val="100000"/>
              </a:lnSpc>
            </a:pPr>
            <a:endParaRPr lang="en-US" sz="1800" dirty="0"/>
          </a:p>
          <a:p>
            <a:pPr>
              <a:lnSpc>
                <a:spcPct val="100000"/>
              </a:lnSpc>
            </a:pPr>
            <a:r>
              <a:rPr lang="en-US" sz="1800" dirty="0">
                <a:latin typeface="IBM Plex Mono Text"/>
              </a:rPr>
              <a:t>Raw data used for clustering provides us with top most common restaurants in the neighborhood. However to draw a conclusion over a dominant type, examining only top 2 most common restaurants must be sufficient for reaching reliable results.</a:t>
            </a:r>
            <a:endParaRPr lang="en-US" sz="1800" dirty="0"/>
          </a:p>
        </p:txBody>
      </p:sp>
      <p:pic>
        <p:nvPicPr>
          <p:cNvPr id="9" name="Picture 9" descr="Chart, bubble chart&#10;&#10;Description automatically generated">
            <a:extLst>
              <a:ext uri="{FF2B5EF4-FFF2-40B4-BE49-F238E27FC236}">
                <a16:creationId xmlns:a16="http://schemas.microsoft.com/office/drawing/2014/main" id="{6F5575D8-2388-4822-B69F-9C66BF59BD96}"/>
              </a:ext>
            </a:extLst>
          </p:cNvPr>
          <p:cNvPicPr>
            <a:picLocks noChangeAspect="1"/>
          </p:cNvPicPr>
          <p:nvPr/>
        </p:nvPicPr>
        <p:blipFill>
          <a:blip r:embed="rId2"/>
          <a:stretch>
            <a:fillRect/>
          </a:stretch>
        </p:blipFill>
        <p:spPr>
          <a:xfrm>
            <a:off x="6499058" y="1615706"/>
            <a:ext cx="4979068" cy="4358509"/>
          </a:xfrm>
          <a:prstGeom prst="rect">
            <a:avLst/>
          </a:prstGeom>
        </p:spPr>
      </p:pic>
    </p:spTree>
    <p:extLst>
      <p:ext uri="{BB962C8B-B14F-4D97-AF65-F5344CB8AC3E}">
        <p14:creationId xmlns:p14="http://schemas.microsoft.com/office/powerpoint/2010/main" val="4252960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sz="3200" dirty="0">
                <a:latin typeface="IBM Plex Mono SemiBold"/>
              </a:rPr>
              <a:t>Cluster 0 - (red pointers on the map)</a:t>
            </a:r>
            <a:endParaRPr lang="en-US" sz="3200" dirty="0"/>
          </a:p>
        </p:txBody>
      </p:sp>
      <p:sp>
        <p:nvSpPr>
          <p:cNvPr id="6" name="Content Placeholder 2">
            <a:extLst>
              <a:ext uri="{FF2B5EF4-FFF2-40B4-BE49-F238E27FC236}">
                <a16:creationId xmlns:a16="http://schemas.microsoft.com/office/drawing/2014/main" id="{7A9E5F85-231A-4841-B091-F93765CC251E}"/>
              </a:ext>
            </a:extLst>
          </p:cNvPr>
          <p:cNvSpPr txBox="1">
            <a:spLocks/>
          </p:cNvSpPr>
          <p:nvPr/>
        </p:nvSpPr>
        <p:spPr>
          <a:xfrm>
            <a:off x="760824" y="1661667"/>
            <a:ext cx="10777471" cy="187637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800" dirty="0"/>
          </a:p>
          <a:p>
            <a:endParaRPr lang="en-US" sz="1800" dirty="0">
              <a:latin typeface="IBM Plex Mono Text"/>
            </a:endParaRPr>
          </a:p>
        </p:txBody>
      </p:sp>
      <p:pic>
        <p:nvPicPr>
          <p:cNvPr id="3" name="Picture 3" descr="Chart, bar chart&#10;&#10;Description automatically generated">
            <a:extLst>
              <a:ext uri="{FF2B5EF4-FFF2-40B4-BE49-F238E27FC236}">
                <a16:creationId xmlns:a16="http://schemas.microsoft.com/office/drawing/2014/main" id="{25CC2A67-538C-4FF1-BA6B-B14A997E1384}"/>
              </a:ext>
            </a:extLst>
          </p:cNvPr>
          <p:cNvPicPr>
            <a:picLocks noChangeAspect="1"/>
          </p:cNvPicPr>
          <p:nvPr/>
        </p:nvPicPr>
        <p:blipFill>
          <a:blip r:embed="rId2"/>
          <a:stretch>
            <a:fillRect/>
          </a:stretch>
        </p:blipFill>
        <p:spPr>
          <a:xfrm>
            <a:off x="7040481" y="1611743"/>
            <a:ext cx="4377488" cy="2381221"/>
          </a:xfrm>
          <a:prstGeom prst="rect">
            <a:avLst/>
          </a:prstGeom>
        </p:spPr>
      </p:pic>
      <p:pic>
        <p:nvPicPr>
          <p:cNvPr id="4" name="Picture 4" descr="Chart, bar chart&#10;&#10;Description automatically generated">
            <a:extLst>
              <a:ext uri="{FF2B5EF4-FFF2-40B4-BE49-F238E27FC236}">
                <a16:creationId xmlns:a16="http://schemas.microsoft.com/office/drawing/2014/main" id="{75842240-F508-4A6E-9F85-D73E3895E258}"/>
              </a:ext>
            </a:extLst>
          </p:cNvPr>
          <p:cNvPicPr>
            <a:picLocks noChangeAspect="1"/>
          </p:cNvPicPr>
          <p:nvPr/>
        </p:nvPicPr>
        <p:blipFill>
          <a:blip r:embed="rId3"/>
          <a:stretch>
            <a:fillRect/>
          </a:stretch>
        </p:blipFill>
        <p:spPr>
          <a:xfrm>
            <a:off x="7261060" y="4082192"/>
            <a:ext cx="4277225" cy="2283034"/>
          </a:xfrm>
          <a:prstGeom prst="rect">
            <a:avLst/>
          </a:prstGeom>
        </p:spPr>
      </p:pic>
      <p:sp>
        <p:nvSpPr>
          <p:cNvPr id="5" name="Content Placeholder 2">
            <a:extLst>
              <a:ext uri="{FF2B5EF4-FFF2-40B4-BE49-F238E27FC236}">
                <a16:creationId xmlns:a16="http://schemas.microsoft.com/office/drawing/2014/main" id="{1CB4871F-20C3-496B-A3F4-B3C8AEA030E3}"/>
              </a:ext>
            </a:extLst>
          </p:cNvPr>
          <p:cNvSpPr txBox="1">
            <a:spLocks/>
          </p:cNvSpPr>
          <p:nvPr/>
        </p:nvSpPr>
        <p:spPr>
          <a:xfrm>
            <a:off x="760824" y="1661667"/>
            <a:ext cx="5152708" cy="306951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1800" u="sng" dirty="0">
                <a:latin typeface="IBM Plex Mono Text"/>
              </a:rPr>
              <a:t>Dominant type of restaurant</a:t>
            </a:r>
            <a:r>
              <a:rPr lang="en-US" sz="1800" dirty="0">
                <a:latin typeface="IBM Plex Mono Text"/>
              </a:rPr>
              <a:t>: </a:t>
            </a:r>
            <a:endParaRPr lang="en-US" sz="1800" dirty="0"/>
          </a:p>
          <a:p>
            <a:pPr marL="457200" lvl="1" indent="0">
              <a:lnSpc>
                <a:spcPct val="100000"/>
              </a:lnSpc>
              <a:buNone/>
            </a:pPr>
            <a:r>
              <a:rPr lang="en-US" sz="1400" dirty="0">
                <a:latin typeface="IBM Plex Mono Text"/>
              </a:rPr>
              <a:t>We can clearly see Mexican being dominant type of restaurant. We can add Latin American restaurants to the dominance also. They earned 2nd place in both charts.</a:t>
            </a:r>
          </a:p>
          <a:p>
            <a:pPr lvl="1">
              <a:lnSpc>
                <a:spcPct val="100000"/>
              </a:lnSpc>
              <a:buFont typeface="Wingdings"/>
              <a:buChar char="Ø"/>
            </a:pPr>
            <a:endParaRPr lang="en-US" sz="1400" dirty="0"/>
          </a:p>
          <a:p>
            <a:pPr>
              <a:lnSpc>
                <a:spcPct val="100000"/>
              </a:lnSpc>
            </a:pPr>
            <a:r>
              <a:rPr lang="en-US" sz="1800" u="sng" dirty="0">
                <a:latin typeface="IBM Plex Mono Text"/>
              </a:rPr>
              <a:t>Neighborhoods covered</a:t>
            </a:r>
            <a:r>
              <a:rPr lang="en-US" sz="1800" dirty="0">
                <a:latin typeface="IBM Plex Mono Text"/>
              </a:rPr>
              <a:t>:</a:t>
            </a:r>
            <a:endParaRPr lang="en-US" sz="1800" u="sng" dirty="0"/>
          </a:p>
          <a:p>
            <a:pPr lvl="1">
              <a:lnSpc>
                <a:spcPct val="100000"/>
              </a:lnSpc>
            </a:pPr>
            <a:r>
              <a:rPr lang="en-US" sz="1400" dirty="0">
                <a:latin typeface="IBM Plex Mono Text"/>
              </a:rPr>
              <a:t>Total: 14</a:t>
            </a:r>
          </a:p>
          <a:p>
            <a:pPr lvl="1">
              <a:lnSpc>
                <a:spcPct val="100000"/>
              </a:lnSpc>
            </a:pPr>
            <a:r>
              <a:rPr lang="en-US" sz="1400" dirty="0">
                <a:latin typeface="IBM Plex Mono Text"/>
              </a:rPr>
              <a:t>Location: Neighborhoods are identified in all areas of New York apart from Staten Island and avoiding congested NY city locations. </a:t>
            </a:r>
          </a:p>
          <a:p>
            <a:pPr>
              <a:lnSpc>
                <a:spcPct val="100000"/>
              </a:lnSpc>
            </a:pPr>
            <a:endParaRPr lang="en-US" sz="1800" dirty="0"/>
          </a:p>
          <a:p>
            <a:pPr>
              <a:lnSpc>
                <a:spcPct val="100000"/>
              </a:lnSpc>
            </a:pPr>
            <a:endParaRPr lang="en-US" sz="1800" dirty="0"/>
          </a:p>
        </p:txBody>
      </p:sp>
    </p:spTree>
    <p:extLst>
      <p:ext uri="{BB962C8B-B14F-4D97-AF65-F5344CB8AC3E}">
        <p14:creationId xmlns:p14="http://schemas.microsoft.com/office/powerpoint/2010/main" val="3518236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sz="3200" dirty="0">
                <a:latin typeface="IBM Plex Mono SemiBold"/>
              </a:rPr>
              <a:t>Cluster 1 - (purple pointers on the map)</a:t>
            </a:r>
            <a:endParaRPr lang="en-US" sz="3200" dirty="0"/>
          </a:p>
        </p:txBody>
      </p:sp>
      <p:sp>
        <p:nvSpPr>
          <p:cNvPr id="6" name="Content Placeholder 2">
            <a:extLst>
              <a:ext uri="{FF2B5EF4-FFF2-40B4-BE49-F238E27FC236}">
                <a16:creationId xmlns:a16="http://schemas.microsoft.com/office/drawing/2014/main" id="{7A9E5F85-231A-4841-B091-F93765CC251E}"/>
              </a:ext>
            </a:extLst>
          </p:cNvPr>
          <p:cNvSpPr txBox="1">
            <a:spLocks/>
          </p:cNvSpPr>
          <p:nvPr/>
        </p:nvSpPr>
        <p:spPr>
          <a:xfrm>
            <a:off x="760824" y="1661667"/>
            <a:ext cx="10777471" cy="187637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800" dirty="0"/>
          </a:p>
          <a:p>
            <a:endParaRPr lang="en-US" sz="1800" dirty="0">
              <a:latin typeface="IBM Plex Mono Text"/>
            </a:endParaRPr>
          </a:p>
        </p:txBody>
      </p:sp>
      <p:sp>
        <p:nvSpPr>
          <p:cNvPr id="5" name="Content Placeholder 2">
            <a:extLst>
              <a:ext uri="{FF2B5EF4-FFF2-40B4-BE49-F238E27FC236}">
                <a16:creationId xmlns:a16="http://schemas.microsoft.com/office/drawing/2014/main" id="{1CB4871F-20C3-496B-A3F4-B3C8AEA030E3}"/>
              </a:ext>
            </a:extLst>
          </p:cNvPr>
          <p:cNvSpPr txBox="1">
            <a:spLocks/>
          </p:cNvSpPr>
          <p:nvPr/>
        </p:nvSpPr>
        <p:spPr>
          <a:xfrm>
            <a:off x="760824" y="1661667"/>
            <a:ext cx="5152708" cy="396185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1800" u="sng" dirty="0">
                <a:latin typeface="IBM Plex Mono Text"/>
              </a:rPr>
              <a:t>Dominant type of restaurant</a:t>
            </a:r>
            <a:r>
              <a:rPr lang="en-US" sz="1800" dirty="0">
                <a:latin typeface="IBM Plex Mono Text"/>
              </a:rPr>
              <a:t>: </a:t>
            </a:r>
            <a:endParaRPr lang="en-US" sz="1800" dirty="0"/>
          </a:p>
          <a:p>
            <a:pPr marL="457200" lvl="1" indent="0">
              <a:lnSpc>
                <a:spcPct val="100000"/>
              </a:lnSpc>
              <a:buNone/>
            </a:pPr>
            <a:r>
              <a:rPr lang="en-US" sz="1400" dirty="0">
                <a:latin typeface="IBM Plex Mono Text"/>
              </a:rPr>
              <a:t>Italian cuisine is most popular in cluster 1 with American restaurants earning confident 2nd place.</a:t>
            </a:r>
          </a:p>
          <a:p>
            <a:pPr lvl="1">
              <a:lnSpc>
                <a:spcPct val="100000"/>
              </a:lnSpc>
              <a:buFont typeface="Wingdings"/>
              <a:buChar char="Ø"/>
            </a:pPr>
            <a:endParaRPr lang="en-US" sz="1400" dirty="0"/>
          </a:p>
          <a:p>
            <a:pPr>
              <a:lnSpc>
                <a:spcPct val="100000"/>
              </a:lnSpc>
            </a:pPr>
            <a:r>
              <a:rPr lang="en-US" sz="1800" u="sng" dirty="0">
                <a:latin typeface="IBM Plex Mono Text"/>
              </a:rPr>
              <a:t>Neighborhoods covered</a:t>
            </a:r>
            <a:r>
              <a:rPr lang="en-US" sz="1800" dirty="0">
                <a:latin typeface="IBM Plex Mono Text"/>
              </a:rPr>
              <a:t>:</a:t>
            </a:r>
            <a:endParaRPr lang="en-US" sz="1800" u="sng" dirty="0"/>
          </a:p>
          <a:p>
            <a:pPr lvl="1">
              <a:lnSpc>
                <a:spcPct val="100000"/>
              </a:lnSpc>
            </a:pPr>
            <a:r>
              <a:rPr lang="en-US" sz="1400" dirty="0">
                <a:latin typeface="IBM Plex Mono Text"/>
              </a:rPr>
              <a:t>Total: 34</a:t>
            </a:r>
            <a:endParaRPr lang="en-US" sz="1400" dirty="0"/>
          </a:p>
          <a:p>
            <a:pPr lvl="1">
              <a:lnSpc>
                <a:spcPct val="100000"/>
              </a:lnSpc>
            </a:pPr>
            <a:r>
              <a:rPr lang="en-US" sz="1400" dirty="0">
                <a:latin typeface="IBM Plex Mono Text"/>
              </a:rPr>
              <a:t>Location: Neighborhoods are identified in all areas of New York without an exception with majority concentrated in Downtown and north-west part of Brooklyn. </a:t>
            </a:r>
            <a:endParaRPr lang="en-US" sz="1400" dirty="0"/>
          </a:p>
          <a:p>
            <a:pPr>
              <a:lnSpc>
                <a:spcPct val="100000"/>
              </a:lnSpc>
            </a:pPr>
            <a:endParaRPr lang="en-US" sz="1800" dirty="0"/>
          </a:p>
        </p:txBody>
      </p:sp>
      <p:pic>
        <p:nvPicPr>
          <p:cNvPr id="7" name="Picture 7" descr="Chart, bar chart&#10;&#10;Description automatically generated">
            <a:extLst>
              <a:ext uri="{FF2B5EF4-FFF2-40B4-BE49-F238E27FC236}">
                <a16:creationId xmlns:a16="http://schemas.microsoft.com/office/drawing/2014/main" id="{FD934151-FAAE-497C-B712-D7E9C8BD0E52}"/>
              </a:ext>
            </a:extLst>
          </p:cNvPr>
          <p:cNvPicPr>
            <a:picLocks noChangeAspect="1"/>
          </p:cNvPicPr>
          <p:nvPr/>
        </p:nvPicPr>
        <p:blipFill>
          <a:blip r:embed="rId2"/>
          <a:stretch>
            <a:fillRect/>
          </a:stretch>
        </p:blipFill>
        <p:spPr>
          <a:xfrm>
            <a:off x="7261058" y="1610377"/>
            <a:ext cx="4126831" cy="2373930"/>
          </a:xfrm>
          <a:prstGeom prst="rect">
            <a:avLst/>
          </a:prstGeom>
        </p:spPr>
      </p:pic>
      <p:pic>
        <p:nvPicPr>
          <p:cNvPr id="8" name="Picture 8" descr="Chart, bar chart&#10;&#10;Description automatically generated">
            <a:extLst>
              <a:ext uri="{FF2B5EF4-FFF2-40B4-BE49-F238E27FC236}">
                <a16:creationId xmlns:a16="http://schemas.microsoft.com/office/drawing/2014/main" id="{CCCA7691-16A8-4848-B785-FEDA9DDF9E24}"/>
              </a:ext>
            </a:extLst>
          </p:cNvPr>
          <p:cNvPicPr>
            <a:picLocks noChangeAspect="1"/>
          </p:cNvPicPr>
          <p:nvPr/>
        </p:nvPicPr>
        <p:blipFill>
          <a:blip r:embed="rId3"/>
          <a:stretch>
            <a:fillRect/>
          </a:stretch>
        </p:blipFill>
        <p:spPr>
          <a:xfrm>
            <a:off x="7020427" y="4027906"/>
            <a:ext cx="4467725" cy="2371558"/>
          </a:xfrm>
          <a:prstGeom prst="rect">
            <a:avLst/>
          </a:prstGeom>
        </p:spPr>
      </p:pic>
    </p:spTree>
    <p:extLst>
      <p:ext uri="{BB962C8B-B14F-4D97-AF65-F5344CB8AC3E}">
        <p14:creationId xmlns:p14="http://schemas.microsoft.com/office/powerpoint/2010/main" val="4259863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sz="3200" dirty="0">
                <a:latin typeface="IBM Plex Mono SemiBold"/>
              </a:rPr>
              <a:t>Cluster 2 - (light blue pointers on the map)</a:t>
            </a:r>
            <a:endParaRPr lang="en-US" sz="3200" dirty="0"/>
          </a:p>
        </p:txBody>
      </p:sp>
      <p:sp>
        <p:nvSpPr>
          <p:cNvPr id="6" name="Content Placeholder 2">
            <a:extLst>
              <a:ext uri="{FF2B5EF4-FFF2-40B4-BE49-F238E27FC236}">
                <a16:creationId xmlns:a16="http://schemas.microsoft.com/office/drawing/2014/main" id="{7A9E5F85-231A-4841-B091-F93765CC251E}"/>
              </a:ext>
            </a:extLst>
          </p:cNvPr>
          <p:cNvSpPr txBox="1">
            <a:spLocks/>
          </p:cNvSpPr>
          <p:nvPr/>
        </p:nvSpPr>
        <p:spPr>
          <a:xfrm>
            <a:off x="760824" y="1661667"/>
            <a:ext cx="10777471" cy="187637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800" dirty="0"/>
          </a:p>
          <a:p>
            <a:endParaRPr lang="en-US" sz="1800" dirty="0">
              <a:latin typeface="IBM Plex Mono Text"/>
            </a:endParaRPr>
          </a:p>
        </p:txBody>
      </p:sp>
      <p:sp>
        <p:nvSpPr>
          <p:cNvPr id="5" name="Content Placeholder 2">
            <a:extLst>
              <a:ext uri="{FF2B5EF4-FFF2-40B4-BE49-F238E27FC236}">
                <a16:creationId xmlns:a16="http://schemas.microsoft.com/office/drawing/2014/main" id="{1CB4871F-20C3-496B-A3F4-B3C8AEA030E3}"/>
              </a:ext>
            </a:extLst>
          </p:cNvPr>
          <p:cNvSpPr txBox="1">
            <a:spLocks/>
          </p:cNvSpPr>
          <p:nvPr/>
        </p:nvSpPr>
        <p:spPr>
          <a:xfrm>
            <a:off x="760824" y="1661667"/>
            <a:ext cx="5152708" cy="396185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1800" u="sng" dirty="0">
                <a:latin typeface="IBM Plex Mono Text"/>
              </a:rPr>
              <a:t>Dominant type of restaurant</a:t>
            </a:r>
            <a:r>
              <a:rPr lang="en-US" sz="1800" dirty="0">
                <a:latin typeface="IBM Plex Mono Text"/>
              </a:rPr>
              <a:t>: </a:t>
            </a:r>
            <a:endParaRPr lang="en-US" sz="1800" dirty="0"/>
          </a:p>
          <a:p>
            <a:pPr marL="457200" lvl="1" indent="0">
              <a:lnSpc>
                <a:spcPct val="100000"/>
              </a:lnSpc>
              <a:buNone/>
            </a:pPr>
            <a:r>
              <a:rPr lang="en-US" sz="1400" dirty="0">
                <a:latin typeface="IBM Plex Mono Text"/>
              </a:rPr>
              <a:t>This cluster covers a small number of neighborhoods which are mainly popular with their fast food chain restaurants.</a:t>
            </a:r>
          </a:p>
          <a:p>
            <a:pPr lvl="1">
              <a:lnSpc>
                <a:spcPct val="100000"/>
              </a:lnSpc>
              <a:buFont typeface="Wingdings"/>
              <a:buChar char="Ø"/>
            </a:pPr>
            <a:endParaRPr lang="en-US" sz="1400" dirty="0"/>
          </a:p>
          <a:p>
            <a:pPr>
              <a:lnSpc>
                <a:spcPct val="100000"/>
              </a:lnSpc>
            </a:pPr>
            <a:r>
              <a:rPr lang="en-US" sz="1800" u="sng" dirty="0">
                <a:latin typeface="IBM Plex Mono Text"/>
              </a:rPr>
              <a:t>Neighborhoods covered</a:t>
            </a:r>
            <a:r>
              <a:rPr lang="en-US" sz="1800" dirty="0">
                <a:latin typeface="IBM Plex Mono Text"/>
              </a:rPr>
              <a:t>:</a:t>
            </a:r>
            <a:endParaRPr lang="en-US" sz="1800" u="sng" dirty="0"/>
          </a:p>
          <a:p>
            <a:pPr lvl="1">
              <a:lnSpc>
                <a:spcPct val="100000"/>
              </a:lnSpc>
            </a:pPr>
            <a:r>
              <a:rPr lang="en-US" sz="1400" dirty="0">
                <a:latin typeface="IBM Plex Mono Text"/>
              </a:rPr>
              <a:t>Total: 9</a:t>
            </a:r>
            <a:endParaRPr lang="en-US" sz="1400" dirty="0"/>
          </a:p>
          <a:p>
            <a:pPr lvl="1">
              <a:lnSpc>
                <a:spcPct val="100000"/>
              </a:lnSpc>
            </a:pPr>
            <a:r>
              <a:rPr lang="en-US" sz="1400" dirty="0">
                <a:latin typeface="IBM Plex Mono Text"/>
              </a:rPr>
              <a:t>Location: Staten Island &amp; north part of Bronx.</a:t>
            </a:r>
          </a:p>
          <a:p>
            <a:pPr>
              <a:lnSpc>
                <a:spcPct val="100000"/>
              </a:lnSpc>
            </a:pPr>
            <a:endParaRPr lang="en-US" sz="1800" dirty="0"/>
          </a:p>
        </p:txBody>
      </p:sp>
      <p:pic>
        <p:nvPicPr>
          <p:cNvPr id="3" name="Picture 3" descr="Chart, bar chart&#10;&#10;Description automatically generated">
            <a:extLst>
              <a:ext uri="{FF2B5EF4-FFF2-40B4-BE49-F238E27FC236}">
                <a16:creationId xmlns:a16="http://schemas.microsoft.com/office/drawing/2014/main" id="{3DEDBB68-90B2-4D7E-96E1-A4755EA08532}"/>
              </a:ext>
            </a:extLst>
          </p:cNvPr>
          <p:cNvPicPr>
            <a:picLocks noChangeAspect="1"/>
          </p:cNvPicPr>
          <p:nvPr/>
        </p:nvPicPr>
        <p:blipFill>
          <a:blip r:embed="rId2"/>
          <a:stretch>
            <a:fillRect/>
          </a:stretch>
        </p:blipFill>
        <p:spPr>
          <a:xfrm>
            <a:off x="7511715" y="1557986"/>
            <a:ext cx="3826042" cy="2298237"/>
          </a:xfrm>
          <a:prstGeom prst="rect">
            <a:avLst/>
          </a:prstGeom>
        </p:spPr>
      </p:pic>
      <p:pic>
        <p:nvPicPr>
          <p:cNvPr id="4" name="Picture 8" descr="Chart, bar chart&#10;&#10;Description automatically generated">
            <a:extLst>
              <a:ext uri="{FF2B5EF4-FFF2-40B4-BE49-F238E27FC236}">
                <a16:creationId xmlns:a16="http://schemas.microsoft.com/office/drawing/2014/main" id="{578608AF-39AC-4FCE-A3B5-1DF3E93B253E}"/>
              </a:ext>
            </a:extLst>
          </p:cNvPr>
          <p:cNvPicPr>
            <a:picLocks noChangeAspect="1"/>
          </p:cNvPicPr>
          <p:nvPr/>
        </p:nvPicPr>
        <p:blipFill>
          <a:blip r:embed="rId3"/>
          <a:stretch>
            <a:fillRect/>
          </a:stretch>
        </p:blipFill>
        <p:spPr>
          <a:xfrm>
            <a:off x="6849979" y="3955655"/>
            <a:ext cx="4688305" cy="2405769"/>
          </a:xfrm>
          <a:prstGeom prst="rect">
            <a:avLst/>
          </a:prstGeom>
        </p:spPr>
      </p:pic>
    </p:spTree>
    <p:extLst>
      <p:ext uri="{BB962C8B-B14F-4D97-AF65-F5344CB8AC3E}">
        <p14:creationId xmlns:p14="http://schemas.microsoft.com/office/powerpoint/2010/main" val="1234311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descr="Chart, bar chart&#10;&#10;Description automatically generated">
            <a:extLst>
              <a:ext uri="{FF2B5EF4-FFF2-40B4-BE49-F238E27FC236}">
                <a16:creationId xmlns:a16="http://schemas.microsoft.com/office/drawing/2014/main" id="{D48049B8-3E3E-4805-9770-F86A562EFC3F}"/>
              </a:ext>
            </a:extLst>
          </p:cNvPr>
          <p:cNvPicPr>
            <a:picLocks noChangeAspect="1"/>
          </p:cNvPicPr>
          <p:nvPr/>
        </p:nvPicPr>
        <p:blipFill>
          <a:blip r:embed="rId2"/>
          <a:stretch>
            <a:fillRect/>
          </a:stretch>
        </p:blipFill>
        <p:spPr>
          <a:xfrm>
            <a:off x="6920164" y="4003947"/>
            <a:ext cx="4678278" cy="2349289"/>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sz="3200" dirty="0">
                <a:latin typeface="IBM Plex Mono SemiBold"/>
              </a:rPr>
              <a:t>Cluster 3 - (light green pointers on the map)</a:t>
            </a:r>
            <a:endParaRPr lang="en-US" sz="3200" dirty="0"/>
          </a:p>
        </p:txBody>
      </p:sp>
      <p:sp>
        <p:nvSpPr>
          <p:cNvPr id="6" name="Content Placeholder 2">
            <a:extLst>
              <a:ext uri="{FF2B5EF4-FFF2-40B4-BE49-F238E27FC236}">
                <a16:creationId xmlns:a16="http://schemas.microsoft.com/office/drawing/2014/main" id="{7A9E5F85-231A-4841-B091-F93765CC251E}"/>
              </a:ext>
            </a:extLst>
          </p:cNvPr>
          <p:cNvSpPr txBox="1">
            <a:spLocks/>
          </p:cNvSpPr>
          <p:nvPr/>
        </p:nvSpPr>
        <p:spPr>
          <a:xfrm>
            <a:off x="760824" y="1661667"/>
            <a:ext cx="10777471" cy="187637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800" dirty="0"/>
          </a:p>
          <a:p>
            <a:endParaRPr lang="en-US" sz="1800" dirty="0">
              <a:latin typeface="IBM Plex Mono Text"/>
            </a:endParaRPr>
          </a:p>
        </p:txBody>
      </p:sp>
      <p:sp>
        <p:nvSpPr>
          <p:cNvPr id="5" name="Content Placeholder 2">
            <a:extLst>
              <a:ext uri="{FF2B5EF4-FFF2-40B4-BE49-F238E27FC236}">
                <a16:creationId xmlns:a16="http://schemas.microsoft.com/office/drawing/2014/main" id="{1CB4871F-20C3-496B-A3F4-B3C8AEA030E3}"/>
              </a:ext>
            </a:extLst>
          </p:cNvPr>
          <p:cNvSpPr txBox="1">
            <a:spLocks/>
          </p:cNvSpPr>
          <p:nvPr/>
        </p:nvSpPr>
        <p:spPr>
          <a:xfrm>
            <a:off x="760824" y="1661667"/>
            <a:ext cx="5152708" cy="396185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1800" u="sng" dirty="0">
                <a:latin typeface="IBM Plex Mono Text"/>
              </a:rPr>
              <a:t>Dominant type of restaurant</a:t>
            </a:r>
            <a:r>
              <a:rPr lang="en-US" sz="1800" dirty="0">
                <a:latin typeface="IBM Plex Mono Text"/>
              </a:rPr>
              <a:t>: </a:t>
            </a:r>
            <a:endParaRPr lang="en-US" sz="1800" dirty="0"/>
          </a:p>
          <a:p>
            <a:pPr marL="457200" lvl="1" indent="0">
              <a:lnSpc>
                <a:spcPct val="100000"/>
              </a:lnSpc>
              <a:buNone/>
            </a:pPr>
            <a:r>
              <a:rPr lang="en-US" sz="1400" dirty="0">
                <a:latin typeface="IBM Plex Mono Text"/>
              </a:rPr>
              <a:t>Though clear dominance belongs to Mexican as the most common restaurant (remember, Mexican selected as top type for cluster 0 also), it's important to notice that neighborhood is rich with its Far East restaurants (Japanese, Chinese, Thai, Korean). Especially popular are Japanese restaurants, cause Sushi places belong to Japanese cuisine</a:t>
            </a:r>
          </a:p>
          <a:p>
            <a:pPr lvl="1">
              <a:lnSpc>
                <a:spcPct val="100000"/>
              </a:lnSpc>
              <a:buFont typeface="Wingdings"/>
              <a:buChar char="Ø"/>
            </a:pPr>
            <a:endParaRPr lang="en-US" sz="1400" dirty="0"/>
          </a:p>
          <a:p>
            <a:pPr>
              <a:lnSpc>
                <a:spcPct val="100000"/>
              </a:lnSpc>
            </a:pPr>
            <a:r>
              <a:rPr lang="en-US" sz="1800" u="sng" dirty="0">
                <a:latin typeface="IBM Plex Mono Text"/>
              </a:rPr>
              <a:t>Neighborhoods covered</a:t>
            </a:r>
            <a:r>
              <a:rPr lang="en-US" sz="1800" dirty="0">
                <a:latin typeface="IBM Plex Mono Text"/>
              </a:rPr>
              <a:t>:</a:t>
            </a:r>
            <a:endParaRPr lang="en-US" sz="1800" u="sng" dirty="0"/>
          </a:p>
          <a:p>
            <a:pPr lvl="1">
              <a:lnSpc>
                <a:spcPct val="100000"/>
              </a:lnSpc>
            </a:pPr>
            <a:r>
              <a:rPr lang="en-US" sz="1400" dirty="0">
                <a:latin typeface="IBM Plex Mono Text"/>
              </a:rPr>
              <a:t>Total: 39</a:t>
            </a:r>
            <a:endParaRPr lang="en-US" sz="1400" dirty="0"/>
          </a:p>
          <a:p>
            <a:pPr lvl="1">
              <a:lnSpc>
                <a:spcPct val="100000"/>
              </a:lnSpc>
            </a:pPr>
            <a:r>
              <a:rPr lang="en-US" sz="1400" dirty="0">
                <a:latin typeface="IBM Plex Mono Text"/>
              </a:rPr>
              <a:t>Location: Manhattan, Brooklyn and Queens</a:t>
            </a:r>
          </a:p>
          <a:p>
            <a:pPr>
              <a:lnSpc>
                <a:spcPct val="100000"/>
              </a:lnSpc>
            </a:pPr>
            <a:endParaRPr lang="en-US" sz="1800" dirty="0"/>
          </a:p>
        </p:txBody>
      </p:sp>
      <p:pic>
        <p:nvPicPr>
          <p:cNvPr id="7" name="Picture 7" descr="Chart&#10;&#10;Description automatically generated">
            <a:extLst>
              <a:ext uri="{FF2B5EF4-FFF2-40B4-BE49-F238E27FC236}">
                <a16:creationId xmlns:a16="http://schemas.microsoft.com/office/drawing/2014/main" id="{F2215045-A4CC-4762-A681-044E0E57314C}"/>
              </a:ext>
            </a:extLst>
          </p:cNvPr>
          <p:cNvPicPr>
            <a:picLocks noChangeAspect="1"/>
          </p:cNvPicPr>
          <p:nvPr/>
        </p:nvPicPr>
        <p:blipFill>
          <a:blip r:embed="rId3"/>
          <a:stretch>
            <a:fillRect/>
          </a:stretch>
        </p:blipFill>
        <p:spPr>
          <a:xfrm>
            <a:off x="6839953" y="1579290"/>
            <a:ext cx="4618121" cy="2436105"/>
          </a:xfrm>
          <a:prstGeom prst="rect">
            <a:avLst/>
          </a:prstGeom>
        </p:spPr>
      </p:pic>
    </p:spTree>
    <p:extLst>
      <p:ext uri="{BB962C8B-B14F-4D97-AF65-F5344CB8AC3E}">
        <p14:creationId xmlns:p14="http://schemas.microsoft.com/office/powerpoint/2010/main" val="3707500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sz="3200" dirty="0">
                <a:latin typeface="IBM Plex Mono SemiBold"/>
              </a:rPr>
              <a:t>Cluster 4 - (orange pointers on the map)</a:t>
            </a:r>
            <a:endParaRPr lang="en-US" sz="3200" dirty="0"/>
          </a:p>
        </p:txBody>
      </p:sp>
      <p:sp>
        <p:nvSpPr>
          <p:cNvPr id="6" name="Content Placeholder 2">
            <a:extLst>
              <a:ext uri="{FF2B5EF4-FFF2-40B4-BE49-F238E27FC236}">
                <a16:creationId xmlns:a16="http://schemas.microsoft.com/office/drawing/2014/main" id="{7A9E5F85-231A-4841-B091-F93765CC251E}"/>
              </a:ext>
            </a:extLst>
          </p:cNvPr>
          <p:cNvSpPr txBox="1">
            <a:spLocks/>
          </p:cNvSpPr>
          <p:nvPr/>
        </p:nvSpPr>
        <p:spPr>
          <a:xfrm>
            <a:off x="760824" y="1661667"/>
            <a:ext cx="10777471" cy="187637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800" dirty="0"/>
          </a:p>
          <a:p>
            <a:endParaRPr lang="en-US" sz="1800" dirty="0">
              <a:latin typeface="IBM Plex Mono Text"/>
            </a:endParaRPr>
          </a:p>
        </p:txBody>
      </p:sp>
      <p:sp>
        <p:nvSpPr>
          <p:cNvPr id="5" name="Content Placeholder 2">
            <a:extLst>
              <a:ext uri="{FF2B5EF4-FFF2-40B4-BE49-F238E27FC236}">
                <a16:creationId xmlns:a16="http://schemas.microsoft.com/office/drawing/2014/main" id="{1CB4871F-20C3-496B-A3F4-B3C8AEA030E3}"/>
              </a:ext>
            </a:extLst>
          </p:cNvPr>
          <p:cNvSpPr txBox="1">
            <a:spLocks/>
          </p:cNvSpPr>
          <p:nvPr/>
        </p:nvSpPr>
        <p:spPr>
          <a:xfrm>
            <a:off x="760824" y="1661667"/>
            <a:ext cx="5152708" cy="396185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1800" u="sng" dirty="0">
                <a:latin typeface="IBM Plex Mono Text"/>
              </a:rPr>
              <a:t>Dominant type of restaurant</a:t>
            </a:r>
            <a:r>
              <a:rPr lang="en-US" sz="1800" dirty="0">
                <a:latin typeface="IBM Plex Mono Text"/>
              </a:rPr>
              <a:t>: </a:t>
            </a:r>
            <a:endParaRPr lang="en-US" sz="1800" dirty="0"/>
          </a:p>
          <a:p>
            <a:pPr marL="457200" lvl="1" indent="0">
              <a:lnSpc>
                <a:spcPct val="100000"/>
              </a:lnSpc>
              <a:buNone/>
            </a:pPr>
            <a:r>
              <a:rPr lang="en-US" sz="1400" dirty="0">
                <a:latin typeface="IBM Plex Mono Text"/>
              </a:rPr>
              <a:t>In cluster 4 Chinese (and Cantonese, which is basically the same cuisine) is clearly top type of restaurant in the neighborhoods.</a:t>
            </a:r>
          </a:p>
          <a:p>
            <a:pPr lvl="1">
              <a:lnSpc>
                <a:spcPct val="100000"/>
              </a:lnSpc>
              <a:buFont typeface="Wingdings"/>
              <a:buChar char="Ø"/>
            </a:pPr>
            <a:endParaRPr lang="en-US" sz="1400" dirty="0"/>
          </a:p>
          <a:p>
            <a:pPr>
              <a:lnSpc>
                <a:spcPct val="100000"/>
              </a:lnSpc>
            </a:pPr>
            <a:r>
              <a:rPr lang="en-US" sz="1800" u="sng" dirty="0">
                <a:latin typeface="IBM Plex Mono Text"/>
              </a:rPr>
              <a:t>Neighborhoods covered</a:t>
            </a:r>
            <a:r>
              <a:rPr lang="en-US" sz="1800" dirty="0">
                <a:latin typeface="IBM Plex Mono Text"/>
              </a:rPr>
              <a:t>:</a:t>
            </a:r>
            <a:endParaRPr lang="en-US" sz="1800" u="sng" dirty="0"/>
          </a:p>
          <a:p>
            <a:pPr lvl="1">
              <a:lnSpc>
                <a:spcPct val="100000"/>
              </a:lnSpc>
            </a:pPr>
            <a:r>
              <a:rPr lang="en-US" sz="1400" dirty="0">
                <a:latin typeface="IBM Plex Mono Text"/>
              </a:rPr>
              <a:t>Total: 15</a:t>
            </a:r>
            <a:endParaRPr lang="en-US" sz="1400" dirty="0"/>
          </a:p>
          <a:p>
            <a:pPr lvl="1">
              <a:lnSpc>
                <a:spcPct val="100000"/>
              </a:lnSpc>
            </a:pPr>
            <a:r>
              <a:rPr lang="en-US" sz="1400" dirty="0">
                <a:latin typeface="IBM Plex Mono Text"/>
              </a:rPr>
              <a:t>Location: Neighborhoods are identified in all areas of New York apart from Staten Island. There are no locations identified in Manhattan apart from two neighborhoods in obvious Chinatown area.</a:t>
            </a:r>
          </a:p>
          <a:p>
            <a:pPr>
              <a:lnSpc>
                <a:spcPct val="100000"/>
              </a:lnSpc>
            </a:pPr>
            <a:endParaRPr lang="en-US" sz="1800" dirty="0"/>
          </a:p>
        </p:txBody>
      </p:sp>
      <p:pic>
        <p:nvPicPr>
          <p:cNvPr id="3" name="Picture 3" descr="Chart, waterfall chart&#10;&#10;Description automatically generated">
            <a:extLst>
              <a:ext uri="{FF2B5EF4-FFF2-40B4-BE49-F238E27FC236}">
                <a16:creationId xmlns:a16="http://schemas.microsoft.com/office/drawing/2014/main" id="{4A9E82B1-345B-48E1-AC31-6443E9D01FCD}"/>
              </a:ext>
            </a:extLst>
          </p:cNvPr>
          <p:cNvPicPr>
            <a:picLocks noChangeAspect="1"/>
          </p:cNvPicPr>
          <p:nvPr/>
        </p:nvPicPr>
        <p:blipFill>
          <a:blip r:embed="rId2"/>
          <a:stretch>
            <a:fillRect/>
          </a:stretch>
        </p:blipFill>
        <p:spPr>
          <a:xfrm>
            <a:off x="7491665" y="1536826"/>
            <a:ext cx="3966409" cy="2370637"/>
          </a:xfrm>
          <a:prstGeom prst="rect">
            <a:avLst/>
          </a:prstGeom>
        </p:spPr>
      </p:pic>
      <p:pic>
        <p:nvPicPr>
          <p:cNvPr id="4" name="Picture 8" descr="Chart, bar chart&#10;&#10;Description automatically generated">
            <a:extLst>
              <a:ext uri="{FF2B5EF4-FFF2-40B4-BE49-F238E27FC236}">
                <a16:creationId xmlns:a16="http://schemas.microsoft.com/office/drawing/2014/main" id="{4C471838-D19D-48FC-B108-FF8C0E6885F0}"/>
              </a:ext>
            </a:extLst>
          </p:cNvPr>
          <p:cNvPicPr>
            <a:picLocks noChangeAspect="1"/>
          </p:cNvPicPr>
          <p:nvPr/>
        </p:nvPicPr>
        <p:blipFill>
          <a:blip r:embed="rId3"/>
          <a:stretch>
            <a:fillRect/>
          </a:stretch>
        </p:blipFill>
        <p:spPr>
          <a:xfrm>
            <a:off x="7371349" y="3990878"/>
            <a:ext cx="4237119" cy="2265142"/>
          </a:xfrm>
          <a:prstGeom prst="rect">
            <a:avLst/>
          </a:prstGeom>
        </p:spPr>
      </p:pic>
    </p:spTree>
    <p:extLst>
      <p:ext uri="{BB962C8B-B14F-4D97-AF65-F5344CB8AC3E}">
        <p14:creationId xmlns:p14="http://schemas.microsoft.com/office/powerpoint/2010/main" val="4075206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6" name="Content Placeholder 2">
            <a:extLst>
              <a:ext uri="{FF2B5EF4-FFF2-40B4-BE49-F238E27FC236}">
                <a16:creationId xmlns:a16="http://schemas.microsoft.com/office/drawing/2014/main" id="{EBEA9D66-1AA0-4B37-A216-7AF1C12B52BB}"/>
              </a:ext>
            </a:extLst>
          </p:cNvPr>
          <p:cNvSpPr txBox="1">
            <a:spLocks/>
          </p:cNvSpPr>
          <p:nvPr/>
        </p:nvSpPr>
        <p:spPr>
          <a:xfrm>
            <a:off x="780877" y="1690603"/>
            <a:ext cx="10339018" cy="418725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1800" dirty="0">
                <a:latin typeface="IBM Plex Mono Text"/>
              </a:rPr>
              <a:t>It goes without saying that New York has no shortage of restaurants in its area. </a:t>
            </a:r>
          </a:p>
          <a:p>
            <a:pPr marL="0" indent="0">
              <a:lnSpc>
                <a:spcPct val="100000"/>
              </a:lnSpc>
              <a:buNone/>
            </a:pPr>
            <a:endParaRPr lang="en-US" sz="1800" dirty="0">
              <a:latin typeface="IBM Plex Mono Text"/>
            </a:endParaRPr>
          </a:p>
          <a:p>
            <a:pPr>
              <a:lnSpc>
                <a:spcPct val="100000"/>
              </a:lnSpc>
            </a:pPr>
            <a:r>
              <a:rPr lang="en-US" sz="1800" dirty="0">
                <a:latin typeface="IBM Plex Mono Text"/>
              </a:rPr>
              <a:t>111 neighborhoods have at least five type of restaurants in radius of 500m from its center point. </a:t>
            </a:r>
          </a:p>
          <a:p>
            <a:pPr>
              <a:lnSpc>
                <a:spcPct val="100000"/>
              </a:lnSpc>
            </a:pPr>
            <a:endParaRPr lang="en-US" sz="1800" dirty="0">
              <a:latin typeface="IBM Plex Mono Text"/>
            </a:endParaRPr>
          </a:p>
          <a:p>
            <a:pPr>
              <a:lnSpc>
                <a:spcPct val="100000"/>
              </a:lnSpc>
            </a:pPr>
            <a:r>
              <a:rPr lang="en-US" sz="1800" dirty="0">
                <a:latin typeface="IBM Plex Mono Text"/>
              </a:rPr>
              <a:t>Majority of neighborhoods are dominated by Mexican, Far East, Italian and American restaurants. These 4 also dominate most parts of Manhattan, especially central and city locations. </a:t>
            </a:r>
          </a:p>
          <a:p>
            <a:pPr>
              <a:lnSpc>
                <a:spcPct val="100000"/>
              </a:lnSpc>
            </a:pPr>
            <a:endParaRPr lang="en-US" sz="1800" dirty="0">
              <a:latin typeface="IBM Plex Mono Text"/>
            </a:endParaRPr>
          </a:p>
          <a:p>
            <a:pPr>
              <a:lnSpc>
                <a:spcPct val="100000"/>
              </a:lnSpc>
            </a:pPr>
            <a:r>
              <a:rPr lang="en-US" sz="1800" dirty="0">
                <a:latin typeface="IBM Plex Mono Text"/>
              </a:rPr>
              <a:t>Quite a few neighborhoods have clear dominance of Chinese and Cantonese restaurants. </a:t>
            </a:r>
          </a:p>
          <a:p>
            <a:pPr>
              <a:lnSpc>
                <a:spcPct val="100000"/>
              </a:lnSpc>
            </a:pPr>
            <a:endParaRPr lang="en-US" sz="1800" dirty="0">
              <a:latin typeface="IBM Plex Mono Text"/>
            </a:endParaRPr>
          </a:p>
          <a:p>
            <a:pPr>
              <a:lnSpc>
                <a:spcPct val="100000"/>
              </a:lnSpc>
            </a:pPr>
            <a:r>
              <a:rPr lang="en-US" sz="1800">
                <a:latin typeface="IBM Plex Mono Text"/>
              </a:rPr>
              <a:t>Only a few neighborhoods located in Staten Island and north Bronx have fast food chains indicated as the most popular </a:t>
            </a:r>
            <a:r>
              <a:rPr lang="en-US" sz="1800" dirty="0">
                <a:latin typeface="IBM Plex Mono Text"/>
              </a:rPr>
              <a:t>restaurants. </a:t>
            </a:r>
            <a:endParaRPr lang="en-US" sz="1800" dirty="0"/>
          </a:p>
          <a:p>
            <a:pPr>
              <a:lnSpc>
                <a:spcPct val="100000"/>
              </a:lnSpc>
            </a:pPr>
            <a:endParaRPr lang="en-US" sz="1800" dirty="0">
              <a:latin typeface="IBM Plex Mono Text"/>
            </a:endParaRPr>
          </a:p>
          <a:p>
            <a:pPr>
              <a:lnSpc>
                <a:spcPct val="100000"/>
              </a:lnSpc>
            </a:pPr>
            <a:endParaRPr lang="en-US" sz="1800" dirty="0">
              <a:latin typeface="IBM Plex Mono Text"/>
            </a:endParaRPr>
          </a:p>
          <a:p>
            <a:endParaRPr lang="en-US" sz="1800" dirty="0">
              <a:latin typeface="IBM Plex Mono Text"/>
            </a:endParaRPr>
          </a:p>
          <a:p>
            <a:endParaRPr lang="en-US" sz="1800" dirty="0">
              <a:latin typeface="IBM Plex Mono Text"/>
            </a:endParaRPr>
          </a:p>
        </p:txBody>
      </p:sp>
    </p:spTree>
    <p:extLst>
      <p:ext uri="{BB962C8B-B14F-4D97-AF65-F5344CB8AC3E}">
        <p14:creationId xmlns:p14="http://schemas.microsoft.com/office/powerpoint/2010/main" val="1464666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366220" y="1825625"/>
            <a:ext cx="4351338" cy="4351338"/>
          </a:xfrm>
          <a:prstGeom prst="rect">
            <a:avLst/>
          </a:prstGeom>
          <a:noFill/>
        </p:spPr>
      </p:pic>
      <p:pic>
        <p:nvPicPr>
          <p:cNvPr id="4" name="Picture 5" descr="A group of people discussing work in conference room meeting">
            <a:extLst>
              <a:ext uri="{FF2B5EF4-FFF2-40B4-BE49-F238E27FC236}">
                <a16:creationId xmlns:a16="http://schemas.microsoft.com/office/drawing/2014/main" id="{323FE87A-F237-4CCE-BCE6-C5B9B2C4FCAA}"/>
              </a:ext>
            </a:extLst>
          </p:cNvPr>
          <p:cNvPicPr>
            <a:picLocks noChangeAspect="1"/>
          </p:cNvPicPr>
          <p:nvPr/>
        </p:nvPicPr>
        <p:blipFill>
          <a:blip r:embed="rId3"/>
          <a:stretch>
            <a:fillRect/>
          </a:stretch>
        </p:blipFill>
        <p:spPr>
          <a:xfrm>
            <a:off x="6502400" y="2552453"/>
            <a:ext cx="4248384" cy="2834945"/>
          </a:xfrm>
          <a:prstGeom prst="rect">
            <a:avLst/>
          </a:prstGeom>
        </p:spPr>
      </p:pic>
    </p:spTree>
    <p:extLst>
      <p:ext uri="{BB962C8B-B14F-4D97-AF65-F5344CB8AC3E}">
        <p14:creationId xmlns:p14="http://schemas.microsoft.com/office/powerpoint/2010/main" val="2161130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7626010" y="1013926"/>
            <a:ext cx="3887308" cy="3887308"/>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778823" y="1657131"/>
            <a:ext cx="5132119" cy="4501732"/>
          </a:xfrm>
        </p:spPr>
        <p:txBody>
          <a:bodyPr vert="horz" lIns="91440" tIns="45720" rIns="91440" bIns="45720" rtlCol="0" anchor="t">
            <a:normAutofit fontScale="92500" lnSpcReduction="20000"/>
          </a:bodyPr>
          <a:lstStyle/>
          <a:p>
            <a:r>
              <a:rPr lang="en-US" sz="2200" dirty="0">
                <a:latin typeface="IBM Plex Mono Text"/>
              </a:rPr>
              <a:t>Introduction</a:t>
            </a:r>
            <a:endParaRPr lang="en-US" sz="2200" dirty="0"/>
          </a:p>
          <a:p>
            <a:r>
              <a:rPr lang="en-US" sz="2200" dirty="0">
                <a:latin typeface="IBM Plex Mono Text"/>
              </a:rPr>
              <a:t>Data</a:t>
            </a:r>
            <a:endParaRPr lang="en-US" sz="2200" dirty="0"/>
          </a:p>
          <a:p>
            <a:r>
              <a:rPr lang="en-US" sz="2200" dirty="0">
                <a:latin typeface="IBM Plex Mono Text"/>
              </a:rPr>
              <a:t>Methodology Section</a:t>
            </a:r>
            <a:endParaRPr lang="en-US" sz="2200" dirty="0"/>
          </a:p>
          <a:p>
            <a:pPr lvl="1">
              <a:lnSpc>
                <a:spcPct val="120000"/>
              </a:lnSpc>
            </a:pPr>
            <a:r>
              <a:rPr lang="en-US" sz="1800" dirty="0">
                <a:latin typeface="IBM Plex Mono Text"/>
              </a:rPr>
              <a:t>Data preparation</a:t>
            </a:r>
          </a:p>
          <a:p>
            <a:pPr lvl="1">
              <a:lnSpc>
                <a:spcPct val="120000"/>
              </a:lnSpc>
            </a:pPr>
            <a:r>
              <a:rPr lang="en-US" sz="1800" dirty="0">
                <a:latin typeface="IBM Plex Mono Text"/>
              </a:rPr>
              <a:t>Restaurant information (Foursquare API)</a:t>
            </a:r>
          </a:p>
          <a:p>
            <a:pPr lvl="1">
              <a:lnSpc>
                <a:spcPct val="120000"/>
              </a:lnSpc>
            </a:pPr>
            <a:r>
              <a:rPr lang="en-US" sz="1800" dirty="0">
                <a:latin typeface="IBM Plex Mono Text"/>
              </a:rPr>
              <a:t>Machine learnings (K-means Clustering)</a:t>
            </a:r>
            <a:endParaRPr lang="en-US" sz="1800" dirty="0"/>
          </a:p>
          <a:p>
            <a:pPr>
              <a:lnSpc>
                <a:spcPct val="120000"/>
              </a:lnSpc>
            </a:pPr>
            <a:r>
              <a:rPr lang="en-US" sz="2200" dirty="0">
                <a:latin typeface="IBM Plex Mono Text"/>
              </a:rPr>
              <a:t>Exploratory data analysis</a:t>
            </a:r>
          </a:p>
          <a:p>
            <a:r>
              <a:rPr lang="en-US" sz="2200" dirty="0">
                <a:latin typeface="IBM Plex Mono Text"/>
              </a:rPr>
              <a:t>Results</a:t>
            </a:r>
          </a:p>
          <a:p>
            <a:r>
              <a:rPr lang="en-US" sz="2200" dirty="0"/>
              <a:t>Discussion</a:t>
            </a:r>
          </a:p>
          <a:p>
            <a:pPr lvl="1"/>
            <a:r>
              <a:rPr lang="en-US" sz="1800" dirty="0">
                <a:latin typeface="IBM Plex Mono Text"/>
              </a:rPr>
              <a:t>Observations</a:t>
            </a:r>
            <a:endParaRPr lang="en-US" sz="1800" dirty="0"/>
          </a:p>
          <a:p>
            <a:pPr lvl="1"/>
            <a:r>
              <a:rPr lang="en-US" sz="1800" dirty="0">
                <a:latin typeface="IBM Plex Mono Text"/>
              </a:rPr>
              <a:t>Recommendations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09264" y="365125"/>
            <a:ext cx="10882131" cy="1325563"/>
          </a:xfrm>
        </p:spPr>
        <p:txBody>
          <a:bodyPr/>
          <a:lstStyle/>
          <a:p>
            <a:r>
              <a:rPr lang="en-US" dirty="0">
                <a:latin typeface="IBM Plex Mono SemiBold"/>
              </a:rPr>
              <a:t>Observations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10534891" cy="4351338"/>
          </a:xfrm>
        </p:spPr>
        <p:txBody>
          <a:bodyPr vert="horz" lIns="91440" tIns="45720" rIns="91440" bIns="45720" rtlCol="0" anchor="t">
            <a:normAutofit/>
          </a:bodyPr>
          <a:lstStyle/>
          <a:p>
            <a:pPr>
              <a:lnSpc>
                <a:spcPct val="100000"/>
              </a:lnSpc>
            </a:pPr>
            <a:r>
              <a:rPr lang="en-US" sz="1800">
                <a:latin typeface="IBM Plex Mono Text"/>
              </a:rPr>
              <a:t>Though it's widely known that New York is crammed with numerous fast food stores, only a few neighborhoods </a:t>
            </a:r>
            <a:r>
              <a:rPr lang="en-US" sz="1800" dirty="0">
                <a:latin typeface="IBM Plex Mono Text"/>
              </a:rPr>
              <a:t>identified to have fast food restaurants being dominant in the area. That is likely to be </a:t>
            </a:r>
            <a:r>
              <a:rPr lang="en-US" sz="1800">
                <a:latin typeface="IBM Plex Mono Text"/>
              </a:rPr>
              <a:t>explained by the fact that not all fast food places qualify for a "restaurant" title, and hence could be marked under </a:t>
            </a:r>
            <a:r>
              <a:rPr lang="en-US" sz="1800" dirty="0">
                <a:latin typeface="IBM Plex Mono Text"/>
              </a:rPr>
              <a:t>different venue category in Foursquare API. </a:t>
            </a:r>
          </a:p>
          <a:p>
            <a:pPr>
              <a:lnSpc>
                <a:spcPct val="100000"/>
              </a:lnSpc>
            </a:pPr>
            <a:endParaRPr lang="en-US" sz="600" dirty="0">
              <a:latin typeface="IBM Plex Mono Text"/>
            </a:endParaRPr>
          </a:p>
          <a:p>
            <a:pPr>
              <a:lnSpc>
                <a:spcPct val="100000"/>
              </a:lnSpc>
            </a:pPr>
            <a:r>
              <a:rPr lang="en-US" sz="1800" dirty="0">
                <a:latin typeface="IBM Plex Mono Text"/>
              </a:rPr>
              <a:t>A small number of restaurant type instances selected for each neighborhood (5) together with a great variety of different types of restaurants in theory cause clustering process to be fairly inefficient. Though obtained clusters quite clearly defined dominant places in most neighborhoods that are close to be true. </a:t>
            </a:r>
            <a:endParaRPr lang="en-US" sz="1800" dirty="0"/>
          </a:p>
          <a:p>
            <a:pPr>
              <a:lnSpc>
                <a:spcPct val="100000"/>
              </a:lnSpc>
            </a:pPr>
            <a:endParaRPr lang="en-US" sz="600" dirty="0"/>
          </a:p>
          <a:p>
            <a:pPr>
              <a:lnSpc>
                <a:spcPct val="100000"/>
              </a:lnSpc>
            </a:pPr>
            <a:r>
              <a:rPr lang="en-US" sz="1800">
                <a:latin typeface="IBM Plex Mono Text"/>
              </a:rPr>
              <a:t>It was a surprise not to see any neighborhood where Indian restaurants would dominate the area. It could </a:t>
            </a:r>
            <a:r>
              <a:rPr lang="en-US" sz="1800" dirty="0">
                <a:latin typeface="IBM Plex Mono Text"/>
              </a:rPr>
              <a:t>be </a:t>
            </a:r>
            <a:r>
              <a:rPr lang="en-US" sz="1800">
                <a:latin typeface="IBM Plex Mono Text"/>
              </a:rPr>
              <a:t>either because those are spread evenly across New York neighborhoods and are not concentrated in any specific area, or due to data incompleteness retrieved from Foursquare API. </a:t>
            </a:r>
            <a:endParaRPr lang="en-US" sz="1800"/>
          </a:p>
          <a:p>
            <a:pPr>
              <a:lnSpc>
                <a:spcPct val="100000"/>
              </a:lnSpc>
            </a:pPr>
            <a:endParaRPr lang="en-US" sz="1800" dirty="0"/>
          </a:p>
          <a:p>
            <a:pPr>
              <a:lnSpc>
                <a:spcPct val="100000"/>
              </a:lnSpc>
            </a:pPr>
            <a:endParaRPr lang="en-US" sz="1800" dirty="0"/>
          </a:p>
          <a:p>
            <a:pPr>
              <a:lnSpc>
                <a:spcPct val="100000"/>
              </a:lnSpc>
            </a:pPr>
            <a:endParaRPr lang="en-US" sz="1800" dirty="0"/>
          </a:p>
          <a:p>
            <a:pPr>
              <a:lnSpc>
                <a:spcPct val="100000"/>
              </a:lnSpc>
            </a:pPr>
            <a:endParaRPr lang="en-US" sz="1800" dirty="0"/>
          </a:p>
        </p:txBody>
      </p:sp>
    </p:spTree>
    <p:extLst>
      <p:ext uri="{BB962C8B-B14F-4D97-AF65-F5344CB8AC3E}">
        <p14:creationId xmlns:p14="http://schemas.microsoft.com/office/powerpoint/2010/main" val="535907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09264" y="365125"/>
            <a:ext cx="10882131" cy="1325563"/>
          </a:xfrm>
        </p:spPr>
        <p:txBody>
          <a:bodyPr/>
          <a:lstStyle/>
          <a:p>
            <a:r>
              <a:rPr lang="en-US" dirty="0">
                <a:latin typeface="IBM Plex Mono SemiBold"/>
              </a:rPr>
              <a:t>Recommendations</a:t>
            </a:r>
          </a:p>
        </p:txBody>
      </p:sp>
      <p:sp>
        <p:nvSpPr>
          <p:cNvPr id="6" name="Content Placeholder 5">
            <a:extLst>
              <a:ext uri="{FF2B5EF4-FFF2-40B4-BE49-F238E27FC236}">
                <a16:creationId xmlns:a16="http://schemas.microsoft.com/office/drawing/2014/main" id="{6A12D958-DD3C-48B8-88A0-40EFE988B3B5}"/>
              </a:ext>
            </a:extLst>
          </p:cNvPr>
          <p:cNvSpPr>
            <a:spLocks noGrp="1"/>
          </p:cNvSpPr>
          <p:nvPr>
            <p:ph sz="half" idx="1"/>
          </p:nvPr>
        </p:nvSpPr>
        <p:spPr>
          <a:xfrm>
            <a:off x="838200" y="1825625"/>
            <a:ext cx="10631346" cy="4351338"/>
          </a:xfrm>
        </p:spPr>
        <p:txBody>
          <a:bodyPr vert="horz" lIns="91440" tIns="45720" rIns="91440" bIns="45720" rtlCol="0" anchor="t">
            <a:normAutofit/>
          </a:bodyPr>
          <a:lstStyle/>
          <a:p>
            <a:pPr>
              <a:lnSpc>
                <a:spcPct val="100000"/>
              </a:lnSpc>
            </a:pPr>
            <a:r>
              <a:rPr lang="en-US" sz="1800" dirty="0">
                <a:latin typeface="IBM Plex Mono Text"/>
              </a:rPr>
              <a:t>This project can certainly benefit from split-rank logic which is not applied for cases when number of most common restaurant places is identified the same. For example, if a neighborhood area has 2 of each of 5 restaurant types, any restaurant can be selected as a dominant. </a:t>
            </a:r>
          </a:p>
          <a:p>
            <a:pPr>
              <a:lnSpc>
                <a:spcPct val="100000"/>
              </a:lnSpc>
            </a:pPr>
            <a:endParaRPr lang="en-US" sz="600" dirty="0">
              <a:latin typeface="IBM Plex Mono Text"/>
            </a:endParaRPr>
          </a:p>
          <a:p>
            <a:pPr>
              <a:lnSpc>
                <a:spcPct val="100000"/>
              </a:lnSpc>
            </a:pPr>
            <a:r>
              <a:rPr lang="en-US" sz="1800" dirty="0">
                <a:latin typeface="IBM Plex Mono Text"/>
              </a:rPr>
              <a:t>New York neighborhoods can be very different in size and venue search radius could have been modified for each area according to its size to cover more restaurants</a:t>
            </a:r>
          </a:p>
          <a:p>
            <a:pPr>
              <a:lnSpc>
                <a:spcPct val="100000"/>
              </a:lnSpc>
            </a:pPr>
            <a:endParaRPr lang="en-US" sz="600" dirty="0">
              <a:latin typeface="IBM Plex Mono Text"/>
            </a:endParaRPr>
          </a:p>
          <a:p>
            <a:pPr>
              <a:lnSpc>
                <a:spcPct val="100000"/>
              </a:lnSpc>
            </a:pPr>
            <a:r>
              <a:rPr lang="en-US" sz="1800" dirty="0">
                <a:latin typeface="IBM Plex Mono Text"/>
              </a:rPr>
              <a:t>Quite a few neighborhoods were identified to have only a few number of restaurants and were removed from the analysis. Since data relies on limited 100 venues that can be extracted from Foursquare API in a single search request, more restaurant locations could have been captured if a workaround solution found to bypass this limit. </a:t>
            </a:r>
          </a:p>
          <a:p>
            <a:pPr>
              <a:lnSpc>
                <a:spcPct val="100000"/>
              </a:lnSpc>
            </a:pPr>
            <a:endParaRPr lang="en-US" sz="1800" dirty="0">
              <a:latin typeface="IBM Plex Mono Text"/>
            </a:endParaRPr>
          </a:p>
          <a:p>
            <a:pPr>
              <a:lnSpc>
                <a:spcPct val="100000"/>
              </a:lnSpc>
            </a:pPr>
            <a:endParaRPr lang="en-US" sz="1800" dirty="0">
              <a:latin typeface="IBM Plex Mono Text"/>
            </a:endParaRPr>
          </a:p>
        </p:txBody>
      </p:sp>
    </p:spTree>
    <p:extLst>
      <p:ext uri="{BB962C8B-B14F-4D97-AF65-F5344CB8AC3E}">
        <p14:creationId xmlns:p14="http://schemas.microsoft.com/office/powerpoint/2010/main" val="1346514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915610" cy="4351338"/>
          </a:xfrm>
        </p:spPr>
        <p:txBody>
          <a:bodyPr vert="horz" lIns="91440" tIns="45720" rIns="91440" bIns="45720" rtlCol="0" anchor="t">
            <a:normAutofit/>
          </a:bodyPr>
          <a:lstStyle/>
          <a:p>
            <a:r>
              <a:rPr lang="en-US" sz="1800">
                <a:latin typeface="IBM Plex Mono Text"/>
              </a:rPr>
              <a:t>To conclude, this project has served well for outlining restaurant type dominance in various neighborhoods of New York and will be a great help to travel agents for forming informed advise on restaurant locations to their clients.</a:t>
            </a:r>
            <a:endParaRPr lang="en-US" sz="1800" dirty="0">
              <a:latin typeface="IBM Plex Mono Text"/>
            </a:endParaRPr>
          </a:p>
          <a:p>
            <a:endParaRPr lang="en-US" sz="1800" dirty="0">
              <a:latin typeface="IBM Plex Mono Text"/>
            </a:endParaRPr>
          </a:p>
          <a:p>
            <a:r>
              <a:rPr lang="en-US" sz="1800">
                <a:latin typeface="IBM Plex Mono Text"/>
              </a:rPr>
              <a:t>The analysis provides a good glimpse into what cuisines can be tried out in one or the other neighborhood of New York, however there are certain aspects that can be improved in order to improve quality of outputs presented.</a:t>
            </a:r>
          </a:p>
          <a:p>
            <a:endParaRPr lang="en-US" sz="1800" dirty="0">
              <a:latin typeface="IBM Plex Mono Text"/>
            </a:endParaRPr>
          </a:p>
          <a:p>
            <a:r>
              <a:rPr lang="en-US" sz="1800">
                <a:latin typeface="IBM Plex Mono Text"/>
              </a:rPr>
              <a:t>As a final note, the analysis carried out in this project is dependent on the accuracy of Four Square data. A more comprehensive analysis would benefit from incorporating data from other </a:t>
            </a:r>
            <a:r>
              <a:rPr lang="en-US" sz="1800" dirty="0">
                <a:latin typeface="IBM Plex Mono Text"/>
              </a:rPr>
              <a:t>external databases.</a:t>
            </a:r>
            <a:endParaRPr lang="en-US" dirty="0"/>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pic>
        <p:nvPicPr>
          <p:cNvPr id="7" name="Graphic 7" descr="Stack of books with pear">
            <a:extLst>
              <a:ext uri="{FF2B5EF4-FFF2-40B4-BE49-F238E27FC236}">
                <a16:creationId xmlns:a16="http://schemas.microsoft.com/office/drawing/2014/main" id="{08353C8D-EEDF-405A-8C45-1892C5ACE13F}"/>
              </a:ext>
            </a:extLst>
          </p:cNvPr>
          <p:cNvPicPr>
            <a:picLocks noGrp="1" noChangeAspect="1"/>
          </p:cNvPicPr>
          <p:nvPr>
            <p:ph sz="half" idx="2"/>
          </p:nvPr>
        </p:nvPicPr>
        <p:blipFill>
          <a:blip r:embed="rId3">
            <a:extLst>
              <a:ext uri="{96DAC541-7B7A-43D3-8B79-37D633B846F1}">
                <asvg:svgBlip xmlns:asvg="http://schemas.microsoft.com/office/drawing/2016/SVG/main" r:embed="rId4"/>
              </a:ext>
            </a:extLst>
          </a:blip>
          <a:stretch>
            <a:fillRect/>
          </a:stretch>
        </p:blipFill>
        <p:spPr>
          <a:xfrm>
            <a:off x="5598349" y="866070"/>
            <a:ext cx="4666074" cy="4666074"/>
          </a:xfrm>
        </p:spPr>
      </p:pic>
    </p:spTree>
    <p:extLst>
      <p:ext uri="{BB962C8B-B14F-4D97-AF65-F5344CB8AC3E}">
        <p14:creationId xmlns:p14="http://schemas.microsoft.com/office/powerpoint/2010/main" val="3410008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19677" y="383051"/>
            <a:ext cx="10271702" cy="1334970"/>
          </a:xfrm>
        </p:spPr>
        <p:txBody>
          <a:bodyPr anchor="ctr">
            <a:normAutofit/>
          </a:bodyPr>
          <a:lstStyle/>
          <a:p>
            <a:r>
              <a:rPr lang="en-US" sz="3200">
                <a:latin typeface="IBM Plex Mono SemiBold"/>
              </a:rPr>
              <a:t>Neighborhoods in New York City</a:t>
            </a:r>
          </a:p>
        </p:txBody>
      </p:sp>
      <p:pic>
        <p:nvPicPr>
          <p:cNvPr id="3" name="Picture 4" descr="Table&#10;&#10;Description automatically generated">
            <a:extLst>
              <a:ext uri="{FF2B5EF4-FFF2-40B4-BE49-F238E27FC236}">
                <a16:creationId xmlns:a16="http://schemas.microsoft.com/office/drawing/2014/main" id="{E5481F17-4D66-4E64-AC7A-8F35D6BEC13D}"/>
              </a:ext>
            </a:extLst>
          </p:cNvPr>
          <p:cNvPicPr>
            <a:picLocks noChangeAspect="1"/>
          </p:cNvPicPr>
          <p:nvPr/>
        </p:nvPicPr>
        <p:blipFill>
          <a:blip r:embed="rId2"/>
          <a:stretch>
            <a:fillRect/>
          </a:stretch>
        </p:blipFill>
        <p:spPr>
          <a:xfrm>
            <a:off x="3017643" y="2659885"/>
            <a:ext cx="6157350" cy="3335349"/>
          </a:xfrm>
          <a:prstGeom prst="rect">
            <a:avLst/>
          </a:prstGeom>
        </p:spPr>
      </p:pic>
      <p:sp>
        <p:nvSpPr>
          <p:cNvPr id="7" name="Content Placeholder 2">
            <a:extLst>
              <a:ext uri="{FF2B5EF4-FFF2-40B4-BE49-F238E27FC236}">
                <a16:creationId xmlns:a16="http://schemas.microsoft.com/office/drawing/2014/main" id="{7A62F7DE-C048-4532-8F8B-CB1369640A75}"/>
              </a:ext>
            </a:extLst>
          </p:cNvPr>
          <p:cNvSpPr>
            <a:spLocks noGrp="1"/>
          </p:cNvSpPr>
          <p:nvPr>
            <p:ph sz="half" idx="1"/>
          </p:nvPr>
        </p:nvSpPr>
        <p:spPr>
          <a:xfrm>
            <a:off x="813816" y="1642359"/>
            <a:ext cx="10305047" cy="1197237"/>
          </a:xfrm>
        </p:spPr>
        <p:txBody>
          <a:bodyPr vert="horz" lIns="91440" tIns="45720" rIns="91440" bIns="45720" rtlCol="0" anchor="t">
            <a:normAutofit/>
          </a:bodyPr>
          <a:lstStyle/>
          <a:p>
            <a:pPr marL="285750" indent="-285750"/>
            <a:r>
              <a:rPr lang="en-US" sz="1800" dirty="0">
                <a:latin typeface="IBM Plex Mono Text"/>
              </a:rPr>
              <a:t>Resource link: </a:t>
            </a:r>
            <a:r>
              <a:rPr lang="en-US" sz="1800" dirty="0">
                <a:latin typeface="IBM Plex Mono Text"/>
                <a:hlinkClick r:id="rId3"/>
              </a:rPr>
              <a:t>https://en.wikipedia.org/wiki/Neighborhoods_in_New_York_City</a:t>
            </a:r>
            <a:endParaRPr lang="en-US" sz="1800" dirty="0"/>
          </a:p>
          <a:p>
            <a:pPr marL="0" indent="0">
              <a:buNone/>
            </a:pPr>
            <a:endParaRPr lang="en-US" sz="600" dirty="0">
              <a:latin typeface="IBM Plex Mono Text"/>
            </a:endParaRPr>
          </a:p>
          <a:p>
            <a:pPr marL="285750" indent="-285750"/>
            <a:r>
              <a:rPr lang="en-US" sz="1800" dirty="0">
                <a:latin typeface="IBM Plex Mono Text"/>
              </a:rPr>
              <a:t>Resource table snapshot:</a:t>
            </a:r>
            <a:endParaRPr lang="en-US" sz="1800" dirty="0"/>
          </a:p>
          <a:p>
            <a:pPr marL="0" indent="0">
              <a:buNone/>
            </a:pPr>
            <a:endParaRPr lang="en-US" sz="1800" dirty="0"/>
          </a:p>
        </p:txBody>
      </p:sp>
    </p:spTree>
    <p:extLst>
      <p:ext uri="{BB962C8B-B14F-4D97-AF65-F5344CB8AC3E}">
        <p14:creationId xmlns:p14="http://schemas.microsoft.com/office/powerpoint/2010/main" val="3078551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a:latin typeface="IBM Plex Mono SemiBold"/>
              </a:rPr>
              <a:t>Foursquare API</a:t>
            </a:r>
            <a:endParaRPr lang="en-US" dirty="0"/>
          </a:p>
        </p:txBody>
      </p:sp>
      <p:sp>
        <p:nvSpPr>
          <p:cNvPr id="5" name="Content Placeholder 5">
            <a:extLst>
              <a:ext uri="{FF2B5EF4-FFF2-40B4-BE49-F238E27FC236}">
                <a16:creationId xmlns:a16="http://schemas.microsoft.com/office/drawing/2014/main" id="{AF4DF117-5031-4E43-B9FE-7E6D2E020B5F}"/>
              </a:ext>
            </a:extLst>
          </p:cNvPr>
          <p:cNvSpPr>
            <a:spLocks noGrp="1"/>
          </p:cNvSpPr>
          <p:nvPr>
            <p:ph sz="half" idx="1"/>
          </p:nvPr>
        </p:nvSpPr>
        <p:spPr>
          <a:xfrm>
            <a:off x="867137" y="1488030"/>
            <a:ext cx="10631346" cy="1284047"/>
          </a:xfrm>
        </p:spPr>
        <p:txBody>
          <a:bodyPr vert="horz" lIns="91440" tIns="45720" rIns="91440" bIns="45720" rtlCol="0" anchor="t">
            <a:normAutofit/>
          </a:bodyPr>
          <a:lstStyle/>
          <a:p>
            <a:pPr>
              <a:lnSpc>
                <a:spcPct val="100000"/>
              </a:lnSpc>
            </a:pPr>
            <a:r>
              <a:rPr lang="en-US" sz="1800">
                <a:latin typeface="IBM Plex Mono Text"/>
              </a:rPr>
              <a:t>Resource link: </a:t>
            </a:r>
            <a:r>
              <a:rPr lang="en-US" sz="1800" dirty="0">
                <a:latin typeface="IBM Plex Mono Text"/>
                <a:hlinkClick r:id="rId2"/>
              </a:rPr>
              <a:t>https://developer.foursquare.com/</a:t>
            </a:r>
            <a:endParaRPr lang="en-US"/>
          </a:p>
          <a:p>
            <a:pPr>
              <a:lnSpc>
                <a:spcPct val="100000"/>
              </a:lnSpc>
            </a:pPr>
            <a:r>
              <a:rPr lang="en-US" sz="1800">
                <a:latin typeface="IBM Plex Mono Text"/>
              </a:rPr>
              <a:t>Resource website snapshot:</a:t>
            </a:r>
            <a:endParaRPr lang="en-US" sz="1800" dirty="0">
              <a:latin typeface="IBM Plex Mono Text"/>
            </a:endParaRPr>
          </a:p>
          <a:p>
            <a:pPr>
              <a:lnSpc>
                <a:spcPct val="100000"/>
              </a:lnSpc>
            </a:pPr>
            <a:endParaRPr lang="en-US" sz="1800" dirty="0">
              <a:latin typeface="IBM Plex Mono Text"/>
            </a:endParaRPr>
          </a:p>
          <a:p>
            <a:pPr>
              <a:lnSpc>
                <a:spcPct val="100000"/>
              </a:lnSpc>
            </a:pPr>
            <a:endParaRPr lang="en-US" sz="1800" dirty="0">
              <a:latin typeface="IBM Plex Mono Text"/>
            </a:endParaRPr>
          </a:p>
        </p:txBody>
      </p:sp>
      <p:pic>
        <p:nvPicPr>
          <p:cNvPr id="6" name="Picture 6" descr="Graphical user interface, text, application&#10;&#10;Description automatically generated">
            <a:extLst>
              <a:ext uri="{FF2B5EF4-FFF2-40B4-BE49-F238E27FC236}">
                <a16:creationId xmlns:a16="http://schemas.microsoft.com/office/drawing/2014/main" id="{CCD87454-A675-4ED2-B145-A55356B87785}"/>
              </a:ext>
            </a:extLst>
          </p:cNvPr>
          <p:cNvPicPr>
            <a:picLocks noChangeAspect="1"/>
          </p:cNvPicPr>
          <p:nvPr/>
        </p:nvPicPr>
        <p:blipFill>
          <a:blip r:embed="rId3"/>
          <a:stretch>
            <a:fillRect/>
          </a:stretch>
        </p:blipFill>
        <p:spPr>
          <a:xfrm>
            <a:off x="4107082" y="2492023"/>
            <a:ext cx="3977832" cy="3706613"/>
          </a:xfrm>
          <a:prstGeom prst="rect">
            <a:avLst/>
          </a:prstGeom>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768048" y="1692578"/>
            <a:ext cx="7854915" cy="437552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a:latin typeface="IBM Plex Mono Text"/>
              </a:rPr>
              <a:t>New York City is the nation's most attractive destination for visitors.</a:t>
            </a:r>
          </a:p>
          <a:p>
            <a:endParaRPr lang="en-US" sz="600" dirty="0">
              <a:latin typeface="IBM Plex Mono Text"/>
            </a:endParaRPr>
          </a:p>
          <a:p>
            <a:r>
              <a:rPr lang="en-US" sz="1800" dirty="0">
                <a:latin typeface="IBM Plex Mono Text"/>
              </a:rPr>
              <a:t>It attracts almost one-third of all foreign visitors to the United States.</a:t>
            </a:r>
            <a:endParaRPr lang="en-US" sz="1800" dirty="0"/>
          </a:p>
          <a:p>
            <a:endParaRPr lang="en-US" sz="600" dirty="0">
              <a:latin typeface="IBM Plex Mono Text"/>
            </a:endParaRPr>
          </a:p>
          <a:p>
            <a:r>
              <a:rPr lang="en-US" sz="1800" dirty="0">
                <a:latin typeface="IBM Plex Mono Text"/>
              </a:rPr>
              <a:t>No surprise, availability of one or the other type restaurants plays important role in travelers' decision over their stay location. </a:t>
            </a:r>
          </a:p>
          <a:p>
            <a:endParaRPr lang="en-US" sz="600" dirty="0">
              <a:latin typeface="IBM Plex Mono Text"/>
            </a:endParaRPr>
          </a:p>
          <a:p>
            <a:r>
              <a:rPr lang="en-US" sz="1800" dirty="0">
                <a:latin typeface="IBM Plex Mono Text"/>
              </a:rPr>
              <a:t>My client is international travel company who seeks to investigate what types of restaurants are prevailing in various neighborhoods of New York in order to provide well-informed advises to their customers.</a:t>
            </a:r>
          </a:p>
          <a:p>
            <a:endParaRPr lang="en-US" sz="600" dirty="0">
              <a:latin typeface="IBM Plex Mono Text"/>
            </a:endParaRPr>
          </a:p>
          <a:p>
            <a:r>
              <a:rPr lang="en-US" sz="1800" dirty="0">
                <a:latin typeface="IBM Plex Mono Text"/>
              </a:rPr>
              <a:t>This report presents analysis of most popular types of restaurants in each neighborhood of New York and maps clustered neighborhoods. </a:t>
            </a:r>
            <a:endParaRPr lang="en-US" sz="1800" dirty="0"/>
          </a:p>
          <a:p>
            <a:endParaRPr lang="en-US" sz="1800" dirty="0">
              <a:latin typeface="IBM Plex Mono Text"/>
            </a:endParaRPr>
          </a:p>
          <a:p>
            <a:pPr lvl="1"/>
            <a:endParaRPr lang="en-US" sz="1800" dirty="0">
              <a:latin typeface="IBM Plex Mono Text"/>
            </a:endParaRPr>
          </a:p>
        </p:txBody>
      </p:sp>
      <p:pic>
        <p:nvPicPr>
          <p:cNvPr id="3" name="Picture 5">
            <a:extLst>
              <a:ext uri="{FF2B5EF4-FFF2-40B4-BE49-F238E27FC236}">
                <a16:creationId xmlns:a16="http://schemas.microsoft.com/office/drawing/2014/main" id="{66AF57B0-7EFC-41DC-A2EA-E9581D71903F}"/>
              </a:ext>
            </a:extLst>
          </p:cNvPr>
          <p:cNvPicPr>
            <a:picLocks noChangeAspect="1"/>
          </p:cNvPicPr>
          <p:nvPr/>
        </p:nvPicPr>
        <p:blipFill>
          <a:blip r:embed="rId2"/>
          <a:stretch>
            <a:fillRect/>
          </a:stretch>
        </p:blipFill>
        <p:spPr>
          <a:xfrm>
            <a:off x="9066624" y="1695760"/>
            <a:ext cx="2302204" cy="2882611"/>
          </a:xfrm>
          <a:prstGeom prst="rect">
            <a:avLst/>
          </a:prstGeom>
        </p:spPr>
      </p:pic>
    </p:spTree>
    <p:extLst>
      <p:ext uri="{BB962C8B-B14F-4D97-AF65-F5344CB8AC3E}">
        <p14:creationId xmlns:p14="http://schemas.microsoft.com/office/powerpoint/2010/main" val="710623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latin typeface="IBM Plex Mono SemiBold"/>
              </a:rPr>
              <a:t>DATA</a:t>
            </a:r>
            <a:endParaRPr lang="en-US" dirty="0"/>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780877" y="1592394"/>
            <a:ext cx="7508429" cy="3910289"/>
          </a:xfrm>
        </p:spPr>
        <p:txBody>
          <a:bodyPr vert="horz" lIns="91440" tIns="45720" rIns="91440" bIns="45720" rtlCol="0" anchor="t">
            <a:normAutofit/>
          </a:bodyPr>
          <a:lstStyle/>
          <a:p>
            <a:pPr marL="0" indent="0">
              <a:buNone/>
            </a:pPr>
            <a:r>
              <a:rPr lang="en-US" sz="1800" dirty="0">
                <a:latin typeface="IBM Plex Mono Text"/>
              </a:rPr>
              <a:t>The report retrieves data on:</a:t>
            </a:r>
            <a:endParaRPr lang="en-US" dirty="0"/>
          </a:p>
          <a:p>
            <a:pPr marL="0" indent="0">
              <a:buNone/>
            </a:pPr>
            <a:endParaRPr lang="en-US" sz="1000" dirty="0">
              <a:latin typeface="IBM Plex Mono Text"/>
            </a:endParaRPr>
          </a:p>
          <a:p>
            <a:pPr marL="800100" lvl="1" indent="-342900">
              <a:buFont typeface="Wingdings"/>
              <a:buChar char="Ø"/>
            </a:pPr>
            <a:r>
              <a:rPr lang="en-US" sz="1900" u="sng" dirty="0">
                <a:latin typeface="IBM Plex Mono Text"/>
              </a:rPr>
              <a:t>New York neighborhoods</a:t>
            </a:r>
            <a:endParaRPr lang="en-US" sz="1900" u="sng" dirty="0"/>
          </a:p>
          <a:p>
            <a:pPr marL="457200" lvl="1" indent="0">
              <a:buNone/>
            </a:pPr>
            <a:endParaRPr lang="en-US" sz="600" u="sng" dirty="0">
              <a:latin typeface="IBM Plex Mono Text"/>
            </a:endParaRPr>
          </a:p>
          <a:p>
            <a:pPr marL="457200" lvl="1" indent="0">
              <a:buNone/>
            </a:pPr>
            <a:r>
              <a:rPr lang="en-US" sz="1400" dirty="0">
                <a:latin typeface="IBM Plex Mono Text"/>
              </a:rPr>
              <a:t>       Source: data is scraped from Wikipedia page (full link provided in appendix)</a:t>
            </a:r>
          </a:p>
          <a:p>
            <a:pPr marL="457200" lvl="1" indent="0">
              <a:buNone/>
            </a:pPr>
            <a:endParaRPr lang="en-US" sz="1400" dirty="0">
              <a:latin typeface="IBM Plex Mono Text"/>
            </a:endParaRPr>
          </a:p>
          <a:p>
            <a:pPr marL="800100" lvl="1" indent="-342900">
              <a:buFont typeface="Wingdings,Sans-Serif"/>
              <a:buChar char="Ø"/>
            </a:pPr>
            <a:r>
              <a:rPr lang="en-US" sz="1900" u="sng" dirty="0">
                <a:latin typeface="IBM Plex Mono Text"/>
              </a:rPr>
              <a:t>Neighborhood location (long/</a:t>
            </a:r>
            <a:r>
              <a:rPr lang="en-US" sz="1900" u="sng" dirty="0" err="1">
                <a:latin typeface="IBM Plex Mono Text"/>
              </a:rPr>
              <a:t>lat</a:t>
            </a:r>
            <a:r>
              <a:rPr lang="en-US" sz="1900" u="sng" dirty="0">
                <a:latin typeface="IBM Plex Mono Text"/>
              </a:rPr>
              <a:t>)</a:t>
            </a:r>
          </a:p>
          <a:p>
            <a:pPr marL="457200" lvl="1" indent="0">
              <a:buNone/>
            </a:pPr>
            <a:endParaRPr lang="en-US" sz="600" dirty="0">
              <a:latin typeface="IBM Plex Mono Text"/>
            </a:endParaRPr>
          </a:p>
          <a:p>
            <a:pPr marL="457200" lvl="1" indent="0">
              <a:buNone/>
            </a:pPr>
            <a:r>
              <a:rPr lang="en-US" sz="1400" dirty="0">
                <a:latin typeface="IBM Plex Mono Text"/>
              </a:rPr>
              <a:t>       Source: </a:t>
            </a:r>
            <a:r>
              <a:rPr lang="en-US" sz="1400" dirty="0" err="1">
                <a:latin typeface="IBM Plex Mono Text"/>
              </a:rPr>
              <a:t>GeoPy</a:t>
            </a:r>
            <a:r>
              <a:rPr lang="en-US" sz="1400" dirty="0">
                <a:latin typeface="IBM Plex Mono Text"/>
              </a:rPr>
              <a:t> geocoding web services</a:t>
            </a:r>
            <a:endParaRPr lang="en-US" dirty="0"/>
          </a:p>
          <a:p>
            <a:pPr lvl="1"/>
            <a:endParaRPr lang="en-US" sz="1200" dirty="0">
              <a:latin typeface="IBM Plex Mono Text"/>
            </a:endParaRPr>
          </a:p>
          <a:p>
            <a:pPr marL="800100" lvl="1" indent="-342900">
              <a:buFont typeface="Wingdings,Sans-Serif"/>
              <a:buChar char="Ø"/>
            </a:pPr>
            <a:r>
              <a:rPr lang="en-US" sz="1900" u="sng" dirty="0">
                <a:latin typeface="IBM Plex Mono Text"/>
              </a:rPr>
              <a:t>Restaurant information</a:t>
            </a:r>
          </a:p>
          <a:p>
            <a:pPr marL="457200" lvl="1" indent="0">
              <a:buNone/>
            </a:pPr>
            <a:endParaRPr lang="en-US" sz="600" dirty="0">
              <a:latin typeface="IBM Plex Mono Text"/>
            </a:endParaRPr>
          </a:p>
          <a:p>
            <a:pPr marL="457200" lvl="1" indent="0">
              <a:buNone/>
            </a:pPr>
            <a:r>
              <a:rPr lang="en-US" sz="1400" dirty="0">
                <a:latin typeface="IBM Plex Mono Text"/>
              </a:rPr>
              <a:t>       Source: Foursquare API</a:t>
            </a:r>
          </a:p>
          <a:p>
            <a:endParaRPr lang="en-US" sz="1200" dirty="0">
              <a:latin typeface="IBM Plex Mono Text"/>
            </a:endParaRPr>
          </a:p>
          <a:p>
            <a:endParaRPr lang="en-US" sz="1200" dirty="0">
              <a:latin typeface="IBM Plex Mono Text"/>
            </a:endParaRP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8124644" y="1119189"/>
            <a:ext cx="3570632" cy="3570632"/>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a:latin typeface="IBM Plex Mono SemiBold"/>
              </a:rPr>
              <a:t>METHODOLOGY SECTION</a:t>
            </a:r>
            <a:endParaRPr lang="en-US" dirty="0"/>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780876" y="1711146"/>
            <a:ext cx="5459936" cy="4236861"/>
          </a:xfrm>
        </p:spPr>
        <p:txBody>
          <a:bodyPr vert="horz" lIns="91440" tIns="45720" rIns="91440" bIns="45720" rtlCol="0" anchor="t">
            <a:normAutofit/>
          </a:bodyPr>
          <a:lstStyle/>
          <a:p>
            <a:pPr>
              <a:lnSpc>
                <a:spcPct val="100000"/>
              </a:lnSpc>
            </a:pPr>
            <a:r>
              <a:rPr lang="en-US" sz="1800" dirty="0">
                <a:latin typeface="IBM Plex Mono Text"/>
              </a:rPr>
              <a:t>This section contains key steps undertaken to retrieve relevant restaurant information in NY neighborhoods and provide an indication to what type of restaurants </a:t>
            </a:r>
            <a:r>
              <a:rPr lang="en-US" sz="1800">
                <a:latin typeface="IBM Plex Mono Text"/>
              </a:rPr>
              <a:t>are dominant in each neighborhood.</a:t>
            </a:r>
            <a:endParaRPr lang="en-US"/>
          </a:p>
          <a:p>
            <a:pPr>
              <a:lnSpc>
                <a:spcPct val="100000"/>
              </a:lnSpc>
            </a:pPr>
            <a:endParaRPr lang="en-US" sz="1800" dirty="0">
              <a:latin typeface="IBM Plex Mono Text"/>
            </a:endParaRPr>
          </a:p>
          <a:p>
            <a:pPr>
              <a:lnSpc>
                <a:spcPct val="100000"/>
              </a:lnSpc>
            </a:pPr>
            <a:r>
              <a:rPr lang="en-US" sz="1800">
                <a:latin typeface="IBM Plex Mono Text"/>
              </a:rPr>
              <a:t>Finally, clustering technique will be explained that was used to aggregate neighborhoods into high-level groups.</a:t>
            </a:r>
            <a:endParaRPr lang="en-US" sz="1800"/>
          </a:p>
        </p:txBody>
      </p:sp>
      <p:pic>
        <p:nvPicPr>
          <p:cNvPr id="4" name="Picture 4" descr="Icon&#10;&#10;Description automatically generated">
            <a:extLst>
              <a:ext uri="{FF2B5EF4-FFF2-40B4-BE49-F238E27FC236}">
                <a16:creationId xmlns:a16="http://schemas.microsoft.com/office/drawing/2014/main" id="{026909D6-4C02-4351-BF40-F18794BB3FD4}"/>
              </a:ext>
            </a:extLst>
          </p:cNvPr>
          <p:cNvPicPr>
            <a:picLocks noChangeAspect="1"/>
          </p:cNvPicPr>
          <p:nvPr/>
        </p:nvPicPr>
        <p:blipFill>
          <a:blip r:embed="rId2"/>
          <a:stretch>
            <a:fillRect/>
          </a:stretch>
        </p:blipFill>
        <p:spPr>
          <a:xfrm>
            <a:off x="7923007" y="1711531"/>
            <a:ext cx="3461286" cy="2326574"/>
          </a:xfrm>
          <a:prstGeom prst="rect">
            <a:avLst/>
          </a:prstGeom>
        </p:spPr>
      </p:pic>
    </p:spTree>
    <p:extLst>
      <p:ext uri="{BB962C8B-B14F-4D97-AF65-F5344CB8AC3E}">
        <p14:creationId xmlns:p14="http://schemas.microsoft.com/office/powerpoint/2010/main" val="2471523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sz="3200">
                <a:latin typeface="IBM Plex Mono SemiBold"/>
              </a:rPr>
              <a:t>Data preparation I</a:t>
            </a:r>
            <a:endParaRPr lang="en-US" sz="3200"/>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780877" y="1503330"/>
            <a:ext cx="4608871" cy="4840523"/>
          </a:xfrm>
        </p:spPr>
        <p:txBody>
          <a:bodyPr vert="horz" lIns="91440" tIns="45720" rIns="91440" bIns="45720" rtlCol="0" anchor="t">
            <a:normAutofit/>
          </a:bodyPr>
          <a:lstStyle/>
          <a:p>
            <a:pPr>
              <a:lnSpc>
                <a:spcPct val="100000"/>
              </a:lnSpc>
            </a:pPr>
            <a:r>
              <a:rPr lang="en-US" sz="1800" dirty="0">
                <a:latin typeface="IBM Plex Mono Text"/>
              </a:rPr>
              <a:t>First, neighborhood data is scraped from Wikipedia page (see top right).</a:t>
            </a:r>
            <a:endParaRPr lang="en-US" sz="1800" dirty="0"/>
          </a:p>
          <a:p>
            <a:pPr>
              <a:lnSpc>
                <a:spcPct val="100000"/>
              </a:lnSpc>
            </a:pPr>
            <a:endParaRPr lang="en-US" sz="1800" dirty="0">
              <a:latin typeface="IBM Plex Mono Text"/>
            </a:endParaRPr>
          </a:p>
          <a:p>
            <a:pPr>
              <a:lnSpc>
                <a:spcPct val="100000"/>
              </a:lnSpc>
            </a:pPr>
            <a:r>
              <a:rPr lang="en-US" sz="1800" dirty="0">
                <a:latin typeface="IBM Plex Mono Text"/>
              </a:rPr>
              <a:t>Data is segregated into separate neighborhoods and joined with borough information to form an address line.</a:t>
            </a:r>
          </a:p>
          <a:p>
            <a:pPr>
              <a:lnSpc>
                <a:spcPct val="100000"/>
              </a:lnSpc>
            </a:pPr>
            <a:endParaRPr lang="en-US" sz="1800" dirty="0">
              <a:latin typeface="IBM Plex Mono Text"/>
            </a:endParaRPr>
          </a:p>
          <a:p>
            <a:pPr>
              <a:lnSpc>
                <a:spcPct val="100000"/>
              </a:lnSpc>
            </a:pPr>
            <a:r>
              <a:rPr lang="en-US" sz="1800" dirty="0">
                <a:latin typeface="IBM Plex Mono Text"/>
              </a:rPr>
              <a:t>Created address line is used in search request for identifying long/</a:t>
            </a:r>
            <a:r>
              <a:rPr lang="en-US" sz="1800" dirty="0" err="1">
                <a:latin typeface="IBM Plex Mono Text"/>
              </a:rPr>
              <a:t>lat</a:t>
            </a:r>
            <a:r>
              <a:rPr lang="en-US" sz="1800" dirty="0">
                <a:latin typeface="IBM Plex Mono Text"/>
              </a:rPr>
              <a:t> data through </a:t>
            </a:r>
            <a:r>
              <a:rPr lang="en-US" sz="1800" dirty="0" err="1">
                <a:latin typeface="IBM Plex Mono Text"/>
              </a:rPr>
              <a:t>GeoPy</a:t>
            </a:r>
            <a:r>
              <a:rPr lang="en-US" sz="1800" dirty="0">
                <a:latin typeface="IBM Plex Mono Text"/>
              </a:rPr>
              <a:t> geolocator (see bottom right).</a:t>
            </a:r>
            <a:endParaRPr lang="en-US" dirty="0"/>
          </a:p>
          <a:p>
            <a:endParaRPr lang="en-US" sz="1800" dirty="0">
              <a:latin typeface="IBM Plex Mono Text"/>
            </a:endParaRPr>
          </a:p>
          <a:p>
            <a:endParaRPr lang="en-US" sz="1800" dirty="0">
              <a:latin typeface="IBM Plex Mono Text"/>
            </a:endParaRPr>
          </a:p>
        </p:txBody>
      </p:sp>
      <p:pic>
        <p:nvPicPr>
          <p:cNvPr id="4" name="Picture 4" descr="Graphical user interface, text, application&#10;&#10;Description automatically generated">
            <a:extLst>
              <a:ext uri="{FF2B5EF4-FFF2-40B4-BE49-F238E27FC236}">
                <a16:creationId xmlns:a16="http://schemas.microsoft.com/office/drawing/2014/main" id="{77B2C2C7-39AD-4584-8455-88746F229CAB}"/>
              </a:ext>
            </a:extLst>
          </p:cNvPr>
          <p:cNvPicPr>
            <a:picLocks noChangeAspect="1"/>
          </p:cNvPicPr>
          <p:nvPr/>
        </p:nvPicPr>
        <p:blipFill>
          <a:blip r:embed="rId2"/>
          <a:stretch>
            <a:fillRect/>
          </a:stretch>
        </p:blipFill>
        <p:spPr>
          <a:xfrm>
            <a:off x="6129647" y="1506070"/>
            <a:ext cx="5286498" cy="1807267"/>
          </a:xfrm>
          <a:prstGeom prst="rect">
            <a:avLst/>
          </a:prstGeom>
        </p:spPr>
      </p:pic>
      <p:pic>
        <p:nvPicPr>
          <p:cNvPr id="5" name="Picture 5">
            <a:extLst>
              <a:ext uri="{FF2B5EF4-FFF2-40B4-BE49-F238E27FC236}">
                <a16:creationId xmlns:a16="http://schemas.microsoft.com/office/drawing/2014/main" id="{C1B1AF8A-5393-4936-9D70-0E58D731C09C}"/>
              </a:ext>
            </a:extLst>
          </p:cNvPr>
          <p:cNvPicPr>
            <a:picLocks noChangeAspect="1"/>
          </p:cNvPicPr>
          <p:nvPr/>
        </p:nvPicPr>
        <p:blipFill>
          <a:blip r:embed="rId3"/>
          <a:stretch>
            <a:fillRect/>
          </a:stretch>
        </p:blipFill>
        <p:spPr>
          <a:xfrm>
            <a:off x="6159335" y="4172006"/>
            <a:ext cx="5256810" cy="1700534"/>
          </a:xfrm>
          <a:prstGeom prst="rect">
            <a:avLst/>
          </a:prstGeom>
        </p:spPr>
      </p:pic>
    </p:spTree>
    <p:extLst>
      <p:ext uri="{BB962C8B-B14F-4D97-AF65-F5344CB8AC3E}">
        <p14:creationId xmlns:p14="http://schemas.microsoft.com/office/powerpoint/2010/main" val="3860264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sz="3200">
                <a:latin typeface="IBM Plex Mono SemiBold"/>
              </a:rPr>
              <a:t>Data preparation II</a:t>
            </a:r>
            <a:endParaRPr lang="en-US" sz="3200"/>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780877" y="1503330"/>
            <a:ext cx="10467364" cy="4840523"/>
          </a:xfrm>
        </p:spPr>
        <p:txBody>
          <a:bodyPr vert="horz" lIns="91440" tIns="45720" rIns="91440" bIns="45720" rtlCol="0" anchor="t">
            <a:normAutofit/>
          </a:bodyPr>
          <a:lstStyle/>
          <a:p>
            <a:pPr>
              <a:lnSpc>
                <a:spcPct val="100000"/>
              </a:lnSpc>
            </a:pPr>
            <a:r>
              <a:rPr lang="en-US" sz="1800">
                <a:latin typeface="IBM Plex Mono Text"/>
              </a:rPr>
              <a:t>To ensure neighborhoods located correctly, Folium library in Python used to map found locations.</a:t>
            </a:r>
            <a:endParaRPr lang="en-US" sz="1800"/>
          </a:p>
          <a:p>
            <a:pPr>
              <a:lnSpc>
                <a:spcPct val="100000"/>
              </a:lnSpc>
            </a:pPr>
            <a:endParaRPr lang="en-US" sz="1800" dirty="0">
              <a:latin typeface="IBM Plex Mono Text"/>
            </a:endParaRPr>
          </a:p>
          <a:p>
            <a:endParaRPr lang="en-US" sz="1800" dirty="0">
              <a:latin typeface="IBM Plex Mono Text"/>
            </a:endParaRPr>
          </a:p>
        </p:txBody>
      </p:sp>
      <p:pic>
        <p:nvPicPr>
          <p:cNvPr id="4" name="Picture 4" descr="Map&#10;&#10;Description automatically generated">
            <a:extLst>
              <a:ext uri="{FF2B5EF4-FFF2-40B4-BE49-F238E27FC236}">
                <a16:creationId xmlns:a16="http://schemas.microsoft.com/office/drawing/2014/main" id="{9540D5E3-0AAB-403C-A030-438FF5F9716F}"/>
              </a:ext>
            </a:extLst>
          </p:cNvPr>
          <p:cNvPicPr>
            <a:picLocks noChangeAspect="1"/>
          </p:cNvPicPr>
          <p:nvPr/>
        </p:nvPicPr>
        <p:blipFill>
          <a:blip r:embed="rId2"/>
          <a:stretch>
            <a:fillRect/>
          </a:stretch>
        </p:blipFill>
        <p:spPr>
          <a:xfrm>
            <a:off x="3882189" y="2098174"/>
            <a:ext cx="4257173" cy="3844758"/>
          </a:xfrm>
          <a:prstGeom prst="rect">
            <a:avLst/>
          </a:prstGeom>
        </p:spPr>
      </p:pic>
    </p:spTree>
    <p:extLst>
      <p:ext uri="{BB962C8B-B14F-4D97-AF65-F5344CB8AC3E}">
        <p14:creationId xmlns:p14="http://schemas.microsoft.com/office/powerpoint/2010/main" val="1628676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9942255" cy="1335459"/>
          </a:xfrm>
        </p:spPr>
        <p:txBody>
          <a:bodyPr anchor="ctr">
            <a:normAutofit/>
          </a:bodyPr>
          <a:lstStyle/>
          <a:p>
            <a:r>
              <a:rPr lang="en-US" sz="3200">
                <a:latin typeface="IBM Plex Mono SemiBold"/>
              </a:rPr>
              <a:t>Restaurant information (Foursquare API)</a:t>
            </a:r>
            <a:endParaRPr lang="en-US" sz="3200"/>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949111" y="1552810"/>
            <a:ext cx="5529210" cy="4840523"/>
          </a:xfrm>
        </p:spPr>
        <p:txBody>
          <a:bodyPr vert="horz" lIns="91440" tIns="45720" rIns="91440" bIns="45720" rtlCol="0" anchor="t">
            <a:normAutofit/>
          </a:bodyPr>
          <a:lstStyle/>
          <a:p>
            <a:pPr>
              <a:lnSpc>
                <a:spcPct val="100000"/>
              </a:lnSpc>
            </a:pPr>
            <a:r>
              <a:rPr lang="en-US" sz="1800" dirty="0">
                <a:latin typeface="IBM Plex Mono Text"/>
              </a:rPr>
              <a:t>Foursquare API is used to </a:t>
            </a:r>
            <a:r>
              <a:rPr lang="en-US" sz="1800">
                <a:latin typeface="IBM Plex Mono Text"/>
              </a:rPr>
              <a:t>identify</a:t>
            </a:r>
            <a:r>
              <a:rPr lang="en-US" sz="1800" dirty="0">
                <a:latin typeface="IBM Plex Mono Text"/>
              </a:rPr>
              <a:t> 100 nearby venues for each of located NY neighborhoods.</a:t>
            </a:r>
            <a:endParaRPr lang="en-US" dirty="0"/>
          </a:p>
          <a:p>
            <a:pPr>
              <a:lnSpc>
                <a:spcPct val="100000"/>
              </a:lnSpc>
            </a:pPr>
            <a:endParaRPr lang="en-US" sz="600" dirty="0">
              <a:latin typeface="IBM Plex Mono Text"/>
            </a:endParaRPr>
          </a:p>
          <a:p>
            <a:pPr>
              <a:lnSpc>
                <a:spcPct val="100000"/>
              </a:lnSpc>
            </a:pPr>
            <a:r>
              <a:rPr lang="en-US" sz="1800">
                <a:latin typeface="IBM Plex Mono Text"/>
              </a:rPr>
              <a:t>Only venues containing "Restaurant" word in venue category label are used in the analysis.</a:t>
            </a:r>
          </a:p>
          <a:p>
            <a:pPr>
              <a:lnSpc>
                <a:spcPct val="100000"/>
              </a:lnSpc>
            </a:pPr>
            <a:endParaRPr lang="en-US" sz="600" dirty="0">
              <a:latin typeface="IBM Plex Mono Text"/>
            </a:endParaRPr>
          </a:p>
          <a:p>
            <a:pPr>
              <a:lnSpc>
                <a:spcPct val="100000"/>
              </a:lnSpc>
            </a:pPr>
            <a:r>
              <a:rPr lang="en-US" sz="1800">
                <a:latin typeface="IBM Plex Mono Text"/>
              </a:rPr>
              <a:t>To support further quality of the analysis only </a:t>
            </a:r>
            <a:r>
              <a:rPr lang="en-US" sz="1800" dirty="0">
                <a:latin typeface="IBM Plex Mono Text"/>
              </a:rPr>
              <a:t>those neighborhoods selected which have at least 5 different types of restaurants.</a:t>
            </a:r>
          </a:p>
          <a:p>
            <a:pPr>
              <a:lnSpc>
                <a:spcPct val="100000"/>
              </a:lnSpc>
            </a:pPr>
            <a:endParaRPr lang="en-US" sz="1800" dirty="0">
              <a:latin typeface="IBM Plex Mono Text"/>
            </a:endParaRPr>
          </a:p>
          <a:p>
            <a:endParaRPr lang="en-US" sz="1800" dirty="0">
              <a:latin typeface="IBM Plex Mono Text"/>
            </a:endParaRPr>
          </a:p>
          <a:p>
            <a:endParaRPr lang="en-US" sz="1800" dirty="0">
              <a:latin typeface="IBM Plex Mono Text"/>
            </a:endParaRPr>
          </a:p>
        </p:txBody>
      </p:sp>
      <p:pic>
        <p:nvPicPr>
          <p:cNvPr id="4" name="Picture 4" descr="Table&#10;&#10;Description automatically generated">
            <a:extLst>
              <a:ext uri="{FF2B5EF4-FFF2-40B4-BE49-F238E27FC236}">
                <a16:creationId xmlns:a16="http://schemas.microsoft.com/office/drawing/2014/main" id="{B601289E-D5AB-4735-A830-78E831761984}"/>
              </a:ext>
            </a:extLst>
          </p:cNvPr>
          <p:cNvPicPr>
            <a:picLocks noChangeAspect="1"/>
          </p:cNvPicPr>
          <p:nvPr/>
        </p:nvPicPr>
        <p:blipFill>
          <a:blip r:embed="rId2"/>
          <a:stretch>
            <a:fillRect/>
          </a:stretch>
        </p:blipFill>
        <p:spPr>
          <a:xfrm>
            <a:off x="7336973" y="1616501"/>
            <a:ext cx="4069278" cy="2506742"/>
          </a:xfrm>
          <a:prstGeom prst="rect">
            <a:avLst/>
          </a:prstGeom>
        </p:spPr>
      </p:pic>
      <p:pic>
        <p:nvPicPr>
          <p:cNvPr id="5" name="Picture 5" descr="Graphical user interface, text&#10;&#10;Description automatically generated">
            <a:extLst>
              <a:ext uri="{FF2B5EF4-FFF2-40B4-BE49-F238E27FC236}">
                <a16:creationId xmlns:a16="http://schemas.microsoft.com/office/drawing/2014/main" id="{C6A2C540-5BC3-4A4E-8A64-38D5F74911F4}"/>
              </a:ext>
            </a:extLst>
          </p:cNvPr>
          <p:cNvPicPr>
            <a:picLocks noChangeAspect="1"/>
          </p:cNvPicPr>
          <p:nvPr/>
        </p:nvPicPr>
        <p:blipFill>
          <a:blip r:embed="rId3"/>
          <a:stretch>
            <a:fillRect/>
          </a:stretch>
        </p:blipFill>
        <p:spPr>
          <a:xfrm>
            <a:off x="3398322" y="4756425"/>
            <a:ext cx="8007926" cy="1343174"/>
          </a:xfrm>
          <a:prstGeom prst="rect">
            <a:avLst/>
          </a:prstGeom>
        </p:spPr>
      </p:pic>
    </p:spTree>
    <p:extLst>
      <p:ext uri="{BB962C8B-B14F-4D97-AF65-F5344CB8AC3E}">
        <p14:creationId xmlns:p14="http://schemas.microsoft.com/office/powerpoint/2010/main" val="2362956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844281" cy="1335459"/>
          </a:xfrm>
        </p:spPr>
        <p:txBody>
          <a:bodyPr anchor="ctr">
            <a:normAutofit/>
          </a:bodyPr>
          <a:lstStyle/>
          <a:p>
            <a:r>
              <a:rPr lang="en-US" sz="3200">
                <a:latin typeface="IBM Plex Mono SemiBold"/>
              </a:rPr>
              <a:t>Machine learnings (K-means Clustering) I</a:t>
            </a:r>
            <a:endParaRPr lang="en-US" sz="3200"/>
          </a:p>
        </p:txBody>
      </p:sp>
      <p:pic>
        <p:nvPicPr>
          <p:cNvPr id="4" name="Picture 4" descr="Table&#10;&#10;Description automatically generated">
            <a:extLst>
              <a:ext uri="{FF2B5EF4-FFF2-40B4-BE49-F238E27FC236}">
                <a16:creationId xmlns:a16="http://schemas.microsoft.com/office/drawing/2014/main" id="{C1D932D7-726C-4935-BBF3-CDEA648BCEBE}"/>
              </a:ext>
            </a:extLst>
          </p:cNvPr>
          <p:cNvPicPr>
            <a:picLocks noGrp="1" noChangeAspect="1"/>
          </p:cNvPicPr>
          <p:nvPr>
            <p:ph sz="half" idx="2"/>
          </p:nvPr>
        </p:nvPicPr>
        <p:blipFill>
          <a:blip r:embed="rId2"/>
          <a:stretch>
            <a:fillRect/>
          </a:stretch>
        </p:blipFill>
        <p:spPr>
          <a:xfrm>
            <a:off x="948619" y="3139509"/>
            <a:ext cx="7984425" cy="2201513"/>
          </a:xfrm>
        </p:spPr>
      </p:pic>
      <p:sp>
        <p:nvSpPr>
          <p:cNvPr id="7" name="Content Placeholder 2">
            <a:extLst>
              <a:ext uri="{FF2B5EF4-FFF2-40B4-BE49-F238E27FC236}">
                <a16:creationId xmlns:a16="http://schemas.microsoft.com/office/drawing/2014/main" id="{0405D5F7-4510-419E-9FFE-E64257E7D8C9}"/>
              </a:ext>
            </a:extLst>
          </p:cNvPr>
          <p:cNvSpPr txBox="1">
            <a:spLocks/>
          </p:cNvSpPr>
          <p:nvPr/>
        </p:nvSpPr>
        <p:spPr>
          <a:xfrm>
            <a:off x="949111" y="1552810"/>
            <a:ext cx="10407987" cy="127792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1800">
                <a:latin typeface="IBM Plex Mono Text"/>
              </a:rPr>
              <a:t>To prepare restaurant data for clustering process, one hot encoding is applied for getting dummies of restaurant types.</a:t>
            </a:r>
          </a:p>
          <a:p>
            <a:pPr>
              <a:lnSpc>
                <a:spcPct val="100000"/>
              </a:lnSpc>
            </a:pPr>
            <a:endParaRPr lang="en-US" sz="600" dirty="0">
              <a:latin typeface="IBM Plex Mono Text"/>
            </a:endParaRPr>
          </a:p>
          <a:p>
            <a:pPr>
              <a:lnSpc>
                <a:spcPct val="100000"/>
              </a:lnSpc>
            </a:pPr>
            <a:r>
              <a:rPr lang="en-US" sz="1800">
                <a:latin typeface="IBM Plex Mono Text"/>
              </a:rPr>
              <a:t>By grouping data and calculating mean for each restaurant type we obtain desired ranking.</a:t>
            </a:r>
            <a:endParaRPr lang="en-US" sz="1800" dirty="0">
              <a:latin typeface="IBM Plex Mono Text"/>
            </a:endParaRPr>
          </a:p>
          <a:p>
            <a:pPr>
              <a:lnSpc>
                <a:spcPct val="100000"/>
              </a:lnSpc>
            </a:pPr>
            <a:endParaRPr lang="en-US" sz="1800" dirty="0">
              <a:latin typeface="IBM Plex Mono Text"/>
            </a:endParaRPr>
          </a:p>
          <a:p>
            <a:endParaRPr lang="en-US" sz="1800" dirty="0">
              <a:latin typeface="IBM Plex Mono Text"/>
            </a:endParaRPr>
          </a:p>
          <a:p>
            <a:endParaRPr lang="en-US" sz="1800" dirty="0">
              <a:latin typeface="IBM Plex Mono Text"/>
            </a:endParaRPr>
          </a:p>
        </p:txBody>
      </p:sp>
      <p:pic>
        <p:nvPicPr>
          <p:cNvPr id="8" name="Picture 8" descr="Text&#10;&#10;Description automatically generated">
            <a:extLst>
              <a:ext uri="{FF2B5EF4-FFF2-40B4-BE49-F238E27FC236}">
                <a16:creationId xmlns:a16="http://schemas.microsoft.com/office/drawing/2014/main" id="{280327FA-453D-40B6-B854-708E1C280A19}"/>
              </a:ext>
            </a:extLst>
          </p:cNvPr>
          <p:cNvPicPr>
            <a:picLocks noChangeAspect="1"/>
          </p:cNvPicPr>
          <p:nvPr/>
        </p:nvPicPr>
        <p:blipFill>
          <a:blip r:embed="rId3"/>
          <a:stretch>
            <a:fillRect/>
          </a:stretch>
        </p:blipFill>
        <p:spPr>
          <a:xfrm>
            <a:off x="9320088" y="3140837"/>
            <a:ext cx="2181225" cy="1209675"/>
          </a:xfrm>
          <a:prstGeom prst="rect">
            <a:avLst/>
          </a:prstGeom>
        </p:spPr>
      </p:pic>
    </p:spTree>
    <p:extLst>
      <p:ext uri="{BB962C8B-B14F-4D97-AF65-F5344CB8AC3E}">
        <p14:creationId xmlns:p14="http://schemas.microsoft.com/office/powerpoint/2010/main" val="2005484932"/>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424</TotalTime>
  <Words>359</Words>
  <Application>Microsoft Office PowerPoint</Application>
  <PresentationFormat>Widescreen</PresentationFormat>
  <Paragraphs>110</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SLIDE_TEMPLATE_skill_network</vt:lpstr>
      <vt:lpstr> The Restaurant Types in New York</vt:lpstr>
      <vt:lpstr>OUTLINE</vt:lpstr>
      <vt:lpstr>INTRODUCTION</vt:lpstr>
      <vt:lpstr>DATA</vt:lpstr>
      <vt:lpstr>METHODOLOGY SECTION</vt:lpstr>
      <vt:lpstr>Data preparation I</vt:lpstr>
      <vt:lpstr>Data preparation II</vt:lpstr>
      <vt:lpstr>Restaurant information (Foursquare API)</vt:lpstr>
      <vt:lpstr>Machine learnings (K-means Clustering) I</vt:lpstr>
      <vt:lpstr>Machine learnings (K-means Clustering) II</vt:lpstr>
      <vt:lpstr>Machine learnings (K-means Clustering) III</vt:lpstr>
      <vt:lpstr>EXPLORATORY DATA  ANALYSIS</vt:lpstr>
      <vt:lpstr>Cluster 0 - (red pointers on the map)</vt:lpstr>
      <vt:lpstr>Cluster 1 - (purple pointers on the map)</vt:lpstr>
      <vt:lpstr>Cluster 2 - (light blue pointers on the map)</vt:lpstr>
      <vt:lpstr>Cluster 3 - (light green pointers on the map)</vt:lpstr>
      <vt:lpstr>Cluster 4 - (orange pointers on the map)</vt:lpstr>
      <vt:lpstr>RESULTS</vt:lpstr>
      <vt:lpstr>DISCUSSION</vt:lpstr>
      <vt:lpstr>Observations</vt:lpstr>
      <vt:lpstr>Recommendations</vt:lpstr>
      <vt:lpstr>CONCLUSION</vt:lpstr>
      <vt:lpstr>APPENDIX</vt:lpstr>
      <vt:lpstr>Neighborhoods in New York City</vt:lpstr>
      <vt:lpstr>Foursquare API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Ramesh Sannareddy</cp:lastModifiedBy>
  <cp:revision>2614</cp:revision>
  <dcterms:created xsi:type="dcterms:W3CDTF">2020-10-28T18:29:43Z</dcterms:created>
  <dcterms:modified xsi:type="dcterms:W3CDTF">2021-04-09T23:00:39Z</dcterms:modified>
</cp:coreProperties>
</file>