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AEAD7F-DB9A-8A88-7005-4E84E6E2D408}" v="139" dt="2024-11-22T20:54:26.689"/>
    <p1510:client id="{EF0FA629-62AF-C828-72A3-1B4F8401DD15}" v="5" dt="2024-11-22T20:29:35.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away Dev" userId="4ef42d7778111949" providerId="Windows Live" clId="Web-{EF0FA629-62AF-C828-72A3-1B4F8401DD15}"/>
    <pc:docChg chg="modSld addMainMaster delMainMaster">
      <pc:chgData name="Klaway Dev" userId="4ef42d7778111949" providerId="Windows Live" clId="Web-{EF0FA629-62AF-C828-72A3-1B4F8401DD15}" dt="2024-11-22T20:29:35.193" v="3"/>
      <pc:docMkLst>
        <pc:docMk/>
      </pc:docMkLst>
      <pc:sldChg chg="modSp mod modClrScheme chgLayout">
        <pc:chgData name="Klaway Dev" userId="4ef42d7778111949" providerId="Windows Live" clId="Web-{EF0FA629-62AF-C828-72A3-1B4F8401DD15}" dt="2024-11-22T20:29:35.193" v="3"/>
        <pc:sldMkLst>
          <pc:docMk/>
          <pc:sldMk cId="1351651579" sldId="256"/>
        </pc:sldMkLst>
        <pc:spChg chg="mod ord">
          <ac:chgData name="Klaway Dev" userId="4ef42d7778111949" providerId="Windows Live" clId="Web-{EF0FA629-62AF-C828-72A3-1B4F8401DD15}" dt="2024-11-22T20:29:35.193" v="3"/>
          <ac:spMkLst>
            <pc:docMk/>
            <pc:sldMk cId="1351651579" sldId="256"/>
            <ac:spMk id="2" creationId="{00000000-0000-0000-0000-000000000000}"/>
          </ac:spMkLst>
        </pc:spChg>
        <pc:spChg chg="mod ord">
          <ac:chgData name="Klaway Dev" userId="4ef42d7778111949" providerId="Windows Live" clId="Web-{EF0FA629-62AF-C828-72A3-1B4F8401DD15}" dt="2024-11-22T20:29:35.193" v="3"/>
          <ac:spMkLst>
            <pc:docMk/>
            <pc:sldMk cId="1351651579" sldId="256"/>
            <ac:spMk id="3" creationId="{00000000-0000-0000-0000-000000000000}"/>
          </ac:spMkLst>
        </pc:spChg>
      </pc:sldChg>
      <pc:sldMasterChg chg="del delSldLayout">
        <pc:chgData name="Klaway Dev" userId="4ef42d7778111949" providerId="Windows Live" clId="Web-{EF0FA629-62AF-C828-72A3-1B4F8401DD15}" dt="2024-11-22T20:29:31.693" v="2"/>
        <pc:sldMasterMkLst>
          <pc:docMk/>
          <pc:sldMasterMk cId="3154979492" sldId="2147483648"/>
        </pc:sldMasterMkLst>
        <pc:sldLayoutChg chg="del">
          <pc:chgData name="Klaway Dev" userId="4ef42d7778111949" providerId="Windows Live" clId="Web-{EF0FA629-62AF-C828-72A3-1B4F8401DD15}" dt="2024-11-22T20:29:31.693" v="2"/>
          <pc:sldLayoutMkLst>
            <pc:docMk/>
            <pc:sldMasterMk cId="3154979492" sldId="2147483648"/>
            <pc:sldLayoutMk cId="161079921" sldId="2147483649"/>
          </pc:sldLayoutMkLst>
        </pc:sldLayoutChg>
        <pc:sldLayoutChg chg="del">
          <pc:chgData name="Klaway Dev" userId="4ef42d7778111949" providerId="Windows Live" clId="Web-{EF0FA629-62AF-C828-72A3-1B4F8401DD15}" dt="2024-11-22T20:29:31.693" v="2"/>
          <pc:sldLayoutMkLst>
            <pc:docMk/>
            <pc:sldMasterMk cId="3154979492" sldId="2147483648"/>
            <pc:sldLayoutMk cId="2703711724" sldId="2147483650"/>
          </pc:sldLayoutMkLst>
        </pc:sldLayoutChg>
        <pc:sldLayoutChg chg="del">
          <pc:chgData name="Klaway Dev" userId="4ef42d7778111949" providerId="Windows Live" clId="Web-{EF0FA629-62AF-C828-72A3-1B4F8401DD15}" dt="2024-11-22T20:29:31.693" v="2"/>
          <pc:sldLayoutMkLst>
            <pc:docMk/>
            <pc:sldMasterMk cId="3154979492" sldId="2147483648"/>
            <pc:sldLayoutMk cId="4076369896" sldId="2147483651"/>
          </pc:sldLayoutMkLst>
        </pc:sldLayoutChg>
        <pc:sldLayoutChg chg="del">
          <pc:chgData name="Klaway Dev" userId="4ef42d7778111949" providerId="Windows Live" clId="Web-{EF0FA629-62AF-C828-72A3-1B4F8401DD15}" dt="2024-11-22T20:29:31.693" v="2"/>
          <pc:sldLayoutMkLst>
            <pc:docMk/>
            <pc:sldMasterMk cId="3154979492" sldId="2147483648"/>
            <pc:sldLayoutMk cId="2625762208" sldId="2147483652"/>
          </pc:sldLayoutMkLst>
        </pc:sldLayoutChg>
        <pc:sldLayoutChg chg="del">
          <pc:chgData name="Klaway Dev" userId="4ef42d7778111949" providerId="Windows Live" clId="Web-{EF0FA629-62AF-C828-72A3-1B4F8401DD15}" dt="2024-11-22T20:29:31.693" v="2"/>
          <pc:sldLayoutMkLst>
            <pc:docMk/>
            <pc:sldMasterMk cId="3154979492" sldId="2147483648"/>
            <pc:sldLayoutMk cId="188002762" sldId="2147483653"/>
          </pc:sldLayoutMkLst>
        </pc:sldLayoutChg>
        <pc:sldLayoutChg chg="del">
          <pc:chgData name="Klaway Dev" userId="4ef42d7778111949" providerId="Windows Live" clId="Web-{EF0FA629-62AF-C828-72A3-1B4F8401DD15}" dt="2024-11-22T20:29:31.693" v="2"/>
          <pc:sldLayoutMkLst>
            <pc:docMk/>
            <pc:sldMasterMk cId="3154979492" sldId="2147483648"/>
            <pc:sldLayoutMk cId="2295335545" sldId="2147483654"/>
          </pc:sldLayoutMkLst>
        </pc:sldLayoutChg>
        <pc:sldLayoutChg chg="del">
          <pc:chgData name="Klaway Dev" userId="4ef42d7778111949" providerId="Windows Live" clId="Web-{EF0FA629-62AF-C828-72A3-1B4F8401DD15}" dt="2024-11-22T20:29:31.693" v="2"/>
          <pc:sldLayoutMkLst>
            <pc:docMk/>
            <pc:sldMasterMk cId="3154979492" sldId="2147483648"/>
            <pc:sldLayoutMk cId="1988754143" sldId="2147483655"/>
          </pc:sldLayoutMkLst>
        </pc:sldLayoutChg>
        <pc:sldLayoutChg chg="del">
          <pc:chgData name="Klaway Dev" userId="4ef42d7778111949" providerId="Windows Live" clId="Web-{EF0FA629-62AF-C828-72A3-1B4F8401DD15}" dt="2024-11-22T20:29:31.693" v="2"/>
          <pc:sldLayoutMkLst>
            <pc:docMk/>
            <pc:sldMasterMk cId="3154979492" sldId="2147483648"/>
            <pc:sldLayoutMk cId="3665695281" sldId="2147483656"/>
          </pc:sldLayoutMkLst>
        </pc:sldLayoutChg>
        <pc:sldLayoutChg chg="del">
          <pc:chgData name="Klaway Dev" userId="4ef42d7778111949" providerId="Windows Live" clId="Web-{EF0FA629-62AF-C828-72A3-1B4F8401DD15}" dt="2024-11-22T20:29:31.693" v="2"/>
          <pc:sldLayoutMkLst>
            <pc:docMk/>
            <pc:sldMasterMk cId="3154979492" sldId="2147483648"/>
            <pc:sldLayoutMk cId="2134169247" sldId="2147483657"/>
          </pc:sldLayoutMkLst>
        </pc:sldLayoutChg>
        <pc:sldLayoutChg chg="del">
          <pc:chgData name="Klaway Dev" userId="4ef42d7778111949" providerId="Windows Live" clId="Web-{EF0FA629-62AF-C828-72A3-1B4F8401DD15}" dt="2024-11-22T20:29:31.693" v="2"/>
          <pc:sldLayoutMkLst>
            <pc:docMk/>
            <pc:sldMasterMk cId="3154979492" sldId="2147483648"/>
            <pc:sldLayoutMk cId="2065727480" sldId="2147483658"/>
          </pc:sldLayoutMkLst>
        </pc:sldLayoutChg>
        <pc:sldLayoutChg chg="del">
          <pc:chgData name="Klaway Dev" userId="4ef42d7778111949" providerId="Windows Live" clId="Web-{EF0FA629-62AF-C828-72A3-1B4F8401DD15}" dt="2024-11-22T20:29:31.693" v="2"/>
          <pc:sldLayoutMkLst>
            <pc:docMk/>
            <pc:sldMasterMk cId="3154979492" sldId="2147483648"/>
            <pc:sldLayoutMk cId="812261758" sldId="2147483659"/>
          </pc:sldLayoutMkLst>
        </pc:sldLayoutChg>
      </pc:sldMasterChg>
      <pc:sldMasterChg chg="add del addSldLayout delSldLayout modSldLayout">
        <pc:chgData name="Klaway Dev" userId="4ef42d7778111949" providerId="Windows Live" clId="Web-{EF0FA629-62AF-C828-72A3-1B4F8401DD15}" dt="2024-11-22T20:29:35.193" v="3"/>
        <pc:sldMasterMkLst>
          <pc:docMk/>
          <pc:sldMasterMk cId="1272172964" sldId="2147483660"/>
        </pc:sldMasterMkLst>
        <pc:sldLayoutChg chg="add del mod replId">
          <pc:chgData name="Klaway Dev" userId="4ef42d7778111949" providerId="Windows Live" clId="Web-{EF0FA629-62AF-C828-72A3-1B4F8401DD15}" dt="2024-11-22T20:29:35.193" v="3"/>
          <pc:sldLayoutMkLst>
            <pc:docMk/>
            <pc:sldMasterMk cId="1272172964" sldId="2147483660"/>
            <pc:sldLayoutMk cId="639960044" sldId="2147483661"/>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1724640768" sldId="2147483662"/>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3166275575" sldId="2147483663"/>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2867432488" sldId="2147483664"/>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1747142779" sldId="2147483665"/>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369478820" sldId="2147483666"/>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2660200603" sldId="2147483667"/>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3428928412" sldId="2147483668"/>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2659361271" sldId="2147483669"/>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162413065" sldId="2147483670"/>
          </pc:sldLayoutMkLst>
        </pc:sldLayoutChg>
        <pc:sldLayoutChg chg="add del mod replId">
          <pc:chgData name="Klaway Dev" userId="4ef42d7778111949" providerId="Windows Live" clId="Web-{EF0FA629-62AF-C828-72A3-1B4F8401DD15}" dt="2024-11-22T20:29:35.193" v="3"/>
          <pc:sldLayoutMkLst>
            <pc:docMk/>
            <pc:sldMasterMk cId="1272172964" sldId="2147483660"/>
            <pc:sldLayoutMk cId="2700411086" sldId="2147483671"/>
          </pc:sldLayoutMkLst>
        </pc:sldLayoutChg>
      </pc:sldMasterChg>
      <pc:sldMasterChg chg="add addSldLayout modSldLayout">
        <pc:chgData name="Klaway Dev" userId="4ef42d7778111949" providerId="Windows Live" clId="Web-{EF0FA629-62AF-C828-72A3-1B4F8401DD15}" dt="2024-11-22T20:29:35.193" v="3"/>
        <pc:sldMasterMkLst>
          <pc:docMk/>
          <pc:sldMasterMk cId="1680621068" sldId="2147483672"/>
        </pc:sldMasterMkLst>
        <pc:sldLayoutChg chg="add mod replId">
          <pc:chgData name="Klaway Dev" userId="4ef42d7778111949" providerId="Windows Live" clId="Web-{EF0FA629-62AF-C828-72A3-1B4F8401DD15}" dt="2024-11-22T20:29:35.193" v="3"/>
          <pc:sldLayoutMkLst>
            <pc:docMk/>
            <pc:sldMasterMk cId="1680621068" sldId="2147483672"/>
            <pc:sldLayoutMk cId="1594894899" sldId="2147483673"/>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1530843579" sldId="2147483674"/>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414760816" sldId="2147483675"/>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4103781591" sldId="2147483676"/>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3788574439" sldId="2147483677"/>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474774930" sldId="2147483678"/>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3706888369" sldId="2147483679"/>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774435248" sldId="2147483680"/>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2317485001" sldId="2147483681"/>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763621992" sldId="2147483682"/>
          </pc:sldLayoutMkLst>
        </pc:sldLayoutChg>
        <pc:sldLayoutChg chg="add mod replId">
          <pc:chgData name="Klaway Dev" userId="4ef42d7778111949" providerId="Windows Live" clId="Web-{EF0FA629-62AF-C828-72A3-1B4F8401DD15}" dt="2024-11-22T20:29:35.193" v="3"/>
          <pc:sldLayoutMkLst>
            <pc:docMk/>
            <pc:sldMasterMk cId="1680621068" sldId="2147483672"/>
            <pc:sldLayoutMk cId="1920284385" sldId="2147483683"/>
          </pc:sldLayoutMkLst>
        </pc:sldLayoutChg>
      </pc:sldMasterChg>
    </pc:docChg>
  </pc:docChgLst>
  <pc:docChgLst>
    <pc:chgData name="Klaway Dev" userId="4ef42d7778111949" providerId="Windows Live" clId="Web-{90AEAD7F-DB9A-8A88-7005-4E84E6E2D408}"/>
    <pc:docChg chg="addSld delSld modSld sldOrd addMainMaster delMainMaster">
      <pc:chgData name="Klaway Dev" userId="4ef42d7778111949" providerId="Windows Live" clId="Web-{90AEAD7F-DB9A-8A88-7005-4E84E6E2D408}" dt="2024-11-22T20:54:26.689" v="151"/>
      <pc:docMkLst>
        <pc:docMk/>
      </pc:docMkLst>
      <pc:sldChg chg="addSp delSp modSp mod setBg modClrScheme setClrOvrMap chgLayout">
        <pc:chgData name="Klaway Dev" userId="4ef42d7778111949" providerId="Windows Live" clId="Web-{90AEAD7F-DB9A-8A88-7005-4E84E6E2D408}" dt="2024-11-22T20:35:03.968" v="22"/>
        <pc:sldMkLst>
          <pc:docMk/>
          <pc:sldMk cId="1351651579" sldId="256"/>
        </pc:sldMkLst>
        <pc:spChg chg="mod">
          <ac:chgData name="Klaway Dev" userId="4ef42d7778111949" providerId="Windows Live" clId="Web-{90AEAD7F-DB9A-8A88-7005-4E84E6E2D408}" dt="2024-11-22T20:35:03.968" v="22"/>
          <ac:spMkLst>
            <pc:docMk/>
            <pc:sldMk cId="1351651579" sldId="256"/>
            <ac:spMk id="2" creationId="{00000000-0000-0000-0000-000000000000}"/>
          </ac:spMkLst>
        </pc:spChg>
        <pc:spChg chg="mod">
          <ac:chgData name="Klaway Dev" userId="4ef42d7778111949" providerId="Windows Live" clId="Web-{90AEAD7F-DB9A-8A88-7005-4E84E6E2D408}" dt="2024-11-22T20:35:03.968" v="22"/>
          <ac:spMkLst>
            <pc:docMk/>
            <pc:sldMk cId="1351651579" sldId="256"/>
            <ac:spMk id="3" creationId="{00000000-0000-0000-0000-000000000000}"/>
          </ac:spMkLst>
        </pc:spChg>
        <pc:spChg chg="add del">
          <ac:chgData name="Klaway Dev" userId="4ef42d7778111949" providerId="Windows Live" clId="Web-{90AEAD7F-DB9A-8A88-7005-4E84E6E2D408}" dt="2024-11-22T20:30:44.632" v="1"/>
          <ac:spMkLst>
            <pc:docMk/>
            <pc:sldMk cId="1351651579" sldId="256"/>
            <ac:spMk id="9" creationId="{0760E4C7-47B8-4356-ABCA-CC9C79E2D2B6}"/>
          </ac:spMkLst>
        </pc:spChg>
        <pc:spChg chg="add del">
          <ac:chgData name="Klaway Dev" userId="4ef42d7778111949" providerId="Windows Live" clId="Web-{90AEAD7F-DB9A-8A88-7005-4E84E6E2D408}" dt="2024-11-22T20:30:44.632" v="1"/>
          <ac:spMkLst>
            <pc:docMk/>
            <pc:sldMk cId="1351651579" sldId="256"/>
            <ac:spMk id="11" creationId="{ED0A0432-F95F-6441-CC5D-B6BB755FABF8}"/>
          </ac:spMkLst>
        </pc:spChg>
        <pc:spChg chg="add del">
          <ac:chgData name="Klaway Dev" userId="4ef42d7778111949" providerId="Windows Live" clId="Web-{90AEAD7F-DB9A-8A88-7005-4E84E6E2D408}" dt="2024-11-22T20:30:44.632" v="1"/>
          <ac:spMkLst>
            <pc:docMk/>
            <pc:sldMk cId="1351651579" sldId="256"/>
            <ac:spMk id="13" creationId="{3F0586C3-A19F-D214-ABDE-30AD5B6669E5}"/>
          </ac:spMkLst>
        </pc:spChg>
        <pc:spChg chg="add del">
          <ac:chgData name="Klaway Dev" userId="4ef42d7778111949" providerId="Windows Live" clId="Web-{90AEAD7F-DB9A-8A88-7005-4E84E6E2D408}" dt="2024-11-22T20:31:04.554" v="3"/>
          <ac:spMkLst>
            <pc:docMk/>
            <pc:sldMk cId="1351651579" sldId="256"/>
            <ac:spMk id="17" creationId="{6E448DB1-4196-18A6-15DA-C72635C1B11E}"/>
          </ac:spMkLst>
        </pc:spChg>
        <pc:spChg chg="add del">
          <ac:chgData name="Klaway Dev" userId="4ef42d7778111949" providerId="Windows Live" clId="Web-{90AEAD7F-DB9A-8A88-7005-4E84E6E2D408}" dt="2024-11-22T20:31:04.554" v="3"/>
          <ac:spMkLst>
            <pc:docMk/>
            <pc:sldMk cId="1351651579" sldId="256"/>
            <ac:spMk id="19" creationId="{76A10D8F-D463-70E5-239B-17AD65EF433D}"/>
          </ac:spMkLst>
        </pc:spChg>
        <pc:spChg chg="add del">
          <ac:chgData name="Klaway Dev" userId="4ef42d7778111949" providerId="Windows Live" clId="Web-{90AEAD7F-DB9A-8A88-7005-4E84E6E2D408}" dt="2024-11-22T20:31:21.852" v="5"/>
          <ac:spMkLst>
            <pc:docMk/>
            <pc:sldMk cId="1351651579" sldId="256"/>
            <ac:spMk id="22" creationId="{5683D043-25BB-4AC9-8130-641179672614}"/>
          </ac:spMkLst>
        </pc:spChg>
        <pc:spChg chg="add del">
          <ac:chgData name="Klaway Dev" userId="4ef42d7778111949" providerId="Windows Live" clId="Web-{90AEAD7F-DB9A-8A88-7005-4E84E6E2D408}" dt="2024-11-22T20:31:21.852" v="5"/>
          <ac:spMkLst>
            <pc:docMk/>
            <pc:sldMk cId="1351651579" sldId="256"/>
            <ac:spMk id="23" creationId="{AA61CCAC-6875-474C-8E9E-F57ABF078C2B}"/>
          </ac:spMkLst>
        </pc:spChg>
        <pc:spChg chg="add del">
          <ac:chgData name="Klaway Dev" userId="4ef42d7778111949" providerId="Windows Live" clId="Web-{90AEAD7F-DB9A-8A88-7005-4E84E6E2D408}" dt="2024-11-22T20:31:24.914" v="7"/>
          <ac:spMkLst>
            <pc:docMk/>
            <pc:sldMk cId="1351651579" sldId="256"/>
            <ac:spMk id="25" creationId="{0760E4C7-47B8-4356-ABCA-CC9C79E2D2B6}"/>
          </ac:spMkLst>
        </pc:spChg>
        <pc:spChg chg="add del">
          <ac:chgData name="Klaway Dev" userId="4ef42d7778111949" providerId="Windows Live" clId="Web-{90AEAD7F-DB9A-8A88-7005-4E84E6E2D408}" dt="2024-11-22T20:31:24.914" v="7"/>
          <ac:spMkLst>
            <pc:docMk/>
            <pc:sldMk cId="1351651579" sldId="256"/>
            <ac:spMk id="27" creationId="{ED0A0432-F95F-6441-CC5D-B6BB755FABF8}"/>
          </ac:spMkLst>
        </pc:spChg>
        <pc:spChg chg="add del">
          <ac:chgData name="Klaway Dev" userId="4ef42d7778111949" providerId="Windows Live" clId="Web-{90AEAD7F-DB9A-8A88-7005-4E84E6E2D408}" dt="2024-11-22T20:31:24.914" v="7"/>
          <ac:spMkLst>
            <pc:docMk/>
            <pc:sldMk cId="1351651579" sldId="256"/>
            <ac:spMk id="28" creationId="{3F0586C3-A19F-D214-ABDE-30AD5B6669E5}"/>
          </ac:spMkLst>
        </pc:spChg>
        <pc:spChg chg="add del">
          <ac:chgData name="Klaway Dev" userId="4ef42d7778111949" providerId="Windows Live" clId="Web-{90AEAD7F-DB9A-8A88-7005-4E84E6E2D408}" dt="2024-11-22T20:31:31.540" v="9"/>
          <ac:spMkLst>
            <pc:docMk/>
            <pc:sldMk cId="1351651579" sldId="256"/>
            <ac:spMk id="31" creationId="{B6D694DB-A3FC-4F14-A225-17BEBA4416DA}"/>
          </ac:spMkLst>
        </pc:spChg>
        <pc:spChg chg="add del">
          <ac:chgData name="Klaway Dev" userId="4ef42d7778111949" providerId="Windows Live" clId="Web-{90AEAD7F-DB9A-8A88-7005-4E84E6E2D408}" dt="2024-11-22T20:31:58.681" v="11"/>
          <ac:spMkLst>
            <pc:docMk/>
            <pc:sldMk cId="1351651579" sldId="256"/>
            <ac:spMk id="38" creationId="{7FEECB93-933C-477B-BC7D-C2F2F6271A66}"/>
          </ac:spMkLst>
        </pc:spChg>
        <pc:spChg chg="add del">
          <ac:chgData name="Klaway Dev" userId="4ef42d7778111949" providerId="Windows Live" clId="Web-{90AEAD7F-DB9A-8A88-7005-4E84E6E2D408}" dt="2024-11-22T20:31:58.681" v="11"/>
          <ac:spMkLst>
            <pc:docMk/>
            <pc:sldMk cId="1351651579" sldId="256"/>
            <ac:spMk id="40" creationId="{497BC505-FE0C-4637-A29D-B71DFBBBAA71}"/>
          </ac:spMkLst>
        </pc:spChg>
        <pc:spChg chg="add del">
          <ac:chgData name="Klaway Dev" userId="4ef42d7778111949" providerId="Windows Live" clId="Web-{90AEAD7F-DB9A-8A88-7005-4E84E6E2D408}" dt="2024-11-22T20:34:07.294" v="15"/>
          <ac:spMkLst>
            <pc:docMk/>
            <pc:sldMk cId="1351651579" sldId="256"/>
            <ac:spMk id="47" creationId="{79C60ED7-11F7-478C-AC8E-0865FABDACBF}"/>
          </ac:spMkLst>
        </pc:spChg>
        <pc:spChg chg="add del">
          <ac:chgData name="Klaway Dev" userId="4ef42d7778111949" providerId="Windows Live" clId="Web-{90AEAD7F-DB9A-8A88-7005-4E84E6E2D408}" dt="2024-11-22T20:34:07.294" v="15"/>
          <ac:spMkLst>
            <pc:docMk/>
            <pc:sldMk cId="1351651579" sldId="256"/>
            <ac:spMk id="48" creationId="{D472C551-D440-40DF-9260-BDB9AC40960A}"/>
          </ac:spMkLst>
        </pc:spChg>
        <pc:spChg chg="add del">
          <ac:chgData name="Klaway Dev" userId="4ef42d7778111949" providerId="Windows Live" clId="Web-{90AEAD7F-DB9A-8A88-7005-4E84E6E2D408}" dt="2024-11-22T20:34:07.294" v="15"/>
          <ac:spMkLst>
            <pc:docMk/>
            <pc:sldMk cId="1351651579" sldId="256"/>
            <ac:spMk id="51" creationId="{508BEF50-7B1E-49A4-BC19-5F4F1D755E64}"/>
          </ac:spMkLst>
        </pc:spChg>
        <pc:spChg chg="add del">
          <ac:chgData name="Klaway Dev" userId="4ef42d7778111949" providerId="Windows Live" clId="Web-{90AEAD7F-DB9A-8A88-7005-4E84E6E2D408}" dt="2024-11-22T20:34:07.294" v="15"/>
          <ac:spMkLst>
            <pc:docMk/>
            <pc:sldMk cId="1351651579" sldId="256"/>
            <ac:spMk id="52" creationId="{3FBAD350-5664-4811-A208-657FB882D350}"/>
          </ac:spMkLst>
        </pc:spChg>
        <pc:spChg chg="add del">
          <ac:chgData name="Klaway Dev" userId="4ef42d7778111949" providerId="Windows Live" clId="Web-{90AEAD7F-DB9A-8A88-7005-4E84E6E2D408}" dt="2024-11-22T20:34:07.294" v="15"/>
          <ac:spMkLst>
            <pc:docMk/>
            <pc:sldMk cId="1351651579" sldId="256"/>
            <ac:spMk id="53" creationId="{C39ADB8F-D187-49D7-BDCF-C1B6DC727068}"/>
          </ac:spMkLst>
        </pc:spChg>
        <pc:spChg chg="add del">
          <ac:chgData name="Klaway Dev" userId="4ef42d7778111949" providerId="Windows Live" clId="Web-{90AEAD7F-DB9A-8A88-7005-4E84E6E2D408}" dt="2024-11-22T20:34:46.139" v="18"/>
          <ac:spMkLst>
            <pc:docMk/>
            <pc:sldMk cId="1351651579" sldId="256"/>
            <ac:spMk id="58" creationId="{609CB703-C563-4F1F-BF28-83C06E978C4F}"/>
          </ac:spMkLst>
        </pc:spChg>
        <pc:spChg chg="add del">
          <ac:chgData name="Klaway Dev" userId="4ef42d7778111949" providerId="Windows Live" clId="Web-{90AEAD7F-DB9A-8A88-7005-4E84E6E2D408}" dt="2024-11-22T20:34:46.139" v="18"/>
          <ac:spMkLst>
            <pc:docMk/>
            <pc:sldMk cId="1351651579" sldId="256"/>
            <ac:spMk id="62" creationId="{C5CB530E-515E-412C-9DF1-5F8FFBD6F383}"/>
          </ac:spMkLst>
        </pc:spChg>
        <pc:spChg chg="add del">
          <ac:chgData name="Klaway Dev" userId="4ef42d7778111949" providerId="Windows Live" clId="Web-{90AEAD7F-DB9A-8A88-7005-4E84E6E2D408}" dt="2024-11-22T20:34:46.139" v="18"/>
          <ac:spMkLst>
            <pc:docMk/>
            <pc:sldMk cId="1351651579" sldId="256"/>
            <ac:spMk id="64" creationId="{AEA7509D-F04F-40CB-A0B3-EEF16499CC9F}"/>
          </ac:spMkLst>
        </pc:spChg>
        <pc:spChg chg="add del">
          <ac:chgData name="Klaway Dev" userId="4ef42d7778111949" providerId="Windows Live" clId="Web-{90AEAD7F-DB9A-8A88-7005-4E84E6E2D408}" dt="2024-11-22T20:34:46.139" v="18"/>
          <ac:spMkLst>
            <pc:docMk/>
            <pc:sldMk cId="1351651579" sldId="256"/>
            <ac:spMk id="66" creationId="{712D4376-A578-4FF1-94FC-245E7A6A489F}"/>
          </ac:spMkLst>
        </pc:spChg>
        <pc:spChg chg="add del">
          <ac:chgData name="Klaway Dev" userId="4ef42d7778111949" providerId="Windows Live" clId="Web-{90AEAD7F-DB9A-8A88-7005-4E84E6E2D408}" dt="2024-11-22T20:35:03.968" v="22"/>
          <ac:spMkLst>
            <pc:docMk/>
            <pc:sldMk cId="1351651579" sldId="256"/>
            <ac:spMk id="71" creationId="{609CB703-C563-4F1F-BF28-83C06E978C4F}"/>
          </ac:spMkLst>
        </pc:spChg>
        <pc:spChg chg="add del">
          <ac:chgData name="Klaway Dev" userId="4ef42d7778111949" providerId="Windows Live" clId="Web-{90AEAD7F-DB9A-8A88-7005-4E84E6E2D408}" dt="2024-11-22T20:35:03.968" v="22"/>
          <ac:spMkLst>
            <pc:docMk/>
            <pc:sldMk cId="1351651579" sldId="256"/>
            <ac:spMk id="73" creationId="{5DFC1D2F-D2C1-4B4C-A109-43567B85E662}"/>
          </ac:spMkLst>
        </pc:spChg>
        <pc:spChg chg="add del">
          <ac:chgData name="Klaway Dev" userId="4ef42d7778111949" providerId="Windows Live" clId="Web-{90AEAD7F-DB9A-8A88-7005-4E84E6E2D408}" dt="2024-11-22T20:35:03.968" v="22"/>
          <ac:spMkLst>
            <pc:docMk/>
            <pc:sldMk cId="1351651579" sldId="256"/>
            <ac:spMk id="75" creationId="{FDE74ABC-C18D-4D27-A77F-43594963B899}"/>
          </ac:spMkLst>
        </pc:spChg>
        <pc:spChg chg="add del">
          <ac:chgData name="Klaway Dev" userId="4ef42d7778111949" providerId="Windows Live" clId="Web-{90AEAD7F-DB9A-8A88-7005-4E84E6E2D408}" dt="2024-11-22T20:35:03.968" v="22"/>
          <ac:spMkLst>
            <pc:docMk/>
            <pc:sldMk cId="1351651579" sldId="256"/>
            <ac:spMk id="79" creationId="{1CF7DF92-B01A-4340-9465-5B2DC96507A4}"/>
          </ac:spMkLst>
        </pc:spChg>
        <pc:spChg chg="add">
          <ac:chgData name="Klaway Dev" userId="4ef42d7778111949" providerId="Windows Live" clId="Web-{90AEAD7F-DB9A-8A88-7005-4E84E6E2D408}" dt="2024-11-22T20:35:03.968" v="22"/>
          <ac:spMkLst>
            <pc:docMk/>
            <pc:sldMk cId="1351651579" sldId="256"/>
            <ac:spMk id="84" creationId="{EFA9B6C6-A247-48A8-9A1C-1E36FA9456B5}"/>
          </ac:spMkLst>
        </pc:spChg>
        <pc:spChg chg="add">
          <ac:chgData name="Klaway Dev" userId="4ef42d7778111949" providerId="Windows Live" clId="Web-{90AEAD7F-DB9A-8A88-7005-4E84E6E2D408}" dt="2024-11-22T20:35:03.968" v="22"/>
          <ac:spMkLst>
            <pc:docMk/>
            <pc:sldMk cId="1351651579" sldId="256"/>
            <ac:spMk id="86" creationId="{C5CB530E-515E-412C-9DF1-5F8FFBD6F383}"/>
          </ac:spMkLst>
        </pc:spChg>
        <pc:spChg chg="add">
          <ac:chgData name="Klaway Dev" userId="4ef42d7778111949" providerId="Windows Live" clId="Web-{90AEAD7F-DB9A-8A88-7005-4E84E6E2D408}" dt="2024-11-22T20:35:03.968" v="22"/>
          <ac:spMkLst>
            <pc:docMk/>
            <pc:sldMk cId="1351651579" sldId="256"/>
            <ac:spMk id="88" creationId="{712D4376-A578-4FF1-94FC-245E7A6A489F}"/>
          </ac:spMkLst>
        </pc:spChg>
        <pc:spChg chg="add">
          <ac:chgData name="Klaway Dev" userId="4ef42d7778111949" providerId="Windows Live" clId="Web-{90AEAD7F-DB9A-8A88-7005-4E84E6E2D408}" dt="2024-11-22T20:35:03.968" v="22"/>
          <ac:spMkLst>
            <pc:docMk/>
            <pc:sldMk cId="1351651579" sldId="256"/>
            <ac:spMk id="90" creationId="{AEA7509D-F04F-40CB-A0B3-EEF16499CC9F}"/>
          </ac:spMkLst>
        </pc:spChg>
        <pc:grpChg chg="add del">
          <ac:chgData name="Klaway Dev" userId="4ef42d7778111949" providerId="Windows Live" clId="Web-{90AEAD7F-DB9A-8A88-7005-4E84E6E2D408}" dt="2024-11-22T20:31:31.540" v="9"/>
          <ac:grpSpMkLst>
            <pc:docMk/>
            <pc:sldMk cId="1351651579" sldId="256"/>
            <ac:grpSpMk id="33" creationId="{D4433877-8295-4A0D-94F7-BFD8A63360E4}"/>
          </ac:grpSpMkLst>
        </pc:grpChg>
        <pc:grpChg chg="add del">
          <ac:chgData name="Klaway Dev" userId="4ef42d7778111949" providerId="Windows Live" clId="Web-{90AEAD7F-DB9A-8A88-7005-4E84E6E2D408}" dt="2024-11-22T20:31:58.681" v="11"/>
          <ac:grpSpMkLst>
            <pc:docMk/>
            <pc:sldMk cId="1351651579" sldId="256"/>
            <ac:grpSpMk id="41" creationId="{F2FD01A0-E6FF-41CD-AEBD-279232B90D43}"/>
          </ac:grpSpMkLst>
        </pc:grpChg>
        <pc:grpChg chg="add del">
          <ac:chgData name="Klaway Dev" userId="4ef42d7778111949" providerId="Windows Live" clId="Web-{90AEAD7F-DB9A-8A88-7005-4E84E6E2D408}" dt="2024-11-22T20:31:58.681" v="11"/>
          <ac:grpSpMkLst>
            <pc:docMk/>
            <pc:sldMk cId="1351651579" sldId="256"/>
            <ac:grpSpMk id="43" creationId="{3C9AA14C-80A4-427C-A911-28CD20C56E5E}"/>
          </ac:grpSpMkLst>
        </pc:grpChg>
        <pc:picChg chg="add del">
          <ac:chgData name="Klaway Dev" userId="4ef42d7778111949" providerId="Windows Live" clId="Web-{90AEAD7F-DB9A-8A88-7005-4E84E6E2D408}" dt="2024-11-22T20:30:44.632" v="1"/>
          <ac:picMkLst>
            <pc:docMk/>
            <pc:sldMk cId="1351651579" sldId="256"/>
            <ac:picMk id="4" creationId="{4EE8F6D2-33D4-0C35-873A-E94D84A9108C}"/>
          </ac:picMkLst>
        </pc:picChg>
        <pc:picChg chg="add mod ord">
          <ac:chgData name="Klaway Dev" userId="4ef42d7778111949" providerId="Windows Live" clId="Web-{90AEAD7F-DB9A-8A88-7005-4E84E6E2D408}" dt="2024-11-22T20:35:03.968" v="22"/>
          <ac:picMkLst>
            <pc:docMk/>
            <pc:sldMk cId="1351651579" sldId="256"/>
            <ac:picMk id="5" creationId="{CB835157-41DC-B086-21D0-21E5C836FCC6}"/>
          </ac:picMkLst>
        </pc:picChg>
        <pc:picChg chg="add mod ord">
          <ac:chgData name="Klaway Dev" userId="4ef42d7778111949" providerId="Windows Live" clId="Web-{90AEAD7F-DB9A-8A88-7005-4E84E6E2D408}" dt="2024-11-22T20:35:03.968" v="22"/>
          <ac:picMkLst>
            <pc:docMk/>
            <pc:sldMk cId="1351651579" sldId="256"/>
            <ac:picMk id="6" creationId="{CC0F4AB2-B2B9-57B7-AD67-5CEA7EB9EE30}"/>
          </ac:picMkLst>
        </pc:picChg>
        <pc:picChg chg="add del">
          <ac:chgData name="Klaway Dev" userId="4ef42d7778111949" providerId="Windows Live" clId="Web-{90AEAD7F-DB9A-8A88-7005-4E84E6E2D408}" dt="2024-11-22T20:31:04.554" v="3"/>
          <ac:picMkLst>
            <pc:docMk/>
            <pc:sldMk cId="1351651579" sldId="256"/>
            <ac:picMk id="18" creationId="{B29AB4CF-4035-4768-0350-739EE886B8B8}"/>
          </ac:picMkLst>
        </pc:picChg>
        <pc:picChg chg="add del">
          <ac:chgData name="Klaway Dev" userId="4ef42d7778111949" providerId="Windows Live" clId="Web-{90AEAD7F-DB9A-8A88-7005-4E84E6E2D408}" dt="2024-11-22T20:31:21.852" v="5"/>
          <ac:picMkLst>
            <pc:docMk/>
            <pc:sldMk cId="1351651579" sldId="256"/>
            <ac:picMk id="21" creationId="{0DC6A97B-B2A3-F3CF-A75C-B170D416A848}"/>
          </ac:picMkLst>
        </pc:picChg>
        <pc:picChg chg="add del">
          <ac:chgData name="Klaway Dev" userId="4ef42d7778111949" providerId="Windows Live" clId="Web-{90AEAD7F-DB9A-8A88-7005-4E84E6E2D408}" dt="2024-11-22T20:31:24.914" v="7"/>
          <ac:picMkLst>
            <pc:docMk/>
            <pc:sldMk cId="1351651579" sldId="256"/>
            <ac:picMk id="26" creationId="{4EE8F6D2-33D4-0C35-873A-E94D84A9108C}"/>
          </ac:picMkLst>
        </pc:picChg>
        <pc:picChg chg="add del">
          <ac:chgData name="Klaway Dev" userId="4ef42d7778111949" providerId="Windows Live" clId="Web-{90AEAD7F-DB9A-8A88-7005-4E84E6E2D408}" dt="2024-11-22T20:31:31.540" v="9"/>
          <ac:picMkLst>
            <pc:docMk/>
            <pc:sldMk cId="1351651579" sldId="256"/>
            <ac:picMk id="32" creationId="{0124E8AA-4EB1-F22B-09A7-E063AA42774A}"/>
          </ac:picMkLst>
        </pc:picChg>
        <pc:picChg chg="add del">
          <ac:chgData name="Klaway Dev" userId="4ef42d7778111949" providerId="Windows Live" clId="Web-{90AEAD7F-DB9A-8A88-7005-4E84E6E2D408}" dt="2024-11-22T20:31:58.681" v="11"/>
          <ac:picMkLst>
            <pc:docMk/>
            <pc:sldMk cId="1351651579" sldId="256"/>
            <ac:picMk id="39" creationId="{5441CB26-FDCD-A654-A628-7220A2DD8942}"/>
          </ac:picMkLst>
        </pc:picChg>
        <pc:picChg chg="add del mod ord">
          <ac:chgData name="Klaway Dev" userId="4ef42d7778111949" providerId="Windows Live" clId="Web-{90AEAD7F-DB9A-8A88-7005-4E84E6E2D408}" dt="2024-11-22T20:34:59.186" v="21"/>
          <ac:picMkLst>
            <pc:docMk/>
            <pc:sldMk cId="1351651579" sldId="256"/>
            <ac:picMk id="49" creationId="{7856BDCA-EA12-A35C-5883-214C2E698C12}"/>
          </ac:picMkLst>
        </pc:picChg>
        <pc:cxnChg chg="add del">
          <ac:chgData name="Klaway Dev" userId="4ef42d7778111949" providerId="Windows Live" clId="Web-{90AEAD7F-DB9A-8A88-7005-4E84E6E2D408}" dt="2024-11-22T20:30:44.632" v="1"/>
          <ac:cxnSpMkLst>
            <pc:docMk/>
            <pc:sldMk cId="1351651579" sldId="256"/>
            <ac:cxnSpMk id="15" creationId="{414C5C93-B9E9-4392-ADCF-ABF21209DD56}"/>
          </ac:cxnSpMkLst>
        </pc:cxnChg>
        <pc:cxnChg chg="add del">
          <ac:chgData name="Klaway Dev" userId="4ef42d7778111949" providerId="Windows Live" clId="Web-{90AEAD7F-DB9A-8A88-7005-4E84E6E2D408}" dt="2024-11-22T20:31:24.914" v="7"/>
          <ac:cxnSpMkLst>
            <pc:docMk/>
            <pc:sldMk cId="1351651579" sldId="256"/>
            <ac:cxnSpMk id="29" creationId="{414C5C93-B9E9-4392-ADCF-ABF21209DD56}"/>
          </ac:cxnSpMkLst>
        </pc:cxnChg>
        <pc:cxnChg chg="add del">
          <ac:chgData name="Klaway Dev" userId="4ef42d7778111949" providerId="Windows Live" clId="Web-{90AEAD7F-DB9A-8A88-7005-4E84E6E2D408}" dt="2024-11-22T20:34:07.294" v="15"/>
          <ac:cxnSpMkLst>
            <pc:docMk/>
            <pc:sldMk cId="1351651579" sldId="256"/>
            <ac:cxnSpMk id="50" creationId="{56020367-4FD5-4596-8E10-C5F095CD8DBF}"/>
          </ac:cxnSpMkLst>
        </pc:cxnChg>
        <pc:cxnChg chg="add del">
          <ac:chgData name="Klaway Dev" userId="4ef42d7778111949" providerId="Windows Live" clId="Web-{90AEAD7F-DB9A-8A88-7005-4E84E6E2D408}" dt="2024-11-22T20:34:46.139" v="18"/>
          <ac:cxnSpMkLst>
            <pc:docMk/>
            <pc:sldMk cId="1351651579" sldId="256"/>
            <ac:cxnSpMk id="60" creationId="{56020367-4FD5-4596-8E10-C5F095CD8DBF}"/>
          </ac:cxnSpMkLst>
        </pc:cxnChg>
        <pc:cxnChg chg="add del">
          <ac:chgData name="Klaway Dev" userId="4ef42d7778111949" providerId="Windows Live" clId="Web-{90AEAD7F-DB9A-8A88-7005-4E84E6E2D408}" dt="2024-11-22T20:35:03.968" v="22"/>
          <ac:cxnSpMkLst>
            <pc:docMk/>
            <pc:sldMk cId="1351651579" sldId="256"/>
            <ac:cxnSpMk id="77" creationId="{56020367-4FD5-4596-8E10-C5F095CD8DBF}"/>
          </ac:cxnSpMkLst>
        </pc:cxnChg>
        <pc:cxnChg chg="add">
          <ac:chgData name="Klaway Dev" userId="4ef42d7778111949" providerId="Windows Live" clId="Web-{90AEAD7F-DB9A-8A88-7005-4E84E6E2D408}" dt="2024-11-22T20:35:03.968" v="22"/>
          <ac:cxnSpMkLst>
            <pc:docMk/>
            <pc:sldMk cId="1351651579" sldId="256"/>
            <ac:cxnSpMk id="92" creationId="{56020367-4FD5-4596-8E10-C5F095CD8DBF}"/>
          </ac:cxnSpMkLst>
        </pc:cxnChg>
      </pc:sldChg>
      <pc:sldChg chg="addSp delSp modSp new mod setBg">
        <pc:chgData name="Klaway Dev" userId="4ef42d7778111949" providerId="Windows Live" clId="Web-{90AEAD7F-DB9A-8A88-7005-4E84E6E2D408}" dt="2024-11-22T20:49:34.571" v="141" actId="1076"/>
        <pc:sldMkLst>
          <pc:docMk/>
          <pc:sldMk cId="1192911130" sldId="257"/>
        </pc:sldMkLst>
        <pc:spChg chg="mod">
          <ac:chgData name="Klaway Dev" userId="4ef42d7778111949" providerId="Windows Live" clId="Web-{90AEAD7F-DB9A-8A88-7005-4E84E6E2D408}" dt="2024-11-22T20:48:44.335" v="120"/>
          <ac:spMkLst>
            <pc:docMk/>
            <pc:sldMk cId="1192911130" sldId="257"/>
            <ac:spMk id="2" creationId="{7E9EA382-CBF7-37AE-FA2F-4AB23A9272D0}"/>
          </ac:spMkLst>
        </pc:spChg>
        <pc:spChg chg="mod ord">
          <ac:chgData name="Klaway Dev" userId="4ef42d7778111949" providerId="Windows Live" clId="Web-{90AEAD7F-DB9A-8A88-7005-4E84E6E2D408}" dt="2024-11-22T20:48:44.335" v="120"/>
          <ac:spMkLst>
            <pc:docMk/>
            <pc:sldMk cId="1192911130" sldId="257"/>
            <ac:spMk id="3" creationId="{A1574FF9-EEDF-2B01-2B7D-4F8380955341}"/>
          </ac:spMkLst>
        </pc:spChg>
        <pc:spChg chg="add mod">
          <ac:chgData name="Klaway Dev" userId="4ef42d7778111949" providerId="Windows Live" clId="Web-{90AEAD7F-DB9A-8A88-7005-4E84E6E2D408}" dt="2024-11-22T20:49:34.571" v="141" actId="1076"/>
          <ac:spMkLst>
            <pc:docMk/>
            <pc:sldMk cId="1192911130" sldId="257"/>
            <ac:spMk id="5" creationId="{40D6A92C-4E6A-F515-AB64-3DAA16392561}"/>
          </ac:spMkLst>
        </pc:spChg>
        <pc:spChg chg="add del">
          <ac:chgData name="Klaway Dev" userId="4ef42d7778111949" providerId="Windows Live" clId="Web-{90AEAD7F-DB9A-8A88-7005-4E84E6E2D408}" dt="2024-11-22T20:48:44.335" v="120"/>
          <ac:spMkLst>
            <pc:docMk/>
            <pc:sldMk cId="1192911130" sldId="257"/>
            <ac:spMk id="9" creationId="{A2679492-7988-4050-9056-542444452411}"/>
          </ac:spMkLst>
        </pc:spChg>
        <pc:spChg chg="add del">
          <ac:chgData name="Klaway Dev" userId="4ef42d7778111949" providerId="Windows Live" clId="Web-{90AEAD7F-DB9A-8A88-7005-4E84E6E2D408}" dt="2024-11-22T20:48:44.335" v="120"/>
          <ac:spMkLst>
            <pc:docMk/>
            <pc:sldMk cId="1192911130" sldId="257"/>
            <ac:spMk id="11" creationId="{B091B163-7D61-4891-ABCF-5C13D9C418D0}"/>
          </ac:spMkLst>
        </pc:spChg>
        <pc:spChg chg="add">
          <ac:chgData name="Klaway Dev" userId="4ef42d7778111949" providerId="Windows Live" clId="Web-{90AEAD7F-DB9A-8A88-7005-4E84E6E2D408}" dt="2024-11-22T20:48:44.335" v="120"/>
          <ac:spMkLst>
            <pc:docMk/>
            <pc:sldMk cId="1192911130" sldId="257"/>
            <ac:spMk id="18" creationId="{D9A7F3BF-8763-4074-AD77-92790AF314D1}"/>
          </ac:spMkLst>
        </pc:spChg>
        <pc:spChg chg="add">
          <ac:chgData name="Klaway Dev" userId="4ef42d7778111949" providerId="Windows Live" clId="Web-{90AEAD7F-DB9A-8A88-7005-4E84E6E2D408}" dt="2024-11-22T20:48:44.335" v="120"/>
          <ac:spMkLst>
            <pc:docMk/>
            <pc:sldMk cId="1192911130" sldId="257"/>
            <ac:spMk id="22" creationId="{6CB927A4-E432-4310-9CD5-E89FF5063179}"/>
          </ac:spMkLst>
        </pc:spChg>
        <pc:spChg chg="add">
          <ac:chgData name="Klaway Dev" userId="4ef42d7778111949" providerId="Windows Live" clId="Web-{90AEAD7F-DB9A-8A88-7005-4E84E6E2D408}" dt="2024-11-22T20:48:44.335" v="120"/>
          <ac:spMkLst>
            <pc:docMk/>
            <pc:sldMk cId="1192911130" sldId="257"/>
            <ac:spMk id="24" creationId="{E3020543-B24B-4EC4-8FFC-8DD88EEA91A8}"/>
          </ac:spMkLst>
        </pc:spChg>
        <pc:spChg chg="add">
          <ac:chgData name="Klaway Dev" userId="4ef42d7778111949" providerId="Windows Live" clId="Web-{90AEAD7F-DB9A-8A88-7005-4E84E6E2D408}" dt="2024-11-22T20:48:44.335" v="120"/>
          <ac:spMkLst>
            <pc:docMk/>
            <pc:sldMk cId="1192911130" sldId="257"/>
            <ac:spMk id="26" creationId="{1453BF6C-B012-48B7-B4E8-6D7AC7C27D02}"/>
          </ac:spMkLst>
        </pc:spChg>
        <pc:picChg chg="add mod ord">
          <ac:chgData name="Klaway Dev" userId="4ef42d7778111949" providerId="Windows Live" clId="Web-{90AEAD7F-DB9A-8A88-7005-4E84E6E2D408}" dt="2024-11-22T20:49:03.945" v="121"/>
          <ac:picMkLst>
            <pc:docMk/>
            <pc:sldMk cId="1192911130" sldId="257"/>
            <ac:picMk id="4" creationId="{1D682289-1AE9-6E9B-13DB-36EF0BA185F3}"/>
          </ac:picMkLst>
        </pc:picChg>
        <pc:cxnChg chg="add del">
          <ac:chgData name="Klaway Dev" userId="4ef42d7778111949" providerId="Windows Live" clId="Web-{90AEAD7F-DB9A-8A88-7005-4E84E6E2D408}" dt="2024-11-22T20:48:44.335" v="120"/>
          <ac:cxnSpMkLst>
            <pc:docMk/>
            <pc:sldMk cId="1192911130" sldId="257"/>
            <ac:cxnSpMk id="13" creationId="{C49DA8F6-BCC1-4447-B54C-57856834B94B}"/>
          </ac:cxnSpMkLst>
        </pc:cxnChg>
        <pc:cxnChg chg="add">
          <ac:chgData name="Klaway Dev" userId="4ef42d7778111949" providerId="Windows Live" clId="Web-{90AEAD7F-DB9A-8A88-7005-4E84E6E2D408}" dt="2024-11-22T20:48:44.335" v="120"/>
          <ac:cxnSpMkLst>
            <pc:docMk/>
            <pc:sldMk cId="1192911130" sldId="257"/>
            <ac:cxnSpMk id="20" creationId="{C49DA8F6-BCC1-4447-B54C-57856834B94B}"/>
          </ac:cxnSpMkLst>
        </pc:cxnChg>
      </pc:sldChg>
      <pc:sldChg chg="addSp delSp modSp new mod setBg">
        <pc:chgData name="Klaway Dev" userId="4ef42d7778111949" providerId="Windows Live" clId="Web-{90AEAD7F-DB9A-8A88-7005-4E84E6E2D408}" dt="2024-11-22T20:42:43.544" v="78" actId="20577"/>
        <pc:sldMkLst>
          <pc:docMk/>
          <pc:sldMk cId="1702553394" sldId="258"/>
        </pc:sldMkLst>
        <pc:spChg chg="mod">
          <ac:chgData name="Klaway Dev" userId="4ef42d7778111949" providerId="Windows Live" clId="Web-{90AEAD7F-DB9A-8A88-7005-4E84E6E2D408}" dt="2024-11-22T20:42:35.231" v="73" actId="1076"/>
          <ac:spMkLst>
            <pc:docMk/>
            <pc:sldMk cId="1702553394" sldId="258"/>
            <ac:spMk id="2" creationId="{C1AE6370-286D-FC86-39C8-525743BACEB6}"/>
          </ac:spMkLst>
        </pc:spChg>
        <pc:spChg chg="mod ord">
          <ac:chgData name="Klaway Dev" userId="4ef42d7778111949" providerId="Windows Live" clId="Web-{90AEAD7F-DB9A-8A88-7005-4E84E6E2D408}" dt="2024-11-22T20:42:43.544" v="78" actId="20577"/>
          <ac:spMkLst>
            <pc:docMk/>
            <pc:sldMk cId="1702553394" sldId="258"/>
            <ac:spMk id="3" creationId="{4A0B1CBC-008A-CEEB-A5CB-D3624E74FEFE}"/>
          </ac:spMkLst>
        </pc:spChg>
        <pc:spChg chg="add del">
          <ac:chgData name="Klaway Dev" userId="4ef42d7778111949" providerId="Windows Live" clId="Web-{90AEAD7F-DB9A-8A88-7005-4E84E6E2D408}" dt="2024-11-22T20:42:06.886" v="59"/>
          <ac:spMkLst>
            <pc:docMk/>
            <pc:sldMk cId="1702553394" sldId="258"/>
            <ac:spMk id="9" creationId="{327D73B4-9F5C-4A64-A179-51B9500CB8B5}"/>
          </ac:spMkLst>
        </pc:spChg>
        <pc:spChg chg="add del">
          <ac:chgData name="Klaway Dev" userId="4ef42d7778111949" providerId="Windows Live" clId="Web-{90AEAD7F-DB9A-8A88-7005-4E84E6E2D408}" dt="2024-11-22T20:42:06.886" v="59"/>
          <ac:spMkLst>
            <pc:docMk/>
            <pc:sldMk cId="1702553394" sldId="258"/>
            <ac:spMk id="11" creationId="{C1F06963-6374-4B48-844F-071A9BAAAE02}"/>
          </ac:spMkLst>
        </pc:spChg>
        <pc:spChg chg="add del">
          <ac:chgData name="Klaway Dev" userId="4ef42d7778111949" providerId="Windows Live" clId="Web-{90AEAD7F-DB9A-8A88-7005-4E84E6E2D408}" dt="2024-11-22T20:42:06.886" v="59"/>
          <ac:spMkLst>
            <pc:docMk/>
            <pc:sldMk cId="1702553394" sldId="258"/>
            <ac:spMk id="13" creationId="{6CB927A4-E432-4310-9CD5-E89FF5063179}"/>
          </ac:spMkLst>
        </pc:spChg>
        <pc:spChg chg="add del">
          <ac:chgData name="Klaway Dev" userId="4ef42d7778111949" providerId="Windows Live" clId="Web-{90AEAD7F-DB9A-8A88-7005-4E84E6E2D408}" dt="2024-11-22T20:42:06.886" v="59"/>
          <ac:spMkLst>
            <pc:docMk/>
            <pc:sldMk cId="1702553394" sldId="258"/>
            <ac:spMk id="15" creationId="{1453BF6C-B012-48B7-B4E8-6D7AC7C27D02}"/>
          </ac:spMkLst>
        </pc:spChg>
        <pc:spChg chg="add del">
          <ac:chgData name="Klaway Dev" userId="4ef42d7778111949" providerId="Windows Live" clId="Web-{90AEAD7F-DB9A-8A88-7005-4E84E6E2D408}" dt="2024-11-22T20:42:06.886" v="59"/>
          <ac:spMkLst>
            <pc:docMk/>
            <pc:sldMk cId="1702553394" sldId="258"/>
            <ac:spMk id="17" creationId="{E3020543-B24B-4EC4-8FFC-8DD88EEA91A8}"/>
          </ac:spMkLst>
        </pc:spChg>
        <pc:spChg chg="add del">
          <ac:chgData name="Klaway Dev" userId="4ef42d7778111949" providerId="Windows Live" clId="Web-{90AEAD7F-DB9A-8A88-7005-4E84E6E2D408}" dt="2024-11-22T20:42:08.980" v="61"/>
          <ac:spMkLst>
            <pc:docMk/>
            <pc:sldMk cId="1702553394" sldId="258"/>
            <ac:spMk id="21" creationId="{A2679492-7988-4050-9056-542444452411}"/>
          </ac:spMkLst>
        </pc:spChg>
        <pc:spChg chg="add del">
          <ac:chgData name="Klaway Dev" userId="4ef42d7778111949" providerId="Windows Live" clId="Web-{90AEAD7F-DB9A-8A88-7005-4E84E6E2D408}" dt="2024-11-22T20:42:08.980" v="61"/>
          <ac:spMkLst>
            <pc:docMk/>
            <pc:sldMk cId="1702553394" sldId="258"/>
            <ac:spMk id="22" creationId="{B091B163-7D61-4891-ABCF-5C13D9C418D0}"/>
          </ac:spMkLst>
        </pc:spChg>
        <pc:spChg chg="add del">
          <ac:chgData name="Klaway Dev" userId="4ef42d7778111949" providerId="Windows Live" clId="Web-{90AEAD7F-DB9A-8A88-7005-4E84E6E2D408}" dt="2024-11-22T20:42:15.746" v="63"/>
          <ac:spMkLst>
            <pc:docMk/>
            <pc:sldMk cId="1702553394" sldId="258"/>
            <ac:spMk id="25" creationId="{327D73B4-9F5C-4A64-A179-51B9500CB8B5}"/>
          </ac:spMkLst>
        </pc:spChg>
        <pc:spChg chg="add del">
          <ac:chgData name="Klaway Dev" userId="4ef42d7778111949" providerId="Windows Live" clId="Web-{90AEAD7F-DB9A-8A88-7005-4E84E6E2D408}" dt="2024-11-22T20:42:15.746" v="63"/>
          <ac:spMkLst>
            <pc:docMk/>
            <pc:sldMk cId="1702553394" sldId="258"/>
            <ac:spMk id="26" creationId="{C1F06963-6374-4B48-844F-071A9BAAAE02}"/>
          </ac:spMkLst>
        </pc:spChg>
        <pc:spChg chg="add del">
          <ac:chgData name="Klaway Dev" userId="4ef42d7778111949" providerId="Windows Live" clId="Web-{90AEAD7F-DB9A-8A88-7005-4E84E6E2D408}" dt="2024-11-22T20:42:15.746" v="63"/>
          <ac:spMkLst>
            <pc:docMk/>
            <pc:sldMk cId="1702553394" sldId="258"/>
            <ac:spMk id="27" creationId="{6CB927A4-E432-4310-9CD5-E89FF5063179}"/>
          </ac:spMkLst>
        </pc:spChg>
        <pc:spChg chg="add del">
          <ac:chgData name="Klaway Dev" userId="4ef42d7778111949" providerId="Windows Live" clId="Web-{90AEAD7F-DB9A-8A88-7005-4E84E6E2D408}" dt="2024-11-22T20:42:15.746" v="63"/>
          <ac:spMkLst>
            <pc:docMk/>
            <pc:sldMk cId="1702553394" sldId="258"/>
            <ac:spMk id="28" creationId="{1453BF6C-B012-48B7-B4E8-6D7AC7C27D02}"/>
          </ac:spMkLst>
        </pc:spChg>
        <pc:spChg chg="add del">
          <ac:chgData name="Klaway Dev" userId="4ef42d7778111949" providerId="Windows Live" clId="Web-{90AEAD7F-DB9A-8A88-7005-4E84E6E2D408}" dt="2024-11-22T20:42:15.746" v="63"/>
          <ac:spMkLst>
            <pc:docMk/>
            <pc:sldMk cId="1702553394" sldId="258"/>
            <ac:spMk id="29" creationId="{E3020543-B24B-4EC4-8FFC-8DD88EEA91A8}"/>
          </ac:spMkLst>
        </pc:spChg>
        <pc:spChg chg="add">
          <ac:chgData name="Klaway Dev" userId="4ef42d7778111949" providerId="Windows Live" clId="Web-{90AEAD7F-DB9A-8A88-7005-4E84E6E2D408}" dt="2024-11-22T20:42:15.761" v="64"/>
          <ac:spMkLst>
            <pc:docMk/>
            <pc:sldMk cId="1702553394" sldId="258"/>
            <ac:spMk id="32" creationId="{330C0765-5A38-4A34-880C-9CC4C2E14FBA}"/>
          </ac:spMkLst>
        </pc:spChg>
        <pc:spChg chg="add">
          <ac:chgData name="Klaway Dev" userId="4ef42d7778111949" providerId="Windows Live" clId="Web-{90AEAD7F-DB9A-8A88-7005-4E84E6E2D408}" dt="2024-11-22T20:42:15.761" v="64"/>
          <ac:spMkLst>
            <pc:docMk/>
            <pc:sldMk cId="1702553394" sldId="258"/>
            <ac:spMk id="33" creationId="{B7DA268A-F88C-4936-8401-97C8C9861089}"/>
          </ac:spMkLst>
        </pc:spChg>
        <pc:spChg chg="add">
          <ac:chgData name="Klaway Dev" userId="4ef42d7778111949" providerId="Windows Live" clId="Web-{90AEAD7F-DB9A-8A88-7005-4E84E6E2D408}" dt="2024-11-22T20:42:15.761" v="64"/>
          <ac:spMkLst>
            <pc:docMk/>
            <pc:sldMk cId="1702553394" sldId="258"/>
            <ac:spMk id="34" creationId="{2E48EAB8-CD1C-4BF5-A92C-BA11919E6EDF}"/>
          </ac:spMkLst>
        </pc:spChg>
        <pc:spChg chg="add">
          <ac:chgData name="Klaway Dev" userId="4ef42d7778111949" providerId="Windows Live" clId="Web-{90AEAD7F-DB9A-8A88-7005-4E84E6E2D408}" dt="2024-11-22T20:42:15.761" v="64"/>
          <ac:spMkLst>
            <pc:docMk/>
            <pc:sldMk cId="1702553394" sldId="258"/>
            <ac:spMk id="35" creationId="{F66F957D-AE64-4187-90D7-B24F1CC27F61}"/>
          </ac:spMkLst>
        </pc:spChg>
        <pc:picChg chg="add mod">
          <ac:chgData name="Klaway Dev" userId="4ef42d7778111949" providerId="Windows Live" clId="Web-{90AEAD7F-DB9A-8A88-7005-4E84E6E2D408}" dt="2024-11-22T20:42:15.761" v="64"/>
          <ac:picMkLst>
            <pc:docMk/>
            <pc:sldMk cId="1702553394" sldId="258"/>
            <ac:picMk id="4" creationId="{9A0B8EC7-AB57-2461-8AB1-3523ACC00A78}"/>
          </ac:picMkLst>
        </pc:picChg>
        <pc:cxnChg chg="add del">
          <ac:chgData name="Klaway Dev" userId="4ef42d7778111949" providerId="Windows Live" clId="Web-{90AEAD7F-DB9A-8A88-7005-4E84E6E2D408}" dt="2024-11-22T20:42:06.886" v="59"/>
          <ac:cxnSpMkLst>
            <pc:docMk/>
            <pc:sldMk cId="1702553394" sldId="258"/>
            <ac:cxnSpMk id="19" creationId="{C49DA8F6-BCC1-4447-B54C-57856834B94B}"/>
          </ac:cxnSpMkLst>
        </pc:cxnChg>
        <pc:cxnChg chg="add del">
          <ac:chgData name="Klaway Dev" userId="4ef42d7778111949" providerId="Windows Live" clId="Web-{90AEAD7F-DB9A-8A88-7005-4E84E6E2D408}" dt="2024-11-22T20:42:08.980" v="61"/>
          <ac:cxnSpMkLst>
            <pc:docMk/>
            <pc:sldMk cId="1702553394" sldId="258"/>
            <ac:cxnSpMk id="23" creationId="{C49DA8F6-BCC1-4447-B54C-57856834B94B}"/>
          </ac:cxnSpMkLst>
        </pc:cxnChg>
        <pc:cxnChg chg="add del">
          <ac:chgData name="Klaway Dev" userId="4ef42d7778111949" providerId="Windows Live" clId="Web-{90AEAD7F-DB9A-8A88-7005-4E84E6E2D408}" dt="2024-11-22T20:42:15.746" v="63"/>
          <ac:cxnSpMkLst>
            <pc:docMk/>
            <pc:sldMk cId="1702553394" sldId="258"/>
            <ac:cxnSpMk id="30" creationId="{C49DA8F6-BCC1-4447-B54C-57856834B94B}"/>
          </ac:cxnSpMkLst>
        </pc:cxnChg>
        <pc:cxnChg chg="add">
          <ac:chgData name="Klaway Dev" userId="4ef42d7778111949" providerId="Windows Live" clId="Web-{90AEAD7F-DB9A-8A88-7005-4E84E6E2D408}" dt="2024-11-22T20:42:15.761" v="64"/>
          <ac:cxnSpMkLst>
            <pc:docMk/>
            <pc:sldMk cId="1702553394" sldId="258"/>
            <ac:cxnSpMk id="36" creationId="{C49DA8F6-BCC1-4447-B54C-57856834B94B}"/>
          </ac:cxnSpMkLst>
        </pc:cxnChg>
      </pc:sldChg>
      <pc:sldChg chg="addSp modSp new mod setBg">
        <pc:chgData name="Klaway Dev" userId="4ef42d7778111949" providerId="Windows Live" clId="Web-{90AEAD7F-DB9A-8A88-7005-4E84E6E2D408}" dt="2024-11-22T20:45:15.173" v="100" actId="1076"/>
        <pc:sldMkLst>
          <pc:docMk/>
          <pc:sldMk cId="3183080395" sldId="259"/>
        </pc:sldMkLst>
        <pc:spChg chg="mod">
          <ac:chgData name="Klaway Dev" userId="4ef42d7778111949" providerId="Windows Live" clId="Web-{90AEAD7F-DB9A-8A88-7005-4E84E6E2D408}" dt="2024-11-22T20:44:43.672" v="92" actId="1076"/>
          <ac:spMkLst>
            <pc:docMk/>
            <pc:sldMk cId="3183080395" sldId="259"/>
            <ac:spMk id="2" creationId="{928C3281-3D1F-6B4C-AF4E-9DE5727EEE65}"/>
          </ac:spMkLst>
        </pc:spChg>
        <pc:spChg chg="mod">
          <ac:chgData name="Klaway Dev" userId="4ef42d7778111949" providerId="Windows Live" clId="Web-{90AEAD7F-DB9A-8A88-7005-4E84E6E2D408}" dt="2024-11-22T20:44:50.578" v="97" actId="20577"/>
          <ac:spMkLst>
            <pc:docMk/>
            <pc:sldMk cId="3183080395" sldId="259"/>
            <ac:spMk id="3" creationId="{91E9B887-D2E1-F64A-E81E-0BC6DA85A83A}"/>
          </ac:spMkLst>
        </pc:spChg>
        <pc:spChg chg="add">
          <ac:chgData name="Klaway Dev" userId="4ef42d7778111949" providerId="Windows Live" clId="Web-{90AEAD7F-DB9A-8A88-7005-4E84E6E2D408}" dt="2024-11-22T20:44:33.422" v="90"/>
          <ac:spMkLst>
            <pc:docMk/>
            <pc:sldMk cId="3183080395" sldId="259"/>
            <ac:spMk id="9" creationId="{330C0765-5A38-4A34-880C-9CC4C2E14FBA}"/>
          </ac:spMkLst>
        </pc:spChg>
        <pc:spChg chg="add">
          <ac:chgData name="Klaway Dev" userId="4ef42d7778111949" providerId="Windows Live" clId="Web-{90AEAD7F-DB9A-8A88-7005-4E84E6E2D408}" dt="2024-11-22T20:44:33.422" v="90"/>
          <ac:spMkLst>
            <pc:docMk/>
            <pc:sldMk cId="3183080395" sldId="259"/>
            <ac:spMk id="11" creationId="{B7DA268A-F88C-4936-8401-97C8C9861089}"/>
          </ac:spMkLst>
        </pc:spChg>
        <pc:spChg chg="add">
          <ac:chgData name="Klaway Dev" userId="4ef42d7778111949" providerId="Windows Live" clId="Web-{90AEAD7F-DB9A-8A88-7005-4E84E6E2D408}" dt="2024-11-22T20:44:33.422" v="90"/>
          <ac:spMkLst>
            <pc:docMk/>
            <pc:sldMk cId="3183080395" sldId="259"/>
            <ac:spMk id="13" creationId="{2E48EAB8-CD1C-4BF5-A92C-BA11919E6EDF}"/>
          </ac:spMkLst>
        </pc:spChg>
        <pc:spChg chg="add">
          <ac:chgData name="Klaway Dev" userId="4ef42d7778111949" providerId="Windows Live" clId="Web-{90AEAD7F-DB9A-8A88-7005-4E84E6E2D408}" dt="2024-11-22T20:44:33.422" v="90"/>
          <ac:spMkLst>
            <pc:docMk/>
            <pc:sldMk cId="3183080395" sldId="259"/>
            <ac:spMk id="15" creationId="{F66F957D-AE64-4187-90D7-B24F1CC27F61}"/>
          </ac:spMkLst>
        </pc:spChg>
        <pc:picChg chg="add mod">
          <ac:chgData name="Klaway Dev" userId="4ef42d7778111949" providerId="Windows Live" clId="Web-{90AEAD7F-DB9A-8A88-7005-4E84E6E2D408}" dt="2024-11-22T20:45:15.173" v="100" actId="1076"/>
          <ac:picMkLst>
            <pc:docMk/>
            <pc:sldMk cId="3183080395" sldId="259"/>
            <ac:picMk id="4" creationId="{E02FE8EB-864B-E069-4C1F-DA4F6B58591E}"/>
          </ac:picMkLst>
        </pc:picChg>
        <pc:cxnChg chg="add">
          <ac:chgData name="Klaway Dev" userId="4ef42d7778111949" providerId="Windows Live" clId="Web-{90AEAD7F-DB9A-8A88-7005-4E84E6E2D408}" dt="2024-11-22T20:44:33.422" v="90"/>
          <ac:cxnSpMkLst>
            <pc:docMk/>
            <pc:sldMk cId="3183080395" sldId="259"/>
            <ac:cxnSpMk id="17" creationId="{C49DA8F6-BCC1-4447-B54C-57856834B94B}"/>
          </ac:cxnSpMkLst>
        </pc:cxnChg>
      </pc:sldChg>
      <pc:sldChg chg="addSp modSp new mod setBg">
        <pc:chgData name="Klaway Dev" userId="4ef42d7778111949" providerId="Windows Live" clId="Web-{90AEAD7F-DB9A-8A88-7005-4E84E6E2D408}" dt="2024-11-22T20:46:41.035" v="117" actId="20577"/>
        <pc:sldMkLst>
          <pc:docMk/>
          <pc:sldMk cId="3022401379" sldId="260"/>
        </pc:sldMkLst>
        <pc:spChg chg="mod">
          <ac:chgData name="Klaway Dev" userId="4ef42d7778111949" providerId="Windows Live" clId="Web-{90AEAD7F-DB9A-8A88-7005-4E84E6E2D408}" dt="2024-11-22T20:46:26.362" v="108" actId="1076"/>
          <ac:spMkLst>
            <pc:docMk/>
            <pc:sldMk cId="3022401379" sldId="260"/>
            <ac:spMk id="2" creationId="{E91E4F3E-8A33-99B9-61B0-442C6D19C948}"/>
          </ac:spMkLst>
        </pc:spChg>
        <pc:spChg chg="mod">
          <ac:chgData name="Klaway Dev" userId="4ef42d7778111949" providerId="Windows Live" clId="Web-{90AEAD7F-DB9A-8A88-7005-4E84E6E2D408}" dt="2024-11-22T20:46:41.035" v="117" actId="20577"/>
          <ac:spMkLst>
            <pc:docMk/>
            <pc:sldMk cId="3022401379" sldId="260"/>
            <ac:spMk id="3" creationId="{38E2403E-E6BE-80C7-66BD-320060DA85B0}"/>
          </ac:spMkLst>
        </pc:spChg>
        <pc:spChg chg="add">
          <ac:chgData name="Klaway Dev" userId="4ef42d7778111949" providerId="Windows Live" clId="Web-{90AEAD7F-DB9A-8A88-7005-4E84E6E2D408}" dt="2024-11-22T20:46:21.237" v="107"/>
          <ac:spMkLst>
            <pc:docMk/>
            <pc:sldMk cId="3022401379" sldId="260"/>
            <ac:spMk id="9" creationId="{330C0765-5A38-4A34-880C-9CC4C2E14FBA}"/>
          </ac:spMkLst>
        </pc:spChg>
        <pc:spChg chg="add">
          <ac:chgData name="Klaway Dev" userId="4ef42d7778111949" providerId="Windows Live" clId="Web-{90AEAD7F-DB9A-8A88-7005-4E84E6E2D408}" dt="2024-11-22T20:46:21.237" v="107"/>
          <ac:spMkLst>
            <pc:docMk/>
            <pc:sldMk cId="3022401379" sldId="260"/>
            <ac:spMk id="11" creationId="{B7DA268A-F88C-4936-8401-97C8C9861089}"/>
          </ac:spMkLst>
        </pc:spChg>
        <pc:spChg chg="add">
          <ac:chgData name="Klaway Dev" userId="4ef42d7778111949" providerId="Windows Live" clId="Web-{90AEAD7F-DB9A-8A88-7005-4E84E6E2D408}" dt="2024-11-22T20:46:21.237" v="107"/>
          <ac:spMkLst>
            <pc:docMk/>
            <pc:sldMk cId="3022401379" sldId="260"/>
            <ac:spMk id="13" creationId="{2E48EAB8-CD1C-4BF5-A92C-BA11919E6EDF}"/>
          </ac:spMkLst>
        </pc:spChg>
        <pc:spChg chg="add">
          <ac:chgData name="Klaway Dev" userId="4ef42d7778111949" providerId="Windows Live" clId="Web-{90AEAD7F-DB9A-8A88-7005-4E84E6E2D408}" dt="2024-11-22T20:46:21.237" v="107"/>
          <ac:spMkLst>
            <pc:docMk/>
            <pc:sldMk cId="3022401379" sldId="260"/>
            <ac:spMk id="15" creationId="{F66F957D-AE64-4187-90D7-B24F1CC27F61}"/>
          </ac:spMkLst>
        </pc:spChg>
        <pc:picChg chg="add mod">
          <ac:chgData name="Klaway Dev" userId="4ef42d7778111949" providerId="Windows Live" clId="Web-{90AEAD7F-DB9A-8A88-7005-4E84E6E2D408}" dt="2024-11-22T20:46:21.237" v="107"/>
          <ac:picMkLst>
            <pc:docMk/>
            <pc:sldMk cId="3022401379" sldId="260"/>
            <ac:picMk id="4" creationId="{B9A85D8B-0123-5F3D-9A55-A33F47045ABC}"/>
          </ac:picMkLst>
        </pc:picChg>
        <pc:cxnChg chg="add">
          <ac:chgData name="Klaway Dev" userId="4ef42d7778111949" providerId="Windows Live" clId="Web-{90AEAD7F-DB9A-8A88-7005-4E84E6E2D408}" dt="2024-11-22T20:46:21.237" v="107"/>
          <ac:cxnSpMkLst>
            <pc:docMk/>
            <pc:sldMk cId="3022401379" sldId="260"/>
            <ac:cxnSpMk id="17" creationId="{C49DA8F6-BCC1-4447-B54C-57856834B94B}"/>
          </ac:cxnSpMkLst>
        </pc:cxnChg>
      </pc:sldChg>
      <pc:sldChg chg="modSp new">
        <pc:chgData name="Klaway Dev" userId="4ef42d7778111949" providerId="Windows Live" clId="Web-{90AEAD7F-DB9A-8A88-7005-4E84E6E2D408}" dt="2024-11-22T20:50:42.885" v="146" actId="20577"/>
        <pc:sldMkLst>
          <pc:docMk/>
          <pc:sldMk cId="3417959525" sldId="261"/>
        </pc:sldMkLst>
        <pc:spChg chg="mod">
          <ac:chgData name="Klaway Dev" userId="4ef42d7778111949" providerId="Windows Live" clId="Web-{90AEAD7F-DB9A-8A88-7005-4E84E6E2D408}" dt="2024-11-22T20:50:26.791" v="144" actId="20577"/>
          <ac:spMkLst>
            <pc:docMk/>
            <pc:sldMk cId="3417959525" sldId="261"/>
            <ac:spMk id="2" creationId="{44AD6784-1C62-B9F6-5A03-041A882B5528}"/>
          </ac:spMkLst>
        </pc:spChg>
        <pc:spChg chg="mod">
          <ac:chgData name="Klaway Dev" userId="4ef42d7778111949" providerId="Windows Live" clId="Web-{90AEAD7F-DB9A-8A88-7005-4E84E6E2D408}" dt="2024-11-22T20:50:42.885" v="146" actId="20577"/>
          <ac:spMkLst>
            <pc:docMk/>
            <pc:sldMk cId="3417959525" sldId="261"/>
            <ac:spMk id="3" creationId="{1C6C9EE4-E128-A5B4-6C86-E173657FD66A}"/>
          </ac:spMkLst>
        </pc:spChg>
      </pc:sldChg>
      <pc:sldChg chg="modSp new del ord">
        <pc:chgData name="Klaway Dev" userId="4ef42d7778111949" providerId="Windows Live" clId="Web-{90AEAD7F-DB9A-8A88-7005-4E84E6E2D408}" dt="2024-11-22T20:54:26.689" v="151"/>
        <pc:sldMkLst>
          <pc:docMk/>
          <pc:sldMk cId="3679476318" sldId="262"/>
        </pc:sldMkLst>
        <pc:spChg chg="mod">
          <ac:chgData name="Klaway Dev" userId="4ef42d7778111949" providerId="Windows Live" clId="Web-{90AEAD7F-DB9A-8A88-7005-4E84E6E2D408}" dt="2024-11-22T20:52:38.889" v="150" actId="20577"/>
          <ac:spMkLst>
            <pc:docMk/>
            <pc:sldMk cId="3679476318" sldId="262"/>
            <ac:spMk id="2" creationId="{C967C67D-2A93-76F1-579C-E2261257E65D}"/>
          </ac:spMkLst>
        </pc:spChg>
      </pc:sldChg>
      <pc:sldMasterChg chg="add del addSldLayout delSldLayout">
        <pc:chgData name="Klaway Dev" userId="4ef42d7778111949" providerId="Windows Live" clId="Web-{90AEAD7F-DB9A-8A88-7005-4E84E6E2D408}" dt="2024-11-22T20:31:58.743" v="12"/>
        <pc:sldMasterMkLst>
          <pc:docMk/>
          <pc:sldMasterMk cId="1680621068" sldId="2147483672"/>
        </pc:sldMasterMkLst>
        <pc:sldLayoutChg chg="add del">
          <pc:chgData name="Klaway Dev" userId="4ef42d7778111949" providerId="Windows Live" clId="Web-{90AEAD7F-DB9A-8A88-7005-4E84E6E2D408}" dt="2024-11-22T20:31:58.743" v="12"/>
          <pc:sldLayoutMkLst>
            <pc:docMk/>
            <pc:sldMasterMk cId="1680621068" sldId="2147483672"/>
            <pc:sldLayoutMk cId="1594894899" sldId="2147483673"/>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1530843579" sldId="2147483674"/>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414760816" sldId="2147483675"/>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4103781591" sldId="2147483676"/>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3788574439" sldId="2147483677"/>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474774930" sldId="2147483678"/>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3706888369" sldId="2147483679"/>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774435248" sldId="2147483680"/>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2317485001" sldId="2147483681"/>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763621992" sldId="2147483682"/>
          </pc:sldLayoutMkLst>
        </pc:sldLayoutChg>
        <pc:sldLayoutChg chg="add del">
          <pc:chgData name="Klaway Dev" userId="4ef42d7778111949" providerId="Windows Live" clId="Web-{90AEAD7F-DB9A-8A88-7005-4E84E6E2D408}" dt="2024-11-22T20:31:58.743" v="12"/>
          <pc:sldLayoutMkLst>
            <pc:docMk/>
            <pc:sldMasterMk cId="1680621068" sldId="2147483672"/>
            <pc:sldLayoutMk cId="1920284385" sldId="2147483683"/>
          </pc:sldLayoutMkLst>
        </pc:sldLayoutChg>
      </pc:sldMasterChg>
      <pc:sldMasterChg chg="add del replId addSldLayout delSldLayout">
        <pc:chgData name="Klaway Dev" userId="4ef42d7778111949" providerId="Windows Live" clId="Web-{90AEAD7F-DB9A-8A88-7005-4E84E6E2D408}" dt="2024-11-22T20:31:21.852" v="5"/>
        <pc:sldMasterMkLst>
          <pc:docMk/>
          <pc:sldMasterMk cId="2971160641" sldId="2147483684"/>
        </pc:sldMasterMkLst>
        <pc:sldLayoutChg chg="add del">
          <pc:chgData name="Klaway Dev" userId="4ef42d7778111949" providerId="Windows Live" clId="Web-{90AEAD7F-DB9A-8A88-7005-4E84E6E2D408}" dt="2024-11-22T20:31:21.852" v="5"/>
          <pc:sldLayoutMkLst>
            <pc:docMk/>
            <pc:sldMasterMk cId="2971160641" sldId="2147483684"/>
            <pc:sldLayoutMk cId="1697469637" sldId="2147483685"/>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2716475725" sldId="2147483686"/>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1211489366" sldId="2147483687"/>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2520108493" sldId="2147483688"/>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1264457622" sldId="2147483689"/>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896385353" sldId="2147483690"/>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2016994213" sldId="2147483691"/>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580940075" sldId="2147483692"/>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502330156" sldId="2147483693"/>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2401293505" sldId="2147483694"/>
          </pc:sldLayoutMkLst>
        </pc:sldLayoutChg>
        <pc:sldLayoutChg chg="add del replId">
          <pc:chgData name="Klaway Dev" userId="4ef42d7778111949" providerId="Windows Live" clId="Web-{90AEAD7F-DB9A-8A88-7005-4E84E6E2D408}" dt="2024-11-22T20:31:21.852" v="5"/>
          <pc:sldLayoutMkLst>
            <pc:docMk/>
            <pc:sldMasterMk cId="2971160641" sldId="2147483684"/>
            <pc:sldLayoutMk cId="219653965" sldId="2147483695"/>
          </pc:sldLayoutMkLst>
        </pc:sldLayoutChg>
      </pc:sldMasterChg>
      <pc:sldMasterChg chg="add del replId addSldLayout delSldLayout">
        <pc:chgData name="Klaway Dev" userId="4ef42d7778111949" providerId="Windows Live" clId="Web-{90AEAD7F-DB9A-8A88-7005-4E84E6E2D408}" dt="2024-11-22T20:31:58.681" v="11"/>
        <pc:sldMasterMkLst>
          <pc:docMk/>
          <pc:sldMasterMk cId="3386718340" sldId="2147483684"/>
        </pc:sldMasterMkLst>
        <pc:sldLayoutChg chg="add del">
          <pc:chgData name="Klaway Dev" userId="4ef42d7778111949" providerId="Windows Live" clId="Web-{90AEAD7F-DB9A-8A88-7005-4E84E6E2D408}" dt="2024-11-22T20:31:58.681" v="11"/>
          <pc:sldLayoutMkLst>
            <pc:docMk/>
            <pc:sldMasterMk cId="3386718340" sldId="2147483684"/>
            <pc:sldLayoutMk cId="515193144" sldId="2147483685"/>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2072429013" sldId="2147483686"/>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516964775" sldId="2147483687"/>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1271563279" sldId="2147483688"/>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3634415310" sldId="2147483689"/>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30554666" sldId="2147483690"/>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3311209727" sldId="2147483691"/>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857547066" sldId="2147483692"/>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417010632" sldId="2147483693"/>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1311223807" sldId="2147483694"/>
          </pc:sldLayoutMkLst>
        </pc:sldLayoutChg>
        <pc:sldLayoutChg chg="add del replId">
          <pc:chgData name="Klaway Dev" userId="4ef42d7778111949" providerId="Windows Live" clId="Web-{90AEAD7F-DB9A-8A88-7005-4E84E6E2D408}" dt="2024-11-22T20:31:58.681" v="11"/>
          <pc:sldLayoutMkLst>
            <pc:docMk/>
            <pc:sldMasterMk cId="3386718340" sldId="2147483684"/>
            <pc:sldLayoutMk cId="2017856500" sldId="2147483695"/>
          </pc:sldLayoutMkLst>
        </pc:sldLayoutChg>
      </pc:sldMasterChg>
      <pc:sldMasterChg chg="add del addSldLayout delSldLayout">
        <pc:chgData name="Klaway Dev" userId="4ef42d7778111949" providerId="Windows Live" clId="Web-{90AEAD7F-DB9A-8A88-7005-4E84E6E2D408}" dt="2024-11-22T20:31:24.914" v="7"/>
        <pc:sldMasterMkLst>
          <pc:docMk/>
          <pc:sldMasterMk cId="3439912330" sldId="2147483697"/>
        </pc:sldMasterMkLst>
        <pc:sldLayoutChg chg="add del">
          <pc:chgData name="Klaway Dev" userId="4ef42d7778111949" providerId="Windows Live" clId="Web-{90AEAD7F-DB9A-8A88-7005-4E84E6E2D408}" dt="2024-11-22T20:31:24.914" v="7"/>
          <pc:sldLayoutMkLst>
            <pc:docMk/>
            <pc:sldMasterMk cId="3439912330" sldId="2147483697"/>
            <pc:sldLayoutMk cId="3998632021" sldId="2147483686"/>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829691308" sldId="2147483687"/>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2904421636" sldId="2147483688"/>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1294846454" sldId="2147483689"/>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648047096" sldId="2147483690"/>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1962468582" sldId="2147483691"/>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436699458" sldId="2147483692"/>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2477474493" sldId="2147483693"/>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179196922" sldId="2147483694"/>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2398252291" sldId="2147483695"/>
          </pc:sldLayoutMkLst>
        </pc:sldLayoutChg>
        <pc:sldLayoutChg chg="add del">
          <pc:chgData name="Klaway Dev" userId="4ef42d7778111949" providerId="Windows Live" clId="Web-{90AEAD7F-DB9A-8A88-7005-4E84E6E2D408}" dt="2024-11-22T20:31:24.914" v="7"/>
          <pc:sldLayoutMkLst>
            <pc:docMk/>
            <pc:sldMasterMk cId="3439912330" sldId="2147483697"/>
            <pc:sldLayoutMk cId="4146055560" sldId="2147483696"/>
          </pc:sldLayoutMkLst>
        </pc:sldLayoutChg>
      </pc:sldMasterChg>
      <pc:sldMasterChg chg="add addSldLayout">
        <pc:chgData name="Klaway Dev" userId="4ef42d7778111949" providerId="Windows Live" clId="Web-{90AEAD7F-DB9A-8A88-7005-4E84E6E2D408}" dt="2024-11-22T20:31:58.743" v="12"/>
        <pc:sldMasterMkLst>
          <pc:docMk/>
          <pc:sldMasterMk cId="1136348035" sldId="2147483710"/>
        </pc:sldMasterMkLst>
        <pc:sldLayoutChg chg="add">
          <pc:chgData name="Klaway Dev" userId="4ef42d7778111949" providerId="Windows Live" clId="Web-{90AEAD7F-DB9A-8A88-7005-4E84E6E2D408}" dt="2024-11-22T20:31:58.743" v="12"/>
          <pc:sldLayoutMkLst>
            <pc:docMk/>
            <pc:sldMasterMk cId="1136348035" sldId="2147483710"/>
            <pc:sldLayoutMk cId="1177059165" sldId="2147483699"/>
          </pc:sldLayoutMkLst>
        </pc:sldLayoutChg>
        <pc:sldLayoutChg chg="add">
          <pc:chgData name="Klaway Dev" userId="4ef42d7778111949" providerId="Windows Live" clId="Web-{90AEAD7F-DB9A-8A88-7005-4E84E6E2D408}" dt="2024-11-22T20:31:58.743" v="12"/>
          <pc:sldLayoutMkLst>
            <pc:docMk/>
            <pc:sldMasterMk cId="1136348035" sldId="2147483710"/>
            <pc:sldLayoutMk cId="1007802530" sldId="2147483700"/>
          </pc:sldLayoutMkLst>
        </pc:sldLayoutChg>
        <pc:sldLayoutChg chg="add">
          <pc:chgData name="Klaway Dev" userId="4ef42d7778111949" providerId="Windows Live" clId="Web-{90AEAD7F-DB9A-8A88-7005-4E84E6E2D408}" dt="2024-11-22T20:31:58.743" v="12"/>
          <pc:sldLayoutMkLst>
            <pc:docMk/>
            <pc:sldMasterMk cId="1136348035" sldId="2147483710"/>
            <pc:sldLayoutMk cId="680183516" sldId="2147483701"/>
          </pc:sldLayoutMkLst>
        </pc:sldLayoutChg>
        <pc:sldLayoutChg chg="add">
          <pc:chgData name="Klaway Dev" userId="4ef42d7778111949" providerId="Windows Live" clId="Web-{90AEAD7F-DB9A-8A88-7005-4E84E6E2D408}" dt="2024-11-22T20:31:58.743" v="12"/>
          <pc:sldLayoutMkLst>
            <pc:docMk/>
            <pc:sldMasterMk cId="1136348035" sldId="2147483710"/>
            <pc:sldLayoutMk cId="3883785775" sldId="2147483702"/>
          </pc:sldLayoutMkLst>
        </pc:sldLayoutChg>
        <pc:sldLayoutChg chg="add">
          <pc:chgData name="Klaway Dev" userId="4ef42d7778111949" providerId="Windows Live" clId="Web-{90AEAD7F-DB9A-8A88-7005-4E84E6E2D408}" dt="2024-11-22T20:31:58.743" v="12"/>
          <pc:sldLayoutMkLst>
            <pc:docMk/>
            <pc:sldMasterMk cId="1136348035" sldId="2147483710"/>
            <pc:sldLayoutMk cId="2344365118" sldId="2147483703"/>
          </pc:sldLayoutMkLst>
        </pc:sldLayoutChg>
        <pc:sldLayoutChg chg="add">
          <pc:chgData name="Klaway Dev" userId="4ef42d7778111949" providerId="Windows Live" clId="Web-{90AEAD7F-DB9A-8A88-7005-4E84E6E2D408}" dt="2024-11-22T20:31:58.743" v="12"/>
          <pc:sldLayoutMkLst>
            <pc:docMk/>
            <pc:sldMasterMk cId="1136348035" sldId="2147483710"/>
            <pc:sldLayoutMk cId="2545283986" sldId="2147483704"/>
          </pc:sldLayoutMkLst>
        </pc:sldLayoutChg>
        <pc:sldLayoutChg chg="add">
          <pc:chgData name="Klaway Dev" userId="4ef42d7778111949" providerId="Windows Live" clId="Web-{90AEAD7F-DB9A-8A88-7005-4E84E6E2D408}" dt="2024-11-22T20:31:58.743" v="12"/>
          <pc:sldLayoutMkLst>
            <pc:docMk/>
            <pc:sldMasterMk cId="1136348035" sldId="2147483710"/>
            <pc:sldLayoutMk cId="2220518210" sldId="2147483705"/>
          </pc:sldLayoutMkLst>
        </pc:sldLayoutChg>
        <pc:sldLayoutChg chg="add">
          <pc:chgData name="Klaway Dev" userId="4ef42d7778111949" providerId="Windows Live" clId="Web-{90AEAD7F-DB9A-8A88-7005-4E84E6E2D408}" dt="2024-11-22T20:31:58.743" v="12"/>
          <pc:sldLayoutMkLst>
            <pc:docMk/>
            <pc:sldMasterMk cId="1136348035" sldId="2147483710"/>
            <pc:sldLayoutMk cId="1622473670" sldId="2147483706"/>
          </pc:sldLayoutMkLst>
        </pc:sldLayoutChg>
        <pc:sldLayoutChg chg="add">
          <pc:chgData name="Klaway Dev" userId="4ef42d7778111949" providerId="Windows Live" clId="Web-{90AEAD7F-DB9A-8A88-7005-4E84E6E2D408}" dt="2024-11-22T20:31:58.743" v="12"/>
          <pc:sldLayoutMkLst>
            <pc:docMk/>
            <pc:sldMasterMk cId="1136348035" sldId="2147483710"/>
            <pc:sldLayoutMk cId="1085632943" sldId="2147483707"/>
          </pc:sldLayoutMkLst>
        </pc:sldLayoutChg>
        <pc:sldLayoutChg chg="add">
          <pc:chgData name="Klaway Dev" userId="4ef42d7778111949" providerId="Windows Live" clId="Web-{90AEAD7F-DB9A-8A88-7005-4E84E6E2D408}" dt="2024-11-22T20:31:58.743" v="12"/>
          <pc:sldLayoutMkLst>
            <pc:docMk/>
            <pc:sldMasterMk cId="1136348035" sldId="2147483710"/>
            <pc:sldLayoutMk cId="2824817564" sldId="2147483708"/>
          </pc:sldLayoutMkLst>
        </pc:sldLayoutChg>
        <pc:sldLayoutChg chg="add">
          <pc:chgData name="Klaway Dev" userId="4ef42d7778111949" providerId="Windows Live" clId="Web-{90AEAD7F-DB9A-8A88-7005-4E84E6E2D408}" dt="2024-11-22T20:31:58.743" v="12"/>
          <pc:sldLayoutMkLst>
            <pc:docMk/>
            <pc:sldMasterMk cId="1136348035" sldId="2147483710"/>
            <pc:sldLayoutMk cId="3762288550" sldId="2147483709"/>
          </pc:sldLayoutMkLst>
        </pc:sldLayoutChg>
      </pc:sldMasterChg>
      <pc:sldMasterChg chg="add del addSldLayout delSldLayout">
        <pc:chgData name="Klaway Dev" userId="4ef42d7778111949" providerId="Windows Live" clId="Web-{90AEAD7F-DB9A-8A88-7005-4E84E6E2D408}" dt="2024-11-22T20:31:04.554" v="3"/>
        <pc:sldMasterMkLst>
          <pc:docMk/>
          <pc:sldMasterMk cId="3685968458" sldId="2147483710"/>
        </pc:sldMasterMkLst>
        <pc:sldLayoutChg chg="add del">
          <pc:chgData name="Klaway Dev" userId="4ef42d7778111949" providerId="Windows Live" clId="Web-{90AEAD7F-DB9A-8A88-7005-4E84E6E2D408}" dt="2024-11-22T20:31:04.554" v="3"/>
          <pc:sldLayoutMkLst>
            <pc:docMk/>
            <pc:sldMasterMk cId="3685968458" sldId="2147483710"/>
            <pc:sldLayoutMk cId="3460782305" sldId="2147483699"/>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1126542576" sldId="2147483700"/>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327709376" sldId="2147483701"/>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4185109887" sldId="2147483702"/>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2494104290" sldId="2147483703"/>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792493895" sldId="2147483704"/>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3558312088" sldId="2147483705"/>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1456182314" sldId="2147483706"/>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214798801" sldId="2147483707"/>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2470581761" sldId="2147483708"/>
          </pc:sldLayoutMkLst>
        </pc:sldLayoutChg>
        <pc:sldLayoutChg chg="add del">
          <pc:chgData name="Klaway Dev" userId="4ef42d7778111949" providerId="Windows Live" clId="Web-{90AEAD7F-DB9A-8A88-7005-4E84E6E2D408}" dt="2024-11-22T20:31:04.554" v="3"/>
          <pc:sldLayoutMkLst>
            <pc:docMk/>
            <pc:sldMasterMk cId="3685968458" sldId="2147483710"/>
            <pc:sldLayoutMk cId="2278873356" sldId="2147483709"/>
          </pc:sldLayoutMkLst>
        </pc:sldLayoutChg>
      </pc:sldMasterChg>
      <pc:sldMasterChg chg="add del addSldLayout delSldLayout">
        <pc:chgData name="Klaway Dev" userId="4ef42d7778111949" providerId="Windows Live" clId="Web-{90AEAD7F-DB9A-8A88-7005-4E84E6E2D408}" dt="2024-11-22T20:31:31.540" v="9"/>
        <pc:sldMasterMkLst>
          <pc:docMk/>
          <pc:sldMasterMk cId="1400511288" sldId="2147483763"/>
        </pc:sldMasterMkLst>
        <pc:sldLayoutChg chg="add del">
          <pc:chgData name="Klaway Dev" userId="4ef42d7778111949" providerId="Windows Live" clId="Web-{90AEAD7F-DB9A-8A88-7005-4E84E6E2D408}" dt="2024-11-22T20:31:31.540" v="9"/>
          <pc:sldLayoutMkLst>
            <pc:docMk/>
            <pc:sldMasterMk cId="1400511288" sldId="2147483763"/>
            <pc:sldLayoutMk cId="1413325475" sldId="2147483752"/>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3638333416" sldId="2147483753"/>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1187186985" sldId="2147483754"/>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835679414" sldId="2147483755"/>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730121666" sldId="2147483756"/>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189968306" sldId="2147483757"/>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2083796676" sldId="2147483758"/>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480027395" sldId="2147483759"/>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1547095848" sldId="2147483760"/>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3644082312" sldId="2147483761"/>
          </pc:sldLayoutMkLst>
        </pc:sldLayoutChg>
        <pc:sldLayoutChg chg="add del">
          <pc:chgData name="Klaway Dev" userId="4ef42d7778111949" providerId="Windows Live" clId="Web-{90AEAD7F-DB9A-8A88-7005-4E84E6E2D408}" dt="2024-11-22T20:31:31.540" v="9"/>
          <pc:sldLayoutMkLst>
            <pc:docMk/>
            <pc:sldMasterMk cId="1400511288" sldId="2147483763"/>
            <pc:sldLayoutMk cId="1732211823"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51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78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28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47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63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81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2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6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05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80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11/22/2024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18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11/22/2024</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3634803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Рисунок 4" descr="Изображение выглядит как транспорт, военный автомобиль, Боевая машина, танк&#10;&#10;Автоматически созданное описание">
            <a:extLst>
              <a:ext uri="{FF2B5EF4-FFF2-40B4-BE49-F238E27FC236}">
                <a16:creationId xmlns:a16="http://schemas.microsoft.com/office/drawing/2014/main" id="{CB835157-41DC-B086-21D0-21E5C836FCC6}"/>
              </a:ext>
            </a:extLst>
          </p:cNvPr>
          <p:cNvPicPr>
            <a:picLocks noChangeAspect="1"/>
          </p:cNvPicPr>
          <p:nvPr/>
        </p:nvPicPr>
        <p:blipFill>
          <a:blip r:embed="rId2"/>
          <a:srcRect l="6902" r="3419" b="2"/>
          <a:stretch/>
        </p:blipFill>
        <p:spPr>
          <a:xfrm>
            <a:off x="7474515" y="3425642"/>
            <a:ext cx="4717485" cy="3432357"/>
          </a:xfrm>
          <a:prstGeom prst="rect">
            <a:avLst/>
          </a:prstGeom>
        </p:spPr>
      </p:pic>
      <p:pic>
        <p:nvPicPr>
          <p:cNvPr id="6" name="Рисунок 5" descr="Изображение выглядит как транспорт, на открытом воздухе, военный автомобиль, небо&#10;&#10;Автоматически созданное описание">
            <a:extLst>
              <a:ext uri="{FF2B5EF4-FFF2-40B4-BE49-F238E27FC236}">
                <a16:creationId xmlns:a16="http://schemas.microsoft.com/office/drawing/2014/main" id="{CC0F4AB2-B2B9-57B7-AD67-5CEA7EB9EE30}"/>
              </a:ext>
            </a:extLst>
          </p:cNvPr>
          <p:cNvPicPr>
            <a:picLocks noChangeAspect="1"/>
          </p:cNvPicPr>
          <p:nvPr/>
        </p:nvPicPr>
        <p:blipFill>
          <a:blip r:embed="rId3"/>
          <a:srcRect r="10607" b="-3"/>
          <a:stretch/>
        </p:blipFill>
        <p:spPr>
          <a:xfrm>
            <a:off x="7474527" y="10"/>
            <a:ext cx="4711700" cy="3505189"/>
          </a:xfrm>
          <a:prstGeom prst="rect">
            <a:avLst/>
          </a:prstGeom>
        </p:spPr>
      </p:pic>
      <p:sp>
        <p:nvSpPr>
          <p:cNvPr id="84" name="Rectangle 8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1500136" y="590062"/>
            <a:ext cx="5141964" cy="2838938"/>
          </a:xfrm>
        </p:spPr>
        <p:txBody>
          <a:bodyPr>
            <a:normAutofit/>
          </a:bodyPr>
          <a:lstStyle/>
          <a:p>
            <a:r>
              <a:rPr lang="ru-RU" sz="4600">
                <a:solidFill>
                  <a:schemeClr val="bg1"/>
                </a:solidFill>
                <a:ea typeface="+mj-lt"/>
                <a:cs typeface="+mj-lt"/>
              </a:rPr>
              <a:t>Современные танки НАТО</a:t>
            </a:r>
            <a:endParaRPr lang="ru-RU" sz="4600">
              <a:solidFill>
                <a:schemeClr val="bg1"/>
              </a:solidFill>
            </a:endParaRPr>
          </a:p>
        </p:txBody>
      </p:sp>
      <p:sp>
        <p:nvSpPr>
          <p:cNvPr id="3" name="Подзаголовок 2"/>
          <p:cNvSpPr>
            <a:spLocks noGrp="1"/>
          </p:cNvSpPr>
          <p:nvPr>
            <p:ph type="subTitle" idx="1"/>
          </p:nvPr>
        </p:nvSpPr>
        <p:spPr>
          <a:xfrm>
            <a:off x="1500136" y="3505199"/>
            <a:ext cx="5141949" cy="1198120"/>
          </a:xfrm>
        </p:spPr>
        <p:txBody>
          <a:bodyPr>
            <a:normAutofit/>
          </a:bodyPr>
          <a:lstStyle/>
          <a:p>
            <a:endParaRPr lang="ru-RU" sz="2000">
              <a:solidFill>
                <a:schemeClr val="bg1"/>
              </a:solidFill>
            </a:endParaRPr>
          </a:p>
        </p:txBody>
      </p:sp>
      <p:sp>
        <p:nvSpPr>
          <p:cNvPr id="8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8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9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92" name="Straight Connector 9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48489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E9EA382-CBF7-37AE-FA2F-4AB23A9272D0}"/>
              </a:ext>
            </a:extLst>
          </p:cNvPr>
          <p:cNvSpPr>
            <a:spLocks noGrp="1"/>
          </p:cNvSpPr>
          <p:nvPr>
            <p:ph type="title"/>
          </p:nvPr>
        </p:nvSpPr>
        <p:spPr>
          <a:xfrm>
            <a:off x="1188069" y="381935"/>
            <a:ext cx="5366040" cy="2344840"/>
          </a:xfrm>
        </p:spPr>
        <p:txBody>
          <a:bodyPr anchor="b">
            <a:normAutofit/>
          </a:bodyPr>
          <a:lstStyle/>
          <a:p>
            <a:r>
              <a:rPr lang="ru-RU" sz="6600"/>
              <a:t>Что такое танк?</a:t>
            </a: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A1574FF9-EEDF-2B01-2B7D-4F8380955341}"/>
              </a:ext>
            </a:extLst>
          </p:cNvPr>
          <p:cNvSpPr>
            <a:spLocks noGrp="1"/>
          </p:cNvSpPr>
          <p:nvPr>
            <p:ph idx="1"/>
          </p:nvPr>
        </p:nvSpPr>
        <p:spPr>
          <a:xfrm>
            <a:off x="1188069" y="3175552"/>
            <a:ext cx="5366041" cy="2809114"/>
          </a:xfrm>
        </p:spPr>
        <p:txBody>
          <a:bodyPr vert="horz" lIns="91440" tIns="45720" rIns="91440" bIns="45720" rtlCol="0" anchor="t">
            <a:normAutofit/>
          </a:bodyPr>
          <a:lstStyle/>
          <a:p>
            <a:r>
              <a:rPr lang="ru-RU" sz="1800" b="1">
                <a:ea typeface="+mn-lt"/>
                <a:cs typeface="+mn-lt"/>
              </a:rPr>
              <a:t>Танк</a:t>
            </a:r>
            <a:r>
              <a:rPr lang="ru-RU" sz="1800">
                <a:ea typeface="+mn-lt"/>
                <a:cs typeface="+mn-lt"/>
              </a:rPr>
              <a:t> – это бронированная боевая машина, обычно на гусеничном ходу, оснащенная мощным вооружением (чаще всего пушкой), которое, как правило, размещено во вращающейся башне. Танк предназначен для ведения боя как на открытой местности, так и в городских условиях.</a:t>
            </a:r>
            <a:endParaRPr lang="ru-RU" sz="1800"/>
          </a:p>
        </p:txBody>
      </p:sp>
      <p:pic>
        <p:nvPicPr>
          <p:cNvPr id="4" name="Рисунок 3">
            <a:extLst>
              <a:ext uri="{FF2B5EF4-FFF2-40B4-BE49-F238E27FC236}">
                <a16:creationId xmlns:a16="http://schemas.microsoft.com/office/drawing/2014/main" id="{1D682289-1AE9-6E9B-13DB-36EF0BA185F3}"/>
              </a:ext>
            </a:extLst>
          </p:cNvPr>
          <p:cNvPicPr>
            <a:picLocks noChangeAspect="1"/>
          </p:cNvPicPr>
          <p:nvPr/>
        </p:nvPicPr>
        <p:blipFill>
          <a:blip r:embed="rId2"/>
          <a:srcRect l="12760" r="30989" b="-2"/>
          <a:stretch/>
        </p:blipFill>
        <p:spPr>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sp>
        <p:nvSpPr>
          <p:cNvPr id="2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2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2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40D6A92C-4E6A-F515-AB64-3DAA16392561}"/>
              </a:ext>
            </a:extLst>
          </p:cNvPr>
          <p:cNvSpPr txBox="1"/>
          <p:nvPr/>
        </p:nvSpPr>
        <p:spPr>
          <a:xfrm>
            <a:off x="8950960" y="540512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1000" i="1"/>
              <a:t>Леопард</a:t>
            </a:r>
          </a:p>
        </p:txBody>
      </p:sp>
    </p:spTree>
    <p:extLst>
      <p:ext uri="{BB962C8B-B14F-4D97-AF65-F5344CB8AC3E}">
        <p14:creationId xmlns:p14="http://schemas.microsoft.com/office/powerpoint/2010/main" val="119291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1AE6370-286D-FC86-39C8-525743BACEB6}"/>
              </a:ext>
            </a:extLst>
          </p:cNvPr>
          <p:cNvSpPr>
            <a:spLocks noGrp="1"/>
          </p:cNvSpPr>
          <p:nvPr>
            <p:ph type="title"/>
          </p:nvPr>
        </p:nvSpPr>
        <p:spPr>
          <a:xfrm>
            <a:off x="646103" y="-623905"/>
            <a:ext cx="5908006" cy="2344840"/>
          </a:xfrm>
        </p:spPr>
        <p:txBody>
          <a:bodyPr anchor="b">
            <a:normAutofit/>
          </a:bodyPr>
          <a:lstStyle/>
          <a:p>
            <a:r>
              <a:rPr lang="ru-RU" sz="6000">
                <a:ea typeface="+mj-lt"/>
                <a:cs typeface="+mj-lt"/>
              </a:rPr>
              <a:t>Германия: Leopard 2</a:t>
            </a:r>
            <a:endParaRPr lang="ru-RU" sz="6000"/>
          </a:p>
        </p:txBody>
      </p:sp>
      <p:sp>
        <p:nvSpPr>
          <p:cNvPr id="3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Объект 2">
            <a:extLst>
              <a:ext uri="{FF2B5EF4-FFF2-40B4-BE49-F238E27FC236}">
                <a16:creationId xmlns:a16="http://schemas.microsoft.com/office/drawing/2014/main" id="{4A0B1CBC-008A-CEEB-A5CB-D3624E74FEFE}"/>
              </a:ext>
            </a:extLst>
          </p:cNvPr>
          <p:cNvSpPr>
            <a:spLocks noGrp="1"/>
          </p:cNvSpPr>
          <p:nvPr>
            <p:ph idx="1"/>
          </p:nvPr>
        </p:nvSpPr>
        <p:spPr>
          <a:xfrm>
            <a:off x="646103" y="1826039"/>
            <a:ext cx="5908007" cy="4361827"/>
          </a:xfrm>
        </p:spPr>
        <p:txBody>
          <a:bodyPr vert="horz" lIns="91440" tIns="45720" rIns="91440" bIns="45720" rtlCol="0" anchor="t">
            <a:noAutofit/>
          </a:bodyPr>
          <a:lstStyle/>
          <a:p>
            <a:r>
              <a:rPr lang="ru-RU" sz="1600" b="1">
                <a:ea typeface="+mn-lt"/>
                <a:cs typeface="+mn-lt"/>
              </a:rPr>
              <a:t>Ключевые характеристики:</a:t>
            </a:r>
            <a:r>
              <a:rPr lang="ru-RU" sz="1600">
                <a:ea typeface="+mn-lt"/>
                <a:cs typeface="+mn-lt"/>
              </a:rPr>
              <a:t> </a:t>
            </a:r>
            <a:endParaRPr lang="ru-RU" sz="1600"/>
          </a:p>
          <a:p>
            <a:r>
              <a:rPr lang="ru-RU" sz="1600">
                <a:ea typeface="+mn-lt"/>
                <a:cs typeface="+mn-lt"/>
              </a:rPr>
              <a:t>Масса: 62 тонны</a:t>
            </a:r>
            <a:endParaRPr lang="ru-RU" sz="1600"/>
          </a:p>
          <a:p>
            <a:r>
              <a:rPr lang="ru-RU" sz="1600">
                <a:ea typeface="+mn-lt"/>
                <a:cs typeface="+mn-lt"/>
              </a:rPr>
              <a:t>Вооружение: 120-мм гладкоствольная пушка </a:t>
            </a:r>
            <a:r>
              <a:rPr lang="ru-RU" sz="1600" err="1">
                <a:ea typeface="+mn-lt"/>
                <a:cs typeface="+mn-lt"/>
              </a:rPr>
              <a:t>Rheinmetall</a:t>
            </a:r>
            <a:r>
              <a:rPr lang="ru-RU" sz="1600">
                <a:ea typeface="+mn-lt"/>
                <a:cs typeface="+mn-lt"/>
              </a:rPr>
              <a:t> L44, спаренный пулемет MG3, зенитный пулемет</a:t>
            </a:r>
            <a:endParaRPr lang="ru-RU" sz="1600"/>
          </a:p>
          <a:p>
            <a:r>
              <a:rPr lang="ru-RU" sz="1600">
                <a:ea typeface="+mn-lt"/>
                <a:cs typeface="+mn-lt"/>
              </a:rPr>
              <a:t>Броня: Композитная броня, модульная конструкция</a:t>
            </a:r>
            <a:endParaRPr lang="ru-RU" sz="1600"/>
          </a:p>
          <a:p>
            <a:r>
              <a:rPr lang="ru-RU" sz="1600">
                <a:ea typeface="+mn-lt"/>
                <a:cs typeface="+mn-lt"/>
              </a:rPr>
              <a:t>Двигатель: MTU MB 873 Ka-501, дизельный, 1500 л.с.</a:t>
            </a:r>
            <a:endParaRPr lang="ru-RU" sz="1600"/>
          </a:p>
          <a:p>
            <a:r>
              <a:rPr lang="ru-RU" sz="1600">
                <a:ea typeface="+mn-lt"/>
                <a:cs typeface="+mn-lt"/>
              </a:rPr>
              <a:t>Система управления огнем: Цифровая система управления огнем, лазерный дальномер, баллистический компьютер</a:t>
            </a:r>
            <a:endParaRPr lang="ru-RU" sz="1600"/>
          </a:p>
          <a:p>
            <a:r>
              <a:rPr lang="ru-RU" sz="1600" b="1">
                <a:ea typeface="+mn-lt"/>
                <a:cs typeface="+mn-lt"/>
              </a:rPr>
              <a:t>Особенности:</a:t>
            </a:r>
            <a:r>
              <a:rPr lang="ru-RU" sz="1600">
                <a:ea typeface="+mn-lt"/>
                <a:cs typeface="+mn-lt"/>
              </a:rPr>
              <a:t> Модульная конструкция позволяет легко модернизировать танк, высокая точность стрельбы, отличная подвижность. </a:t>
            </a:r>
            <a:r>
              <a:rPr lang="ru-RU" sz="1600" err="1">
                <a:ea typeface="+mn-lt"/>
                <a:cs typeface="+mn-lt"/>
              </a:rPr>
              <a:t>Leopard</a:t>
            </a:r>
            <a:r>
              <a:rPr lang="ru-RU" sz="1600">
                <a:ea typeface="+mn-lt"/>
                <a:cs typeface="+mn-lt"/>
              </a:rPr>
              <a:t> 2 считается одним из лучших танков в мире.</a:t>
            </a:r>
            <a:endParaRPr lang="ru-RU" sz="1600"/>
          </a:p>
          <a:p>
            <a:r>
              <a:rPr lang="ru-RU" sz="1600" b="1">
                <a:ea typeface="+mn-lt"/>
                <a:cs typeface="+mn-lt"/>
              </a:rPr>
              <a:t>Роль в вооруженных силах:</a:t>
            </a:r>
            <a:r>
              <a:rPr lang="ru-RU" sz="1600">
                <a:ea typeface="+mn-lt"/>
                <a:cs typeface="+mn-lt"/>
              </a:rPr>
              <a:t> Основной боевой танк бундесвера (Вооружённые силы Федеративной Республики Германия), экспортируется во многие страны.</a:t>
            </a:r>
            <a:endParaRPr lang="ru-RU" sz="1600"/>
          </a:p>
          <a:p>
            <a:endParaRPr lang="ru-RU" sz="1000"/>
          </a:p>
        </p:txBody>
      </p:sp>
      <p:pic>
        <p:nvPicPr>
          <p:cNvPr id="4" name="Рисунок 3" descr="Leopard 2 – the bridge to MGCS">
            <a:extLst>
              <a:ext uri="{FF2B5EF4-FFF2-40B4-BE49-F238E27FC236}">
                <a16:creationId xmlns:a16="http://schemas.microsoft.com/office/drawing/2014/main" id="{9A0B8EC7-AB57-2461-8AB1-3523ACC00A78}"/>
              </a:ext>
            </a:extLst>
          </p:cNvPr>
          <p:cNvPicPr>
            <a:picLocks noChangeAspect="1"/>
          </p:cNvPicPr>
          <p:nvPr/>
        </p:nvPicPr>
        <p:blipFill>
          <a:blip r:embed="rId2"/>
          <a:stretch>
            <a:fillRect/>
          </a:stretch>
        </p:blipFill>
        <p:spPr>
          <a:xfrm>
            <a:off x="7200212" y="3107704"/>
            <a:ext cx="4009703" cy="2876961"/>
          </a:xfrm>
          <a:prstGeom prst="rect">
            <a:avLst/>
          </a:prstGeom>
        </p:spPr>
      </p:pic>
      <p:cxnSp>
        <p:nvCxnSpPr>
          <p:cNvPr id="36"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55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28C3281-3D1F-6B4C-AF4E-9DE5727EEE65}"/>
              </a:ext>
            </a:extLst>
          </p:cNvPr>
          <p:cNvSpPr>
            <a:spLocks noGrp="1"/>
          </p:cNvSpPr>
          <p:nvPr>
            <p:ph type="title"/>
          </p:nvPr>
        </p:nvSpPr>
        <p:spPr>
          <a:xfrm>
            <a:off x="646103" y="-623905"/>
            <a:ext cx="5908006" cy="2344840"/>
          </a:xfrm>
        </p:spPr>
        <p:txBody>
          <a:bodyPr anchor="b">
            <a:normAutofit/>
          </a:bodyPr>
          <a:lstStyle/>
          <a:p>
            <a:r>
              <a:rPr lang="ru-RU" sz="6000">
                <a:ea typeface="+mj-lt"/>
                <a:cs typeface="+mj-lt"/>
              </a:rPr>
              <a:t>США: Abrams M1A2</a:t>
            </a:r>
            <a:endParaRPr lang="ru-RU" sz="6000"/>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Объект 2">
            <a:extLst>
              <a:ext uri="{FF2B5EF4-FFF2-40B4-BE49-F238E27FC236}">
                <a16:creationId xmlns:a16="http://schemas.microsoft.com/office/drawing/2014/main" id="{91E9B887-D2E1-F64A-E81E-0BC6DA85A83A}"/>
              </a:ext>
            </a:extLst>
          </p:cNvPr>
          <p:cNvSpPr>
            <a:spLocks noGrp="1"/>
          </p:cNvSpPr>
          <p:nvPr>
            <p:ph idx="1"/>
          </p:nvPr>
        </p:nvSpPr>
        <p:spPr>
          <a:xfrm>
            <a:off x="646103" y="1714279"/>
            <a:ext cx="5908007" cy="2888627"/>
          </a:xfrm>
        </p:spPr>
        <p:txBody>
          <a:bodyPr vert="horz" lIns="91440" tIns="45720" rIns="91440" bIns="45720" rtlCol="0" anchor="t">
            <a:noAutofit/>
          </a:bodyPr>
          <a:lstStyle/>
          <a:p>
            <a:r>
              <a:rPr lang="ru-RU" sz="1800" b="1">
                <a:ea typeface="+mn-lt"/>
                <a:cs typeface="+mn-lt"/>
              </a:rPr>
              <a:t>Ключевые характеристики:</a:t>
            </a:r>
            <a:r>
              <a:rPr lang="ru-RU" sz="1800">
                <a:ea typeface="+mn-lt"/>
                <a:cs typeface="+mn-lt"/>
              </a:rPr>
              <a:t> </a:t>
            </a:r>
            <a:endParaRPr lang="ru-RU" sz="1800"/>
          </a:p>
          <a:p>
            <a:r>
              <a:rPr lang="ru-RU" sz="1800">
                <a:ea typeface="+mn-lt"/>
                <a:cs typeface="+mn-lt"/>
              </a:rPr>
              <a:t>Масса: 63 тонны</a:t>
            </a:r>
            <a:endParaRPr lang="ru-RU" sz="1800"/>
          </a:p>
          <a:p>
            <a:r>
              <a:rPr lang="ru-RU" sz="1800">
                <a:ea typeface="+mn-lt"/>
                <a:cs typeface="+mn-lt"/>
              </a:rPr>
              <a:t>Вооружение: 120-мм гладкоствольная пушка M256, спаренный пулемет M240, зенитный пулемет M2HB</a:t>
            </a:r>
            <a:endParaRPr lang="ru-RU" sz="1800"/>
          </a:p>
          <a:p>
            <a:r>
              <a:rPr lang="ru-RU" sz="1800">
                <a:ea typeface="+mn-lt"/>
                <a:cs typeface="+mn-lt"/>
              </a:rPr>
              <a:t>Броня: Композитная броня, динамическая защита</a:t>
            </a:r>
            <a:endParaRPr lang="ru-RU" sz="1800"/>
          </a:p>
          <a:p>
            <a:r>
              <a:rPr lang="ru-RU" sz="1800">
                <a:ea typeface="+mn-lt"/>
                <a:cs typeface="+mn-lt"/>
              </a:rPr>
              <a:t>Двигатель: Honeywell AGT1500C, газотурбинный, 1500 л.с.</a:t>
            </a:r>
            <a:endParaRPr lang="ru-RU" sz="1800"/>
          </a:p>
          <a:p>
            <a:r>
              <a:rPr lang="ru-RU" sz="1800">
                <a:ea typeface="+mn-lt"/>
                <a:cs typeface="+mn-lt"/>
              </a:rPr>
              <a:t>Система управления огнем: Цифровая система управления огнем, лазерный дальномер, баллистический компьютер</a:t>
            </a:r>
            <a:endParaRPr lang="ru-RU" sz="1800"/>
          </a:p>
          <a:p>
            <a:r>
              <a:rPr lang="ru-RU" sz="1800" b="1">
                <a:ea typeface="+mn-lt"/>
                <a:cs typeface="+mn-lt"/>
              </a:rPr>
              <a:t>Особенности:</a:t>
            </a:r>
            <a:r>
              <a:rPr lang="ru-RU" sz="1800">
                <a:ea typeface="+mn-lt"/>
                <a:cs typeface="+mn-lt"/>
              </a:rPr>
              <a:t> Высокая надежность, мощный газотурбинный двигатель, отличная защита от противотанковых средств.</a:t>
            </a:r>
            <a:endParaRPr lang="ru-RU" sz="1800"/>
          </a:p>
          <a:p>
            <a:r>
              <a:rPr lang="ru-RU" sz="1800" b="1">
                <a:ea typeface="+mn-lt"/>
                <a:cs typeface="+mn-lt"/>
              </a:rPr>
              <a:t>Роль в вооруженных силах:</a:t>
            </a:r>
            <a:r>
              <a:rPr lang="ru-RU" sz="1800">
                <a:ea typeface="+mn-lt"/>
                <a:cs typeface="+mn-lt"/>
              </a:rPr>
              <a:t> Основной боевой танк армии США.</a:t>
            </a:r>
            <a:endParaRPr lang="ru-RU" sz="1800"/>
          </a:p>
          <a:p>
            <a:endParaRPr lang="ru-RU" sz="1100"/>
          </a:p>
        </p:txBody>
      </p:sp>
      <p:pic>
        <p:nvPicPr>
          <p:cNvPr id="4" name="Рисунок 3" descr="США змінили модель танка Abrams для України, щоб прискорити надання, – ЗМІ">
            <a:extLst>
              <a:ext uri="{FF2B5EF4-FFF2-40B4-BE49-F238E27FC236}">
                <a16:creationId xmlns:a16="http://schemas.microsoft.com/office/drawing/2014/main" id="{E02FE8EB-864B-E069-4C1F-DA4F6B58591E}"/>
              </a:ext>
            </a:extLst>
          </p:cNvPr>
          <p:cNvPicPr>
            <a:picLocks noChangeAspect="1"/>
          </p:cNvPicPr>
          <p:nvPr/>
        </p:nvPicPr>
        <p:blipFill>
          <a:blip r:embed="rId2"/>
          <a:stretch>
            <a:fillRect/>
          </a:stretch>
        </p:blipFill>
        <p:spPr>
          <a:xfrm>
            <a:off x="7200212" y="3155790"/>
            <a:ext cx="4009703" cy="2676476"/>
          </a:xfrm>
          <a:prstGeom prst="rect">
            <a:avLst/>
          </a:prstGeom>
        </p:spPr>
      </p:pic>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08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91E4F3E-8A33-99B9-61B0-442C6D19C948}"/>
              </a:ext>
            </a:extLst>
          </p:cNvPr>
          <p:cNvSpPr>
            <a:spLocks noGrp="1"/>
          </p:cNvSpPr>
          <p:nvPr>
            <p:ph type="title"/>
          </p:nvPr>
        </p:nvSpPr>
        <p:spPr>
          <a:xfrm>
            <a:off x="646103" y="-827105"/>
            <a:ext cx="5908006" cy="2344840"/>
          </a:xfrm>
        </p:spPr>
        <p:txBody>
          <a:bodyPr anchor="b">
            <a:normAutofit/>
          </a:bodyPr>
          <a:lstStyle/>
          <a:p>
            <a:r>
              <a:rPr lang="ru-RU" sz="5100">
                <a:ea typeface="+mj-lt"/>
                <a:cs typeface="+mj-lt"/>
              </a:rPr>
              <a:t>Великобритания: Challenger 2</a:t>
            </a:r>
            <a:endParaRPr lang="ru-RU" sz="5100"/>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Объект 2">
            <a:extLst>
              <a:ext uri="{FF2B5EF4-FFF2-40B4-BE49-F238E27FC236}">
                <a16:creationId xmlns:a16="http://schemas.microsoft.com/office/drawing/2014/main" id="{38E2403E-E6BE-80C7-66BD-320060DA85B0}"/>
              </a:ext>
            </a:extLst>
          </p:cNvPr>
          <p:cNvSpPr>
            <a:spLocks noGrp="1"/>
          </p:cNvSpPr>
          <p:nvPr>
            <p:ph idx="1"/>
          </p:nvPr>
        </p:nvSpPr>
        <p:spPr>
          <a:xfrm>
            <a:off x="646103" y="1460279"/>
            <a:ext cx="5908007" cy="2888627"/>
          </a:xfrm>
        </p:spPr>
        <p:txBody>
          <a:bodyPr vert="horz" lIns="91440" tIns="45720" rIns="91440" bIns="45720" rtlCol="0" anchor="t">
            <a:noAutofit/>
          </a:bodyPr>
          <a:lstStyle/>
          <a:p>
            <a:r>
              <a:rPr lang="ru-RU" sz="1800" b="1">
                <a:ea typeface="+mn-lt"/>
                <a:cs typeface="+mn-lt"/>
              </a:rPr>
              <a:t>Ключевые характеристики:</a:t>
            </a:r>
            <a:r>
              <a:rPr lang="ru-RU" sz="1800">
                <a:ea typeface="+mn-lt"/>
                <a:cs typeface="+mn-lt"/>
              </a:rPr>
              <a:t> </a:t>
            </a:r>
            <a:endParaRPr lang="ru-RU" sz="1800"/>
          </a:p>
          <a:p>
            <a:r>
              <a:rPr lang="ru-RU" sz="1800">
                <a:ea typeface="+mn-lt"/>
                <a:cs typeface="+mn-lt"/>
              </a:rPr>
              <a:t>Масса: 62,5 тонны</a:t>
            </a:r>
            <a:endParaRPr lang="ru-RU" sz="1800"/>
          </a:p>
          <a:p>
            <a:r>
              <a:rPr lang="ru-RU" sz="1800">
                <a:ea typeface="+mn-lt"/>
                <a:cs typeface="+mn-lt"/>
              </a:rPr>
              <a:t>Вооружение: 120-мм гладкоствольная пушка L30, спаренный пулемет L7, зенитный пулемет L85A2</a:t>
            </a:r>
            <a:endParaRPr lang="ru-RU" sz="1800"/>
          </a:p>
          <a:p>
            <a:r>
              <a:rPr lang="ru-RU" sz="1800">
                <a:ea typeface="+mn-lt"/>
                <a:cs typeface="+mn-lt"/>
              </a:rPr>
              <a:t>Броня: </a:t>
            </a:r>
            <a:r>
              <a:rPr lang="ru-RU" sz="1800" err="1">
                <a:ea typeface="+mn-lt"/>
                <a:cs typeface="+mn-lt"/>
              </a:rPr>
              <a:t>Чоггемская</a:t>
            </a:r>
            <a:r>
              <a:rPr lang="ru-RU" sz="1800">
                <a:ea typeface="+mn-lt"/>
                <a:cs typeface="+mn-lt"/>
              </a:rPr>
              <a:t> броня, одна из самых защищенных в мире</a:t>
            </a:r>
            <a:endParaRPr lang="ru-RU" sz="1800"/>
          </a:p>
          <a:p>
            <a:r>
              <a:rPr lang="ru-RU" sz="1800">
                <a:ea typeface="+mn-lt"/>
                <a:cs typeface="+mn-lt"/>
              </a:rPr>
              <a:t>Двигатель: Cummins V903, дизельный, 1200 л.с.</a:t>
            </a:r>
            <a:endParaRPr lang="ru-RU" sz="1800"/>
          </a:p>
          <a:p>
            <a:r>
              <a:rPr lang="ru-RU" sz="1800">
                <a:ea typeface="+mn-lt"/>
                <a:cs typeface="+mn-lt"/>
              </a:rPr>
              <a:t>Система управления огнем: Цифровая система управления огнем, лазерный дальномер, баллистический компьютер</a:t>
            </a:r>
            <a:endParaRPr lang="ru-RU" sz="1800"/>
          </a:p>
          <a:p>
            <a:r>
              <a:rPr lang="ru-RU" sz="1800" b="1">
                <a:ea typeface="+mn-lt"/>
                <a:cs typeface="+mn-lt"/>
              </a:rPr>
              <a:t>Особенности:</a:t>
            </a:r>
            <a:r>
              <a:rPr lang="ru-RU" sz="1800">
                <a:ea typeface="+mn-lt"/>
                <a:cs typeface="+mn-lt"/>
              </a:rPr>
              <a:t> Отличная бронезащита, высокая живучесть на поле боя. Challenger 2 считается одним из самых защищенных танков в мире.</a:t>
            </a:r>
            <a:endParaRPr lang="ru-RU" sz="1800"/>
          </a:p>
          <a:p>
            <a:r>
              <a:rPr lang="ru-RU" sz="1800" b="1">
                <a:ea typeface="+mn-lt"/>
                <a:cs typeface="+mn-lt"/>
              </a:rPr>
              <a:t>Роль в вооруженных силах:</a:t>
            </a:r>
            <a:r>
              <a:rPr lang="ru-RU" sz="1800">
                <a:ea typeface="+mn-lt"/>
                <a:cs typeface="+mn-lt"/>
              </a:rPr>
              <a:t> Основной боевой танк британской армии.</a:t>
            </a:r>
            <a:endParaRPr lang="ru-RU" sz="1800"/>
          </a:p>
          <a:p>
            <a:endParaRPr lang="ru-RU" sz="1100"/>
          </a:p>
        </p:txBody>
      </p:sp>
      <p:pic>
        <p:nvPicPr>
          <p:cNvPr id="4" name="Рисунок 3" descr="undefined">
            <a:extLst>
              <a:ext uri="{FF2B5EF4-FFF2-40B4-BE49-F238E27FC236}">
                <a16:creationId xmlns:a16="http://schemas.microsoft.com/office/drawing/2014/main" id="{B9A85D8B-0123-5F3D-9A55-A33F47045ABC}"/>
              </a:ext>
            </a:extLst>
          </p:cNvPr>
          <p:cNvPicPr>
            <a:picLocks noChangeAspect="1"/>
          </p:cNvPicPr>
          <p:nvPr/>
        </p:nvPicPr>
        <p:blipFill>
          <a:blip r:embed="rId2"/>
          <a:stretch>
            <a:fillRect/>
          </a:stretch>
        </p:blipFill>
        <p:spPr>
          <a:xfrm>
            <a:off x="7200212" y="3318214"/>
            <a:ext cx="4009703" cy="2666452"/>
          </a:xfrm>
          <a:prstGeom prst="rect">
            <a:avLst/>
          </a:prstGeom>
        </p:spPr>
      </p:pic>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40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D6784-1C62-B9F6-5A03-041A882B5528}"/>
              </a:ext>
            </a:extLst>
          </p:cNvPr>
          <p:cNvSpPr>
            <a:spLocks noGrp="1"/>
          </p:cNvSpPr>
          <p:nvPr>
            <p:ph type="title"/>
          </p:nvPr>
        </p:nvSpPr>
        <p:spPr/>
        <p:txBody>
          <a:bodyPr/>
          <a:lstStyle/>
          <a:p>
            <a:r>
              <a:rPr lang="ru-RU">
                <a:ea typeface="+mj-lt"/>
                <a:cs typeface="+mj-lt"/>
              </a:rPr>
              <a:t>Вывод</a:t>
            </a:r>
          </a:p>
        </p:txBody>
      </p:sp>
      <p:sp>
        <p:nvSpPr>
          <p:cNvPr id="3" name="Объект 2">
            <a:extLst>
              <a:ext uri="{FF2B5EF4-FFF2-40B4-BE49-F238E27FC236}">
                <a16:creationId xmlns:a16="http://schemas.microsoft.com/office/drawing/2014/main" id="{1C6C9EE4-E128-A5B4-6C86-E173657FD66A}"/>
              </a:ext>
            </a:extLst>
          </p:cNvPr>
          <p:cNvSpPr>
            <a:spLocks noGrp="1"/>
          </p:cNvSpPr>
          <p:nvPr>
            <p:ph idx="1"/>
          </p:nvPr>
        </p:nvSpPr>
        <p:spPr/>
        <p:txBody>
          <a:bodyPr vert="horz" lIns="91440" tIns="45720" rIns="91440" bIns="45720" rtlCol="0" anchor="t">
            <a:normAutofit/>
          </a:bodyPr>
          <a:lstStyle/>
          <a:p>
            <a:r>
              <a:rPr lang="ru-RU">
                <a:ea typeface="+mn-lt"/>
                <a:cs typeface="+mn-lt"/>
              </a:rPr>
              <a:t>Все три танка представляют собой вершину мирового танкостроения. Каждый из них обладает уникальными характеристиками и преимуществами. Выбор того или иного танка зависит от конкретных требований и условий эксплуатации.</a:t>
            </a:r>
            <a:endParaRPr lang="ru-RU"/>
          </a:p>
        </p:txBody>
      </p:sp>
    </p:spTree>
    <p:extLst>
      <p:ext uri="{BB962C8B-B14F-4D97-AF65-F5344CB8AC3E}">
        <p14:creationId xmlns:p14="http://schemas.microsoft.com/office/powerpoint/2010/main" val="3417959525"/>
      </p:ext>
    </p:extLst>
  </p:cSld>
  <p:clrMapOvr>
    <a:masterClrMapping/>
  </p:clrMapOvr>
</p:sld>
</file>

<file path=ppt/theme/theme1.xml><?xml version="1.0" encoding="utf-8"?>
<a:theme xmlns:a="http://schemas.openxmlformats.org/drawingml/2006/main" name="GradientVTI">
  <a:themeElements>
    <a:clrScheme name="JuxtaposeVTI">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GradientVTI</vt:lpstr>
      <vt:lpstr>Современные танки НАТО</vt:lpstr>
      <vt:lpstr>Что такое танк?</vt:lpstr>
      <vt:lpstr>Германия: Leopard 2</vt:lpstr>
      <vt:lpstr>США: Abrams M1A2</vt:lpstr>
      <vt:lpstr>Великобритания: Challenger 2</vt:lpstr>
      <vt:lpstr>Вывод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2024-11-22T20:28:00Z</dcterms:created>
  <dcterms:modified xsi:type="dcterms:W3CDTF">2024-11-22T20:54:34Z</dcterms:modified>
</cp:coreProperties>
</file>