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8E0C6-2751-40C2-BDD7-9FDB41508BDB}" v="51" dt="2022-08-11T06:13:28.855"/>
    <p1510:client id="{E40C6577-B879-4DCF-B1E5-C50637C2442F}" v="126" dt="2022-08-10T14:05:45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70C8E0C6-2751-40C2-BDD7-9FDB41508BDB}"/>
    <pc:docChg chg="undo redo custSel modSld">
      <pc:chgData name="양 나은" userId="a5807b44723fbc74" providerId="LiveId" clId="{70C8E0C6-2751-40C2-BDD7-9FDB41508BDB}" dt="2022-08-11T06:14:52.476" v="725" actId="403"/>
      <pc:docMkLst>
        <pc:docMk/>
      </pc:docMkLst>
      <pc:sldChg chg="addSp delSp modSp mod">
        <pc:chgData name="양 나은" userId="a5807b44723fbc74" providerId="LiveId" clId="{70C8E0C6-2751-40C2-BDD7-9FDB41508BDB}" dt="2022-08-11T06:14:52.476" v="725" actId="403"/>
        <pc:sldMkLst>
          <pc:docMk/>
          <pc:sldMk cId="2696821859" sldId="261"/>
        </pc:sldMkLst>
        <pc:spChg chg="mod">
          <ac:chgData name="양 나은" userId="a5807b44723fbc74" providerId="LiveId" clId="{70C8E0C6-2751-40C2-BDD7-9FDB41508BDB}" dt="2022-08-11T06:10:13.643" v="548" actId="1035"/>
          <ac:spMkLst>
            <pc:docMk/>
            <pc:sldMk cId="2696821859" sldId="261"/>
            <ac:spMk id="2" creationId="{15921F49-7D41-59E5-E27F-21F8AF38ECF5}"/>
          </ac:spMkLst>
        </pc:spChg>
        <pc:spChg chg="mod">
          <ac:chgData name="양 나은" userId="a5807b44723fbc74" providerId="LiveId" clId="{70C8E0C6-2751-40C2-BDD7-9FDB41508BDB}" dt="2022-08-11T06:14:52.476" v="725" actId="403"/>
          <ac:spMkLst>
            <pc:docMk/>
            <pc:sldMk cId="2696821859" sldId="261"/>
            <ac:spMk id="3" creationId="{1620EEC6-6476-9C0A-A584-E34C541480BE}"/>
          </ac:spMkLst>
        </pc:spChg>
        <pc:spChg chg="add del mod">
          <ac:chgData name="양 나은" userId="a5807b44723fbc74" providerId="LiveId" clId="{70C8E0C6-2751-40C2-BDD7-9FDB41508BDB}" dt="2022-08-11T04:46:38.185" v="1"/>
          <ac:spMkLst>
            <pc:docMk/>
            <pc:sldMk cId="2696821859" sldId="261"/>
            <ac:spMk id="4" creationId="{B25F70FD-260D-0290-C9A7-62700B377F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6843-B67D-5F99-AC6B-71CDA37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C31D-BC21-8DD3-2B07-09B6E6F8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3397-C62A-4ED9-83E2-6C819EA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DA94C-A5C1-64EE-F80E-D89DE48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DB95-22BC-EC5E-7BCF-B2656CB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F644-AF0B-0E91-64EF-5426C25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A44C6-FF0B-732B-BC07-4F5F963B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B8B4-9D38-F4F9-112E-89507C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64F7-4C07-5DFA-2F00-C8213DF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24B1A-8077-4542-B7F6-80B3F0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501F6-FFAA-7301-D7A2-E5F20A0F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A39F-D0D8-E264-C575-D4348715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604-31F1-DA74-B8D9-1A65863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8901-EA79-9637-FD2C-78AA0A3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20E0-FB9C-9018-3999-A2E753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470F-32CF-2290-4700-75B08C35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861BA-2E1B-4844-E859-994B4ED0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4EC4-BF85-FB58-1DD2-57AF66F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AF3E-6A84-D877-1E69-0DDB407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63B-A1BE-4C0F-E8BA-6D4382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A6F2-1F93-1F30-1EFB-E4EA313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6272-362B-BED0-3F73-95A5860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458F-2C49-C097-0698-7931369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DBD-A8C9-B217-CF40-3BEE75A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DDD8-16FA-8505-28A4-442D946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3F01-AE87-4E5B-C3A0-7F12F63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D3C-6681-1C73-9983-6D17DF68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F2371-1469-37F7-8E96-AFD4D54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56E1-D40F-813E-15B4-B30F7C8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AC94-4984-E30E-44BE-08157BE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8C7D1-2CD9-0E7E-8B45-9A270A2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43C0-C4BB-F88F-8335-467B7D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91C02-8EB6-7802-9778-3CA4A53A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193C7-6817-8F69-5780-5E19C53A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96471-2CFA-1E9F-C8D7-378BE562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5D301-A480-7617-7150-51AA1BAE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EEA76-B93E-59B9-8644-92C77C5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3772-47B6-ED25-6E51-F5B7032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6F4EC-46EF-759C-9F42-718F721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3B-AACA-A84C-C57F-85BE726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9CD8-92BF-1C0E-E2C9-710DFEE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BC0BB-03CB-26C2-27AE-902E2380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FCB19-30B9-7967-B058-EC69BE9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5A8DC-1246-C4F4-30C9-DFEFD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E4883-E7C7-3B31-5E57-4204FC5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9654-AD41-74B4-07DC-D01550C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C9D2-0C7C-48C8-CBD3-C4BA8FB7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5CDE-4746-CC3A-B459-5DC1C87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9067-F451-099C-E0D0-EB5DBAD5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5A044-D6D0-E61D-0127-64B047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3D25D-F243-C1BF-32CA-C7BFFBB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73AC-0B59-0A2D-878B-684968F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9502-113F-B154-40BD-098B2CF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EEB76-A415-9A95-EC5D-9560B85F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AE0D-413E-2943-BF2B-9523256D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ADF5-21D8-038B-0F71-04170AC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BC88-536F-95AC-D86D-B57EB5D3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6890-0FDA-4A8B-A9F9-B8D3DCD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E87B8-EFF1-A5C0-C5D5-DDF454D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EF1C2-F5E3-54AF-6D4E-EAB303FC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F6F1-3D8F-1F94-2FAE-C7222C1C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93-F6DD-4622-A5C9-A8B67B2B8CF0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5C67-5852-C63C-F66A-162A51C5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A7CF-8055-B020-6D43-82E3EC25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홍서빈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ko-KR" altLang="en-US"/>
              <a:t>양나은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이승현 </a:t>
            </a:r>
            <a:r>
              <a:rPr lang="en-US" altLang="ko-KR"/>
              <a:t>: </a:t>
            </a:r>
            <a:r>
              <a:rPr lang="ko-KR" altLang="en-US"/>
              <a:t>여러 부분에서 취약점이 발생할 수 있고</a:t>
            </a:r>
            <a:r>
              <a:rPr lang="en-US" altLang="ko-KR"/>
              <a:t>, </a:t>
            </a:r>
            <a:r>
              <a:rPr lang="ko-KR" altLang="en-US"/>
              <a:t>조금만 신경</a:t>
            </a:r>
            <a:r>
              <a:rPr lang="en-US" altLang="ko-KR"/>
              <a:t>		      </a:t>
            </a:r>
            <a:r>
              <a:rPr lang="ko-KR" altLang="en-US"/>
              <a:t>을 쓴다면 오류을 예방할 수 있다는 걸 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소프트웨어</a:t>
            </a:r>
            <a:r>
              <a:rPr lang="en-US" altLang="ko-KR" sz="3200"/>
              <a:t>(SW)</a:t>
            </a:r>
            <a:r>
              <a:rPr lang="ko-KR" altLang="en-US" sz="3200"/>
              <a:t>를 개발함에 있어 </a:t>
            </a:r>
            <a:endParaRPr lang="en-US" altLang="ko-KR" sz="3200"/>
          </a:p>
          <a:p>
            <a:r>
              <a:rPr lang="ko-KR" altLang="en-US" sz="3200"/>
              <a:t>개발자의 실수</a:t>
            </a:r>
            <a:r>
              <a:rPr lang="en-US" altLang="ko-KR" sz="3200"/>
              <a:t>, </a:t>
            </a:r>
            <a:r>
              <a:rPr lang="ko-KR" altLang="en-US" sz="3200"/>
              <a:t>논리적 오류등으로 인해 </a:t>
            </a:r>
            <a:endParaRPr lang="en-US" altLang="ko-KR" sz="3200"/>
          </a:p>
          <a:p>
            <a:r>
              <a:rPr lang="en-US" altLang="ko-KR" sz="3200"/>
              <a:t>SW</a:t>
            </a:r>
            <a:r>
              <a:rPr lang="ko-KR" altLang="en-US" sz="3200"/>
              <a:t>에 내포될 수 있는 보안취약점</a:t>
            </a:r>
            <a:r>
              <a:rPr lang="en-US" altLang="ko-KR" sz="3200"/>
              <a:t>(vulnerability)</a:t>
            </a:r>
            <a:r>
              <a:rPr lang="ko-KR" altLang="en-US" sz="3200"/>
              <a:t>을 </a:t>
            </a:r>
            <a:endParaRPr lang="en-US" altLang="ko-KR" sz="3200"/>
          </a:p>
          <a:p>
            <a:r>
              <a:rPr lang="ko-KR" altLang="en-US" sz="320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/>
              <a:t>비용효율적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- </a:t>
            </a:r>
            <a:r>
              <a:rPr lang="ko-KR" altLang="en-US"/>
              <a:t>서비스 이후에 발생할 수 있는 오류나 취약점을 사전에 </a:t>
            </a:r>
            <a:r>
              <a:rPr lang="en-US" altLang="ko-KR"/>
              <a:t>	 	  </a:t>
            </a:r>
            <a:r>
              <a:rPr lang="ko-KR" altLang="en-US"/>
              <a:t>발견 및 방지</a:t>
            </a:r>
            <a:endParaRPr lang="en-US" altLang="ko-KR"/>
          </a:p>
          <a:p>
            <a:r>
              <a:rPr lang="ko-KR" altLang="en-US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76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지에스인포</a:t>
            </a:r>
            <a:r>
              <a:rPr lang="en-US" altLang="ko-KR" sz="1000"/>
              <a:t>, “#1. </a:t>
            </a:r>
            <a:r>
              <a:rPr lang="ko-KR" altLang="en-US" sz="1000"/>
              <a:t>시큐어코딩에 대해 알아보자</a:t>
            </a:r>
            <a:r>
              <a:rPr lang="en-US" altLang="ko-KR" sz="1000"/>
              <a:t>.,” 2016.05.12 </a:t>
            </a:r>
            <a:r>
              <a:rPr lang="en-US" altLang="ko-KR" sz="100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1 </a:t>
            </a:r>
            <a:r>
              <a:rPr lang="ko-KR" altLang="en-US"/>
              <a:t>홍서빈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</a:t>
            </a:r>
            <a:r>
              <a:rPr lang="ko-KR" altLang="en-US" b="1"/>
              <a:t>절 보안기능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515292"/>
            <a:ext cx="11303725" cy="478971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패스워드 평문 저장</a:t>
            </a:r>
            <a:endParaRPr lang="en-US" altLang="ko-KR"/>
          </a:p>
          <a:p>
            <a:pPr marL="0" indent="0">
              <a:buNone/>
            </a:pPr>
            <a:r>
              <a:rPr lang="en-US" altLang="ko-KR" sz="3200"/>
              <a:t>  </a:t>
            </a:r>
            <a:r>
              <a:rPr lang="ko-KR" altLang="en-US" sz="2000">
                <a:sym typeface="Wingdings" panose="05000000000000000000" pitchFamily="2" charset="2"/>
              </a:rPr>
              <a:t> 문제 </a:t>
            </a:r>
            <a:r>
              <a:rPr lang="en-US" altLang="ko-KR" sz="2000">
                <a:sym typeface="Wingdings" panose="05000000000000000000" pitchFamily="2" charset="2"/>
              </a:rPr>
              <a:t>: </a:t>
            </a:r>
            <a:r>
              <a:rPr lang="ko-KR" altLang="en-US" sz="2000">
                <a:sym typeface="Wingdings" panose="05000000000000000000" pitchFamily="2" charset="2"/>
              </a:rPr>
              <a:t>환경설정 파일에 접근할 수 있는 사람 누구나 패스워드를 알아낼 수 있다</a:t>
            </a:r>
            <a:r>
              <a:rPr lang="en-US" altLang="ko-KR" sz="200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sym typeface="Wingdings" panose="05000000000000000000" pitchFamily="2" charset="2"/>
              </a:rPr>
              <a:t>   </a:t>
            </a:r>
            <a:r>
              <a:rPr lang="ko-KR" altLang="en-US" sz="2000">
                <a:sym typeface="Wingdings" panose="05000000000000000000" pitchFamily="2" charset="2"/>
              </a:rPr>
              <a:t> 해결방안 </a:t>
            </a:r>
            <a:r>
              <a:rPr lang="en-US" altLang="ko-KR" sz="2000">
                <a:sym typeface="Wingdings" panose="05000000000000000000" pitchFamily="2" charset="2"/>
              </a:rPr>
              <a:t>: </a:t>
            </a:r>
            <a:r>
              <a:rPr lang="ko-KR" altLang="en-US" sz="2000">
                <a:sym typeface="Wingdings" panose="05000000000000000000" pitchFamily="2" charset="2"/>
              </a:rPr>
              <a:t>패스워드는 암호화해서 파일로 저장하도록 설계한다</a:t>
            </a:r>
            <a:r>
              <a:rPr lang="en-US" altLang="ko-KR" sz="2000">
                <a:sym typeface="Wingdings" panose="05000000000000000000" pitchFamily="2" charset="2"/>
              </a:rPr>
              <a:t>.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주석문 안에 포함된 패스워드 등 시스템 주요정보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하드코드된 사용자 계정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4. </a:t>
            </a:r>
            <a:r>
              <a:rPr lang="ko-KR" altLang="en-US"/>
              <a:t>잘못된 권한 부여</a:t>
            </a:r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 시간 및 상태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329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요약1 홍서빈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이승현</dc:creator>
  <cp:lastModifiedBy>양 나은</cp:lastModifiedBy>
  <cp:revision>1</cp:revision>
  <dcterms:created xsi:type="dcterms:W3CDTF">2022-08-10T13:21:35Z</dcterms:created>
  <dcterms:modified xsi:type="dcterms:W3CDTF">2022-08-11T06:14:54Z</dcterms:modified>
</cp:coreProperties>
</file>