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4C8CA9-9B48-4C41-B9AB-47779DAB5EA7}" v="288" dt="2022-09-08T17:14:47.5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57" d="100"/>
          <a:sy n="57" d="100"/>
        </p:scale>
        <p:origin x="108" y="12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양 나은" userId="a5807b44723fbc74" providerId="LiveId" clId="{2C4C8CA9-9B48-4C41-B9AB-47779DAB5EA7}"/>
    <pc:docChg chg="undo custSel addSld delSld modSld">
      <pc:chgData name="양 나은" userId="a5807b44723fbc74" providerId="LiveId" clId="{2C4C8CA9-9B48-4C41-B9AB-47779DAB5EA7}" dt="2022-09-08T17:29:10.986" v="3648" actId="1036"/>
      <pc:docMkLst>
        <pc:docMk/>
      </pc:docMkLst>
      <pc:sldChg chg="modSp mod">
        <pc:chgData name="양 나은" userId="a5807b44723fbc74" providerId="LiveId" clId="{2C4C8CA9-9B48-4C41-B9AB-47779DAB5EA7}" dt="2022-09-08T14:50:38.616" v="93" actId="20577"/>
        <pc:sldMkLst>
          <pc:docMk/>
          <pc:sldMk cId="2646249143" sldId="256"/>
        </pc:sldMkLst>
        <pc:spChg chg="mod">
          <ac:chgData name="양 나은" userId="a5807b44723fbc74" providerId="LiveId" clId="{2C4C8CA9-9B48-4C41-B9AB-47779DAB5EA7}" dt="2022-09-08T14:49:45.548" v="86" actId="14100"/>
          <ac:spMkLst>
            <pc:docMk/>
            <pc:sldMk cId="2646249143" sldId="256"/>
            <ac:spMk id="3" creationId="{028D6BC6-F911-1301-2852-A36562956F9C}"/>
          </ac:spMkLst>
        </pc:spChg>
        <pc:spChg chg="mod">
          <ac:chgData name="양 나은" userId="a5807b44723fbc74" providerId="LiveId" clId="{2C4C8CA9-9B48-4C41-B9AB-47779DAB5EA7}" dt="2022-09-08T14:50:01.676" v="88" actId="20577"/>
          <ac:spMkLst>
            <pc:docMk/>
            <pc:sldMk cId="2646249143" sldId="256"/>
            <ac:spMk id="4" creationId="{74C4FCD1-D9C3-17A5-1F7A-8807DA7583D8}"/>
          </ac:spMkLst>
        </pc:spChg>
        <pc:spChg chg="mod">
          <ac:chgData name="양 나은" userId="a5807b44723fbc74" providerId="LiveId" clId="{2C4C8CA9-9B48-4C41-B9AB-47779DAB5EA7}" dt="2022-09-08T14:50:38.616" v="93" actId="20577"/>
          <ac:spMkLst>
            <pc:docMk/>
            <pc:sldMk cId="2646249143" sldId="256"/>
            <ac:spMk id="5" creationId="{65A157FC-916A-FF47-2AD7-FCA3901CB04C}"/>
          </ac:spMkLst>
        </pc:spChg>
        <pc:spChg chg="mod">
          <ac:chgData name="양 나은" userId="a5807b44723fbc74" providerId="LiveId" clId="{2C4C8CA9-9B48-4C41-B9AB-47779DAB5EA7}" dt="2022-09-08T14:39:49.052" v="13" actId="1036"/>
          <ac:spMkLst>
            <pc:docMk/>
            <pc:sldMk cId="2646249143" sldId="256"/>
            <ac:spMk id="7" creationId="{9D655F10-244E-F015-7CBF-D78763E42584}"/>
          </ac:spMkLst>
        </pc:spChg>
      </pc:sldChg>
      <pc:sldChg chg="modSp del mod">
        <pc:chgData name="양 나은" userId="a5807b44723fbc74" providerId="LiveId" clId="{2C4C8CA9-9B48-4C41-B9AB-47779DAB5EA7}" dt="2022-09-08T16:19:06.507" v="95" actId="47"/>
        <pc:sldMkLst>
          <pc:docMk/>
          <pc:sldMk cId="3239070154" sldId="257"/>
        </pc:sldMkLst>
        <pc:spChg chg="mod">
          <ac:chgData name="양 나은" userId="a5807b44723fbc74" providerId="LiveId" clId="{2C4C8CA9-9B48-4C41-B9AB-47779DAB5EA7}" dt="2022-09-08T14:49:47.624" v="87" actId="20577"/>
          <ac:spMkLst>
            <pc:docMk/>
            <pc:sldMk cId="3239070154" sldId="257"/>
            <ac:spMk id="3" creationId="{028D6BC6-F911-1301-2852-A36562956F9C}"/>
          </ac:spMkLst>
        </pc:spChg>
      </pc:sldChg>
      <pc:sldChg chg="addSp delSp modSp del mod">
        <pc:chgData name="양 나은" userId="a5807b44723fbc74" providerId="LiveId" clId="{2C4C8CA9-9B48-4C41-B9AB-47779DAB5EA7}" dt="2022-09-08T16:21:27.511" v="122" actId="47"/>
        <pc:sldMkLst>
          <pc:docMk/>
          <pc:sldMk cId="956107725" sldId="258"/>
        </pc:sldMkLst>
        <pc:spChg chg="add del mod">
          <ac:chgData name="양 나은" userId="a5807b44723fbc74" providerId="LiveId" clId="{2C4C8CA9-9B48-4C41-B9AB-47779DAB5EA7}" dt="2022-09-08T16:20:54.228" v="112" actId="767"/>
          <ac:spMkLst>
            <pc:docMk/>
            <pc:sldMk cId="956107725" sldId="258"/>
            <ac:spMk id="2" creationId="{FBB0B52F-C92C-7506-ECAB-81E02D2C521A}"/>
          </ac:spMkLst>
        </pc:spChg>
        <pc:spChg chg="mod">
          <ac:chgData name="양 나은" userId="a5807b44723fbc74" providerId="LiveId" clId="{2C4C8CA9-9B48-4C41-B9AB-47779DAB5EA7}" dt="2022-09-08T16:19:43.905" v="110"/>
          <ac:spMkLst>
            <pc:docMk/>
            <pc:sldMk cId="956107725" sldId="258"/>
            <ac:spMk id="3" creationId="{028D6BC6-F911-1301-2852-A36562956F9C}"/>
          </ac:spMkLst>
        </pc:spChg>
      </pc:sldChg>
      <pc:sldChg chg="modSp add del mod">
        <pc:chgData name="양 나은" userId="a5807b44723fbc74" providerId="LiveId" clId="{2C4C8CA9-9B48-4C41-B9AB-47779DAB5EA7}" dt="2022-09-08T16:43:11.044" v="2415" actId="47"/>
        <pc:sldMkLst>
          <pc:docMk/>
          <pc:sldMk cId="716230354" sldId="259"/>
        </pc:sldMkLst>
        <pc:spChg chg="mod">
          <ac:chgData name="양 나은" userId="a5807b44723fbc74" providerId="LiveId" clId="{2C4C8CA9-9B48-4C41-B9AB-47779DAB5EA7}" dt="2022-09-08T16:19:13.287" v="96" actId="1076"/>
          <ac:spMkLst>
            <pc:docMk/>
            <pc:sldMk cId="716230354" sldId="259"/>
            <ac:spMk id="3" creationId="{028D6BC6-F911-1301-2852-A36562956F9C}"/>
          </ac:spMkLst>
        </pc:spChg>
      </pc:sldChg>
      <pc:sldChg chg="addSp delSp modSp add mod">
        <pc:chgData name="양 나은" userId="a5807b44723fbc74" providerId="LiveId" clId="{2C4C8CA9-9B48-4C41-B9AB-47779DAB5EA7}" dt="2022-09-08T17:29:10.986" v="3648" actId="1036"/>
        <pc:sldMkLst>
          <pc:docMk/>
          <pc:sldMk cId="322483505" sldId="260"/>
        </pc:sldMkLst>
        <pc:spChg chg="add mod">
          <ac:chgData name="양 나은" userId="a5807b44723fbc74" providerId="LiveId" clId="{2C4C8CA9-9B48-4C41-B9AB-47779DAB5EA7}" dt="2022-09-08T17:24:39.724" v="3641" actId="1036"/>
          <ac:spMkLst>
            <pc:docMk/>
            <pc:sldMk cId="322483505" sldId="260"/>
            <ac:spMk id="2" creationId="{C9E7B2AF-AF1E-8845-26CB-27C7F7BF0002}"/>
          </ac:spMkLst>
        </pc:spChg>
        <pc:spChg chg="mod">
          <ac:chgData name="양 나은" userId="a5807b44723fbc74" providerId="LiveId" clId="{2C4C8CA9-9B48-4C41-B9AB-47779DAB5EA7}" dt="2022-09-08T16:21:56.310" v="162" actId="403"/>
          <ac:spMkLst>
            <pc:docMk/>
            <pc:sldMk cId="322483505" sldId="260"/>
            <ac:spMk id="3" creationId="{028D6BC6-F911-1301-2852-A36562956F9C}"/>
          </ac:spMkLst>
        </pc:spChg>
        <pc:spChg chg="mod">
          <ac:chgData name="양 나은" userId="a5807b44723fbc74" providerId="LiveId" clId="{2C4C8CA9-9B48-4C41-B9AB-47779DAB5EA7}" dt="2022-09-08T17:29:10.986" v="3648" actId="1036"/>
          <ac:spMkLst>
            <pc:docMk/>
            <pc:sldMk cId="322483505" sldId="260"/>
            <ac:spMk id="4" creationId="{74C4FCD1-D9C3-17A5-1F7A-8807DA7583D8}"/>
          </ac:spMkLst>
        </pc:spChg>
        <pc:spChg chg="del">
          <ac:chgData name="양 나은" userId="a5807b44723fbc74" providerId="LiveId" clId="{2C4C8CA9-9B48-4C41-B9AB-47779DAB5EA7}" dt="2022-09-08T16:21:24.678" v="121" actId="478"/>
          <ac:spMkLst>
            <pc:docMk/>
            <pc:sldMk cId="322483505" sldId="260"/>
            <ac:spMk id="5" creationId="{65A157FC-916A-FF47-2AD7-FCA3901CB04C}"/>
          </ac:spMkLst>
        </pc:spChg>
        <pc:spChg chg="del mod">
          <ac:chgData name="양 나은" userId="a5807b44723fbc74" providerId="LiveId" clId="{2C4C8CA9-9B48-4C41-B9AB-47779DAB5EA7}" dt="2022-09-08T16:21:14.181" v="119"/>
          <ac:spMkLst>
            <pc:docMk/>
            <pc:sldMk cId="322483505" sldId="260"/>
            <ac:spMk id="6" creationId="{D2E140BA-AEBA-0EFC-F128-E9817D17CC5B}"/>
          </ac:spMkLst>
        </pc:spChg>
        <pc:spChg chg="del mod">
          <ac:chgData name="양 나은" userId="a5807b44723fbc74" providerId="LiveId" clId="{2C4C8CA9-9B48-4C41-B9AB-47779DAB5EA7}" dt="2022-09-08T16:21:05.010" v="115" actId="478"/>
          <ac:spMkLst>
            <pc:docMk/>
            <pc:sldMk cId="322483505" sldId="260"/>
            <ac:spMk id="7" creationId="{9D655F10-244E-F015-7CBF-D78763E42584}"/>
          </ac:spMkLst>
        </pc:spChg>
        <pc:spChg chg="add mod">
          <ac:chgData name="양 나은" userId="a5807b44723fbc74" providerId="LiveId" clId="{2C4C8CA9-9B48-4C41-B9AB-47779DAB5EA7}" dt="2022-09-08T17:24:39.724" v="3641" actId="1036"/>
          <ac:spMkLst>
            <pc:docMk/>
            <pc:sldMk cId="322483505" sldId="260"/>
            <ac:spMk id="8" creationId="{DE3D7356-EB93-F886-590B-698293C4FBB1}"/>
          </ac:spMkLst>
        </pc:spChg>
        <pc:spChg chg="add del mod">
          <ac:chgData name="양 나은" userId="a5807b44723fbc74" providerId="LiveId" clId="{2C4C8CA9-9B48-4C41-B9AB-47779DAB5EA7}" dt="2022-09-08T16:37:51.020" v="2086" actId="478"/>
          <ac:spMkLst>
            <pc:docMk/>
            <pc:sldMk cId="322483505" sldId="260"/>
            <ac:spMk id="9" creationId="{E7976F06-E413-B874-A1CE-1D18B3A437C8}"/>
          </ac:spMkLst>
        </pc:spChg>
        <pc:spChg chg="add del mod">
          <ac:chgData name="양 나은" userId="a5807b44723fbc74" providerId="LiveId" clId="{2C4C8CA9-9B48-4C41-B9AB-47779DAB5EA7}" dt="2022-09-08T17:23:57.755" v="3598" actId="478"/>
          <ac:spMkLst>
            <pc:docMk/>
            <pc:sldMk cId="322483505" sldId="260"/>
            <ac:spMk id="10" creationId="{04FFC3F3-766C-F212-DF2A-7514E3817428}"/>
          </ac:spMkLst>
        </pc:spChg>
      </pc:sldChg>
      <pc:sldChg chg="addSp delSp modSp add mod">
        <pc:chgData name="양 나은" userId="a5807b44723fbc74" providerId="LiveId" clId="{2C4C8CA9-9B48-4C41-B9AB-47779DAB5EA7}" dt="2022-09-08T17:26:43.462" v="3643" actId="20577"/>
        <pc:sldMkLst>
          <pc:docMk/>
          <pc:sldMk cId="2707340257" sldId="261"/>
        </pc:sldMkLst>
        <pc:spChg chg="del">
          <ac:chgData name="양 나은" userId="a5807b44723fbc74" providerId="LiveId" clId="{2C4C8CA9-9B48-4C41-B9AB-47779DAB5EA7}" dt="2022-09-08T16:43:14.422" v="2418" actId="478"/>
          <ac:spMkLst>
            <pc:docMk/>
            <pc:sldMk cId="2707340257" sldId="261"/>
            <ac:spMk id="2" creationId="{C9E7B2AF-AF1E-8845-26CB-27C7F7BF0002}"/>
          </ac:spMkLst>
        </pc:spChg>
        <pc:spChg chg="mod">
          <ac:chgData name="양 나은" userId="a5807b44723fbc74" providerId="LiveId" clId="{2C4C8CA9-9B48-4C41-B9AB-47779DAB5EA7}" dt="2022-09-08T16:43:06.889" v="2414"/>
          <ac:spMkLst>
            <pc:docMk/>
            <pc:sldMk cId="2707340257" sldId="261"/>
            <ac:spMk id="3" creationId="{028D6BC6-F911-1301-2852-A36562956F9C}"/>
          </ac:spMkLst>
        </pc:spChg>
        <pc:spChg chg="mod">
          <ac:chgData name="양 나은" userId="a5807b44723fbc74" providerId="LiveId" clId="{2C4C8CA9-9B48-4C41-B9AB-47779DAB5EA7}" dt="2022-09-08T17:06:58.866" v="3565" actId="20577"/>
          <ac:spMkLst>
            <pc:docMk/>
            <pc:sldMk cId="2707340257" sldId="261"/>
            <ac:spMk id="4" creationId="{74C4FCD1-D9C3-17A5-1F7A-8807DA7583D8}"/>
          </ac:spMkLst>
        </pc:spChg>
        <pc:spChg chg="add mod">
          <ac:chgData name="양 나은" userId="a5807b44723fbc74" providerId="LiveId" clId="{2C4C8CA9-9B48-4C41-B9AB-47779DAB5EA7}" dt="2022-09-08T17:12:56.702" v="3570" actId="1076"/>
          <ac:spMkLst>
            <pc:docMk/>
            <pc:sldMk cId="2707340257" sldId="261"/>
            <ac:spMk id="5" creationId="{F9693B02-5CFA-5A2A-9095-459CCC5C107E}"/>
          </ac:spMkLst>
        </pc:spChg>
        <pc:spChg chg="add mod">
          <ac:chgData name="양 나은" userId="a5807b44723fbc74" providerId="LiveId" clId="{2C4C8CA9-9B48-4C41-B9AB-47779DAB5EA7}" dt="2022-09-08T17:03:32.059" v="3191" actId="20577"/>
          <ac:spMkLst>
            <pc:docMk/>
            <pc:sldMk cId="2707340257" sldId="261"/>
            <ac:spMk id="6" creationId="{80466A37-2CCA-9272-BDE0-7ED8963749E1}"/>
          </ac:spMkLst>
        </pc:spChg>
        <pc:spChg chg="add mod">
          <ac:chgData name="양 나은" userId="a5807b44723fbc74" providerId="LiveId" clId="{2C4C8CA9-9B48-4C41-B9AB-47779DAB5EA7}" dt="2022-09-08T16:57:44.266" v="2967" actId="571"/>
          <ac:spMkLst>
            <pc:docMk/>
            <pc:sldMk cId="2707340257" sldId="261"/>
            <ac:spMk id="7" creationId="{73C38A5E-B4A1-E8D3-67F3-A5DB846D8032}"/>
          </ac:spMkLst>
        </pc:spChg>
        <pc:spChg chg="del">
          <ac:chgData name="양 나은" userId="a5807b44723fbc74" providerId="LiveId" clId="{2C4C8CA9-9B48-4C41-B9AB-47779DAB5EA7}" dt="2022-09-08T16:43:14.068" v="2417" actId="478"/>
          <ac:spMkLst>
            <pc:docMk/>
            <pc:sldMk cId="2707340257" sldId="261"/>
            <ac:spMk id="8" creationId="{DE3D7356-EB93-F886-590B-698293C4FBB1}"/>
          </ac:spMkLst>
        </pc:spChg>
        <pc:spChg chg="add mod">
          <ac:chgData name="양 나은" userId="a5807b44723fbc74" providerId="LiveId" clId="{2C4C8CA9-9B48-4C41-B9AB-47779DAB5EA7}" dt="2022-09-08T17:26:38.676" v="3642" actId="20577"/>
          <ac:spMkLst>
            <pc:docMk/>
            <pc:sldMk cId="2707340257" sldId="261"/>
            <ac:spMk id="9" creationId="{931909CE-0B91-32A2-D124-8DAF704938EE}"/>
          </ac:spMkLst>
        </pc:spChg>
        <pc:spChg chg="del">
          <ac:chgData name="양 나은" userId="a5807b44723fbc74" providerId="LiveId" clId="{2C4C8CA9-9B48-4C41-B9AB-47779DAB5EA7}" dt="2022-09-08T16:43:13.143" v="2416" actId="478"/>
          <ac:spMkLst>
            <pc:docMk/>
            <pc:sldMk cId="2707340257" sldId="261"/>
            <ac:spMk id="10" creationId="{04FFC3F3-766C-F212-DF2A-7514E3817428}"/>
          </ac:spMkLst>
        </pc:spChg>
        <pc:spChg chg="add mod">
          <ac:chgData name="양 나은" userId="a5807b44723fbc74" providerId="LiveId" clId="{2C4C8CA9-9B48-4C41-B9AB-47779DAB5EA7}" dt="2022-09-08T17:26:43.462" v="3643" actId="20577"/>
          <ac:spMkLst>
            <pc:docMk/>
            <pc:sldMk cId="2707340257" sldId="261"/>
            <ac:spMk id="11" creationId="{A78A5802-C181-1BD5-6D82-D79BD791B62E}"/>
          </ac:spMkLst>
        </pc:spChg>
      </pc:sldChg>
      <pc:sldChg chg="add del">
        <pc:chgData name="양 나은" userId="a5807b44723fbc74" providerId="LiveId" clId="{2C4C8CA9-9B48-4C41-B9AB-47779DAB5EA7}" dt="2022-09-08T17:14:26.334" v="3572" actId="47"/>
        <pc:sldMkLst>
          <pc:docMk/>
          <pc:sldMk cId="4193473481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D6DDB-9570-5B51-06AD-E18B0CE3F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1B124A-6D62-72DC-E781-A886272A68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980221-35CB-AC84-0D2A-7885D9E26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14CC-6B12-4D6E-A4DC-9F2E15FA6A52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ADFECA-ABDC-EB78-6F4B-EED5BFFA2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18017F-1476-C943-8333-1662EF431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B1DE-D696-4C15-AF50-173BBEDA49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958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C1B0E4-A5A1-FF3F-6011-77EFB34F3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50A4D2-F432-5A14-A7FD-D5389C5FB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63DF2F-83C2-6EC6-82E7-F4897D77B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14CC-6B12-4D6E-A4DC-9F2E15FA6A52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6DC0C5-9644-0086-2764-56C4FF720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F357B7-2072-55A6-2046-736D4397A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B1DE-D696-4C15-AF50-173BBEDA49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933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AEF844-C054-DE65-A4BA-15123F3CEA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A71819-D781-DF1E-8E35-46BDCBE428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F37EF5-9D89-E84D-3B35-5A7A41BF5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14CC-6B12-4D6E-A4DC-9F2E15FA6A52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CAF123-0617-80D1-E631-85F699858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DDE041-9143-7107-4B71-A88AE6289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B1DE-D696-4C15-AF50-173BBEDA49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167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61C7D5-1531-1B0F-2DB9-3A3A49EE8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6124EE-6D92-0491-CB7D-7AF0E8699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D9E3CC-031E-8822-7F21-6C8EAC2FE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14CC-6B12-4D6E-A4DC-9F2E15FA6A52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251854-52E7-2425-BAAD-FBD3588D3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25D97D-2DA1-6FC2-7F0D-3FD713E25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B1DE-D696-4C15-AF50-173BBEDA49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93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D149FC-3473-B970-C106-C71040221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F40D6D-F056-148B-9436-5483FBB4A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50ABB0-1E7F-D992-117F-BFA22CDEC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14CC-6B12-4D6E-A4DC-9F2E15FA6A52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D0F312-89A9-5B62-D8A1-7F0F2EFFF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517F6E-0B09-4BD3-8DB7-64BFA2E60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B1DE-D696-4C15-AF50-173BBEDA49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77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BFE63-5A00-E632-C8D9-235F5F4C8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3ACF6F-8AF2-7E85-9BA0-005FF5674C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AFC02E-F28B-8440-42E1-B1CB4EB8AA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DC5316-AAA5-4438-940C-A08D4005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14CC-6B12-4D6E-A4DC-9F2E15FA6A52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6A86E1-7DB5-2A57-7C29-2E74B1353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C83826-A9EB-0DCE-97F1-85846D6D3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B1DE-D696-4C15-AF50-173BBEDA49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48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ACC417-4BC9-3444-587E-FE177E529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9B5CDA-A06C-0AB0-C562-DC402011C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2EB85F-0DA3-1EF0-C265-7867A3480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1B41FE-470E-E517-9FAE-781140ECAA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6381A5-4CFF-3A2E-3878-EA9BE8D8EB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0B6087D-7509-9E21-8103-EF21253F1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14CC-6B12-4D6E-A4DC-9F2E15FA6A52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C7A507-9D9D-51DF-14C8-080C62B2F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E0B035-8BCB-B6B2-DF3B-EA0A8B484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B1DE-D696-4C15-AF50-173BBEDA49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174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7FCB3D-A0D1-D707-DF5F-94739A9DF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9B333ED-DB9A-AD05-C627-EBF534282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14CC-6B12-4D6E-A4DC-9F2E15FA6A52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D33F65-90AE-1EE1-9757-8F97F04F8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701EBC-5413-6C29-56E6-B4132FD64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B1DE-D696-4C15-AF50-173BBEDA49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415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AD7F57-05EB-9918-8B4C-E488C2381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14CC-6B12-4D6E-A4DC-9F2E15FA6A52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7DC051-0AFC-3600-D63B-58226D149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7BCBFE-EB5C-C399-EF00-08683C4FB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B1DE-D696-4C15-AF50-173BBEDA49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968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A412D8-CD4C-1B10-2C88-165F95643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5AC8FF-EF25-94C1-D0EA-FA7A95A3F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859BDF-8545-8968-07CD-A5AB0C35E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746B71-F9CE-7270-3E26-447035227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14CC-6B12-4D6E-A4DC-9F2E15FA6A52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D2DE27-A667-8B8E-9FF5-9EBFF343A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63D727-F15D-B4B5-BBFB-5C1F4D819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B1DE-D696-4C15-AF50-173BBEDA49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645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65ECB-784E-7612-F7F4-52D88F34E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55775C-DFFA-32CF-DD2E-9D48F65C31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11FE01-4AB6-5E99-9B25-EC89961E3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14370C-66D2-3E59-3843-08D2656D3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14CC-6B12-4D6E-A4DC-9F2E15FA6A52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FBB8BF-75A5-1AEE-56DB-D632BF5EB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4F29B8-6CFE-C998-30E5-F403D1BC2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B1DE-D696-4C15-AF50-173BBEDA49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607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3F62246-D8CE-0747-977F-FB168AAB9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AF009E-8D0C-C877-7DD8-08A1D9F6A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0102F2-4323-8689-F9A3-2930C66712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F14CC-6B12-4D6E-A4DC-9F2E15FA6A52}" type="datetimeFigureOut">
              <a:rPr lang="ko-KR" altLang="en-US" smtClean="0"/>
              <a:t>2022-09-08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D54001-D24C-85B0-787F-0DEC8EAE85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FAB05E-742E-B623-A97C-2E02954117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6B1DE-D696-4C15-AF50-173BBEDA49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799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stsecurity.com/enterprise/security-center/notice/view/357530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028D6BC6-F911-1301-2852-A36562956F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8010" y="328749"/>
            <a:ext cx="3595189" cy="550817"/>
          </a:xfrm>
        </p:spPr>
        <p:txBody>
          <a:bodyPr>
            <a:noAutofit/>
          </a:bodyPr>
          <a:lstStyle/>
          <a:p>
            <a:r>
              <a:rPr lang="ko-KR" altLang="en-US" sz="2200"/>
              <a:t>알약 랜섬웨어 해결 방안</a:t>
            </a:r>
            <a:endParaRPr lang="en-US" altLang="ko-KR" sz="2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C4FCD1-D9C3-17A5-1F7A-8807DA7583D8}"/>
              </a:ext>
            </a:extLst>
          </p:cNvPr>
          <p:cNvSpPr txBox="1"/>
          <p:nvPr/>
        </p:nvSpPr>
        <p:spPr>
          <a:xfrm>
            <a:off x="531223" y="1305894"/>
            <a:ext cx="1058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1. </a:t>
            </a:r>
            <a:r>
              <a:rPr lang="ko-KR" altLang="en-US"/>
              <a:t>이스트 시큐리티가 배포한 수동조치툴 다운로드 후 실행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A157FC-916A-FF47-2AD7-FCA3901CB04C}"/>
              </a:ext>
            </a:extLst>
          </p:cNvPr>
          <p:cNvSpPr txBox="1"/>
          <p:nvPr/>
        </p:nvSpPr>
        <p:spPr>
          <a:xfrm>
            <a:off x="531222" y="2127833"/>
            <a:ext cx="114343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2. </a:t>
            </a:r>
            <a:r>
              <a:rPr lang="ko-KR" altLang="en-US"/>
              <a:t>수동조치툴 다운로드가 불가능한 경우</a:t>
            </a:r>
            <a:endParaRPr lang="en-US" altLang="ko-KR"/>
          </a:p>
          <a:p>
            <a:r>
              <a:rPr lang="en-US" altLang="ko-KR"/>
              <a:t>  - </a:t>
            </a:r>
            <a:r>
              <a:rPr lang="ko-KR" altLang="en-US"/>
              <a:t>안전 모드 접속 </a:t>
            </a:r>
            <a:r>
              <a:rPr lang="en-US" altLang="ko-KR"/>
              <a:t>: PC</a:t>
            </a:r>
            <a:r>
              <a:rPr lang="ko-KR" altLang="en-US"/>
              <a:t>를 강제로 </a:t>
            </a:r>
            <a:r>
              <a:rPr lang="en-US" altLang="ko-KR"/>
              <a:t>3</a:t>
            </a:r>
            <a:r>
              <a:rPr lang="ko-KR" altLang="en-US"/>
              <a:t>회 재부팅하여 진입 가능</a:t>
            </a:r>
            <a:endParaRPr lang="en-US" altLang="ko-KR"/>
          </a:p>
          <a:p>
            <a:r>
              <a:rPr lang="en-US" altLang="ko-KR"/>
              <a:t> ① </a:t>
            </a:r>
            <a:r>
              <a:rPr lang="ko-KR" altLang="en-US"/>
              <a:t>이스트소프트가 배포한 수동조치툴 설치</a:t>
            </a:r>
            <a:r>
              <a:rPr lang="en-US" altLang="ko-KR"/>
              <a:t>  </a:t>
            </a:r>
          </a:p>
          <a:p>
            <a:r>
              <a:rPr lang="en-US" altLang="ko-KR"/>
              <a:t> ② </a:t>
            </a:r>
            <a:r>
              <a:rPr lang="ko-KR" altLang="en-US"/>
              <a:t>프로그램 추가</a:t>
            </a:r>
            <a:r>
              <a:rPr lang="en-US" altLang="ko-KR"/>
              <a:t>/</a:t>
            </a:r>
            <a:r>
              <a:rPr lang="ko-KR" altLang="en-US"/>
              <a:t>삭제 메뉴에서 잘못 설치한 알약 공개용</a:t>
            </a:r>
            <a:r>
              <a:rPr lang="en-US" altLang="ko-KR"/>
              <a:t>(v.2.5.8.617)</a:t>
            </a:r>
            <a:r>
              <a:rPr lang="ko-KR" altLang="en-US"/>
              <a:t>프로그램 또는 알약 프로그램 전체 삭제</a:t>
            </a:r>
            <a:endParaRPr lang="en-US" altLang="ko-KR"/>
          </a:p>
          <a:p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문제를 다 해결하고 정상 구동에 성공했다고 해도</a:t>
            </a:r>
            <a:r>
              <a:rPr lang="en-US" altLang="ko-KR"/>
              <a:t>, </a:t>
            </a:r>
            <a:r>
              <a:rPr lang="ko-KR" altLang="en-US"/>
              <a:t>일부 사용자는 오류 발생 시점에 구동되고 있던 프로그램들이 다시 시작 후에 실행되지 않거나 열려있던 파일들이 깨진다고 한다</a:t>
            </a:r>
            <a:r>
              <a:rPr lang="en-US" altLang="ko-KR"/>
              <a:t>.   </a:t>
            </a:r>
          </a:p>
          <a:p>
            <a:r>
              <a:rPr lang="ko-KR" altLang="en-US"/>
              <a:t>→ 해당 프로그램을 재설치하거나 윈도우 자체 복구 시점으로 </a:t>
            </a:r>
            <a:r>
              <a:rPr lang="en-US" altLang="ko-KR"/>
              <a:t>PC</a:t>
            </a:r>
            <a:r>
              <a:rPr lang="ko-KR" altLang="en-US"/>
              <a:t>를 롤백 하는 방법으로 조치를 취해야 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E140BA-AEBA-0EFC-F128-E9817D17CC5B}"/>
              </a:ext>
            </a:extLst>
          </p:cNvPr>
          <p:cNvSpPr txBox="1"/>
          <p:nvPr/>
        </p:nvSpPr>
        <p:spPr>
          <a:xfrm>
            <a:off x="531223" y="5081822"/>
            <a:ext cx="1058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3. </a:t>
            </a:r>
            <a:r>
              <a:rPr lang="ko-KR" altLang="en-US"/>
              <a:t>윈도우 재설치 및 포맷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655F10-244E-F015-7CBF-D78763E42584}"/>
              </a:ext>
            </a:extLst>
          </p:cNvPr>
          <p:cNvSpPr txBox="1"/>
          <p:nvPr/>
        </p:nvSpPr>
        <p:spPr>
          <a:xfrm>
            <a:off x="531222" y="5978020"/>
            <a:ext cx="1058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 "/>
            </a:pPr>
            <a:r>
              <a:rPr lang="ko-KR" altLang="en-US">
                <a:hlinkClick r:id="rId2"/>
              </a:rPr>
              <a:t>이스트시큐리티 기업 </a:t>
            </a:r>
            <a:r>
              <a:rPr lang="en-US" altLang="ko-KR">
                <a:hlinkClick r:id="rId2"/>
              </a:rPr>
              <a:t>| </a:t>
            </a:r>
            <a:r>
              <a:rPr lang="ko-KR" altLang="en-US">
                <a:hlinkClick r:id="rId2"/>
              </a:rPr>
              <a:t>공지사항 </a:t>
            </a:r>
            <a:r>
              <a:rPr lang="en-US" altLang="ko-KR">
                <a:hlinkClick r:id="rId2"/>
              </a:rPr>
              <a:t>| </a:t>
            </a:r>
            <a:r>
              <a:rPr lang="ko-KR" altLang="en-US">
                <a:hlinkClick r:id="rId2"/>
              </a:rPr>
              <a:t>알약 공개용 긴급 수동 조치 방안 안내 </a:t>
            </a:r>
            <a:r>
              <a:rPr lang="en-US" altLang="ko-KR">
                <a:hlinkClick r:id="rId2"/>
              </a:rPr>
              <a:t>(estsecurity.com)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249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028D6BC6-F911-1301-2852-A36562956F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076" y="244082"/>
            <a:ext cx="3595189" cy="550817"/>
          </a:xfrm>
        </p:spPr>
        <p:txBody>
          <a:bodyPr>
            <a:noAutofit/>
          </a:bodyPr>
          <a:lstStyle/>
          <a:p>
            <a:r>
              <a:rPr lang="ko-KR" altLang="en-US"/>
              <a:t>랜섬워어 대처법</a:t>
            </a: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C4FCD1-D9C3-17A5-1F7A-8807DA7583D8}"/>
              </a:ext>
            </a:extLst>
          </p:cNvPr>
          <p:cNvSpPr txBox="1"/>
          <p:nvPr/>
        </p:nvSpPr>
        <p:spPr>
          <a:xfrm>
            <a:off x="531223" y="1300368"/>
            <a:ext cx="110850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/>
              <a:t>PC </a:t>
            </a:r>
            <a:r>
              <a:rPr lang="ko-KR" altLang="en-US"/>
              <a:t>종료하지 않기</a:t>
            </a:r>
            <a:endParaRPr lang="en-US" altLang="ko-KR"/>
          </a:p>
          <a:p>
            <a:r>
              <a:rPr lang="en-US" altLang="ko-KR"/>
              <a:t>    - </a:t>
            </a:r>
            <a:r>
              <a:rPr lang="ko-KR" altLang="en-US"/>
              <a:t>일부 랜섬웨어는 감염 알림 메시지 창이 나타난 상태에서 사용자가 </a:t>
            </a:r>
            <a:r>
              <a:rPr lang="en-US" altLang="ko-KR"/>
              <a:t>PC</a:t>
            </a:r>
            <a:r>
              <a:rPr lang="ko-KR" altLang="en-US"/>
              <a:t>를 종료할 경우 </a:t>
            </a:r>
            <a:r>
              <a:rPr lang="en-US" altLang="ko-KR"/>
              <a:t>PC</a:t>
            </a:r>
            <a:r>
              <a:rPr lang="ko-KR" altLang="en-US"/>
              <a:t>의 파일들을 삭제해버리기도 한다</a:t>
            </a:r>
            <a:r>
              <a:rPr lang="en-US" altLang="ko-KR"/>
              <a:t>. </a:t>
            </a:r>
            <a:r>
              <a:rPr lang="ko-KR" altLang="en-US"/>
              <a:t>문제 파악 후 피해를 최소화할 수 있는 방안을 찾아보는 것이 바람직하다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E7B2AF-AF1E-8845-26CB-27C7F7BF0002}"/>
              </a:ext>
            </a:extLst>
          </p:cNvPr>
          <p:cNvSpPr txBox="1"/>
          <p:nvPr/>
        </p:nvSpPr>
        <p:spPr>
          <a:xfrm>
            <a:off x="497355" y="2730964"/>
            <a:ext cx="110850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2. </a:t>
            </a:r>
            <a:r>
              <a:rPr lang="ko-KR" altLang="en-US"/>
              <a:t>외부 저장 장치와의 연결 해제하기</a:t>
            </a:r>
            <a:endParaRPr lang="en-US" altLang="ko-KR"/>
          </a:p>
          <a:p>
            <a:r>
              <a:rPr lang="en-US" altLang="ko-KR"/>
              <a:t>   - </a:t>
            </a:r>
            <a:r>
              <a:rPr lang="ko-KR" altLang="en-US"/>
              <a:t>랜섬웨어가 암호화를 진행 중이라면 외부 저장 장치까지 피해가 확산될 수도 있기 때문에 즉시 연결을 해제해야 한다</a:t>
            </a:r>
            <a:r>
              <a:rPr lang="en-US" altLang="ko-KR"/>
              <a:t>. </a:t>
            </a:r>
            <a:r>
              <a:rPr lang="ko-KR" altLang="en-US"/>
              <a:t>또한 랜섬웨어가 내부망을 타고 같은 네트워크에 연결된 기기로도 퍼질 수도 있기 때문에 유선 랜이 연결 시 랜선을 뽑고</a:t>
            </a:r>
            <a:r>
              <a:rPr lang="en-US" altLang="ko-KR"/>
              <a:t>, </a:t>
            </a:r>
            <a:r>
              <a:rPr lang="ko-KR" altLang="en-US"/>
              <a:t>무선 와이파이 연결 시 와이파이를 꺼야 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3D7356-EB93-F886-590B-698293C4FBB1}"/>
              </a:ext>
            </a:extLst>
          </p:cNvPr>
          <p:cNvSpPr txBox="1"/>
          <p:nvPr/>
        </p:nvSpPr>
        <p:spPr>
          <a:xfrm>
            <a:off x="531223" y="4421620"/>
            <a:ext cx="109495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3. </a:t>
            </a:r>
            <a:r>
              <a:rPr lang="ko-KR" altLang="en-US"/>
              <a:t>무료 복구 프로그램</a:t>
            </a:r>
            <a:endParaRPr lang="en-US" altLang="ko-KR"/>
          </a:p>
          <a:p>
            <a:r>
              <a:rPr lang="en-US" altLang="ko-KR"/>
              <a:t>   - </a:t>
            </a:r>
            <a:r>
              <a:rPr lang="ko-KR" altLang="en-US"/>
              <a:t>안랩을 비롯한 주요 보안 업체들은 악성코드 분석 및 암호화 기법 분석을 통해 일부 랜섬웨어의 암호를 풀 수 있는 열쇠를 찾아내 암호화 파일을 복구할 수 있는 툴을 제작해 무료로 제공하고 있다</a:t>
            </a:r>
            <a:r>
              <a:rPr lang="en-US" altLang="ko-KR"/>
              <a:t>.</a:t>
            </a:r>
          </a:p>
          <a:p>
            <a:r>
              <a:rPr lang="ko-KR" altLang="en-US"/>
              <a:t>하지만</a:t>
            </a:r>
            <a:r>
              <a:rPr lang="en-US" altLang="ko-KR"/>
              <a:t>, </a:t>
            </a:r>
            <a:r>
              <a:rPr lang="ko-KR" altLang="en-US"/>
              <a:t>여전히 알고리즘 해독은 어렵고</a:t>
            </a:r>
            <a:r>
              <a:rPr lang="en-US" altLang="ko-KR"/>
              <a:t>, </a:t>
            </a:r>
            <a:r>
              <a:rPr lang="ko-KR" altLang="en-US"/>
              <a:t>암호화 방식도 수시로 변경되기에 복구툴 제공도 어려운 게 현실이다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83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028D6BC6-F911-1301-2852-A36562956F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076" y="244082"/>
            <a:ext cx="3595189" cy="550817"/>
          </a:xfrm>
        </p:spPr>
        <p:txBody>
          <a:bodyPr>
            <a:noAutofit/>
          </a:bodyPr>
          <a:lstStyle/>
          <a:p>
            <a:r>
              <a:rPr lang="ko-KR" altLang="en-US"/>
              <a:t>랜섬워어 예방법</a:t>
            </a: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C4FCD1-D9C3-17A5-1F7A-8807DA7583D8}"/>
              </a:ext>
            </a:extLst>
          </p:cNvPr>
          <p:cNvSpPr txBox="1"/>
          <p:nvPr/>
        </p:nvSpPr>
        <p:spPr>
          <a:xfrm>
            <a:off x="531223" y="1469705"/>
            <a:ext cx="1108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/>
              <a:t>개인 자료와 업무용 파일은 </a:t>
            </a:r>
            <a:r>
              <a:rPr lang="en-US" altLang="ko-KR"/>
              <a:t>PC</a:t>
            </a:r>
            <a:r>
              <a:rPr lang="ko-KR" altLang="en-US"/>
              <a:t>와 분리된 여러 저장소에 정기적으로 백업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693B02-5CFA-5A2A-9095-459CCC5C107E}"/>
              </a:ext>
            </a:extLst>
          </p:cNvPr>
          <p:cNvSpPr txBox="1"/>
          <p:nvPr/>
        </p:nvSpPr>
        <p:spPr>
          <a:xfrm>
            <a:off x="531223" y="2214771"/>
            <a:ext cx="1108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2. </a:t>
            </a:r>
            <a:r>
              <a:rPr lang="ko-KR" altLang="en-US"/>
              <a:t> 운영체제 및 주요 프로그램 최신 업데이트 유지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66A37-2CCA-9272-BDE0-7ED8963749E1}"/>
              </a:ext>
            </a:extLst>
          </p:cNvPr>
          <p:cNvSpPr txBox="1"/>
          <p:nvPr/>
        </p:nvSpPr>
        <p:spPr>
          <a:xfrm>
            <a:off x="531223" y="2959837"/>
            <a:ext cx="1108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3.  </a:t>
            </a:r>
            <a:r>
              <a:rPr lang="ko-KR" altLang="en-US"/>
              <a:t>발신자가 불분명한 이메일 열람 및 첨부파일 실행 자재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1909CE-0B91-32A2-D124-8DAF704938EE}"/>
              </a:ext>
            </a:extLst>
          </p:cNvPr>
          <p:cNvSpPr txBox="1"/>
          <p:nvPr/>
        </p:nvSpPr>
        <p:spPr>
          <a:xfrm>
            <a:off x="531223" y="3704903"/>
            <a:ext cx="1108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4.  PC </a:t>
            </a:r>
            <a:r>
              <a:rPr lang="ko-KR" altLang="en-US"/>
              <a:t>및 네트워크 공유 폴더를 철저히 관리</a:t>
            </a:r>
            <a:r>
              <a:rPr lang="en-US" altLang="ko-KR"/>
              <a:t>(</a:t>
            </a:r>
            <a:r>
              <a:rPr lang="ko-KR" altLang="en-US"/>
              <a:t>개인 </a:t>
            </a:r>
            <a:r>
              <a:rPr lang="en-US" altLang="ko-KR"/>
              <a:t>PC</a:t>
            </a:r>
            <a:r>
              <a:rPr lang="ko-KR" altLang="en-US"/>
              <a:t>가 감염되면 공유 폴더를 통해 전사로 퍼질 위험 있음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8A5802-C181-1BD5-6D82-D79BD791B62E}"/>
              </a:ext>
            </a:extLst>
          </p:cNvPr>
          <p:cNvSpPr txBox="1"/>
          <p:nvPr/>
        </p:nvSpPr>
        <p:spPr>
          <a:xfrm>
            <a:off x="531223" y="4449969"/>
            <a:ext cx="110850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5.  </a:t>
            </a:r>
            <a:r>
              <a:rPr lang="ko-KR" altLang="en-US"/>
              <a:t>백신 설치하고 항상 최신 버전을 유지하나 중복 설치는 하지 않는다</a:t>
            </a:r>
            <a:endParaRPr lang="en-US" altLang="ko-KR"/>
          </a:p>
          <a:p>
            <a:r>
              <a:rPr lang="en-US" altLang="ko-KR"/>
              <a:t>   - </a:t>
            </a:r>
            <a:r>
              <a:rPr lang="ko-KR" altLang="en-US"/>
              <a:t>백신 간 충돌로 악성코드를 탐지하지 못하는 결과를 초래할 수 있다</a:t>
            </a:r>
            <a:r>
              <a:rPr lang="en-US" altLang="ko-KR"/>
              <a:t>. </a:t>
            </a:r>
            <a:r>
              <a:rPr lang="ko-KR" altLang="en-US"/>
              <a:t>따라서 한 개의 정품 백신 설치 후 제대로 관리하는 것이 중요하다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340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364</Words>
  <Application>Microsoft Office PowerPoint</Application>
  <PresentationFormat>와이드스크린</PresentationFormat>
  <Paragraphs>26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양 나은</dc:creator>
  <cp:lastModifiedBy>양 나은</cp:lastModifiedBy>
  <cp:revision>1</cp:revision>
  <dcterms:created xsi:type="dcterms:W3CDTF">2022-09-08T13:58:30Z</dcterms:created>
  <dcterms:modified xsi:type="dcterms:W3CDTF">2022-09-08T17:29:14Z</dcterms:modified>
</cp:coreProperties>
</file>