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9.png"  /><Relationship Id="rId3" Type="http://schemas.openxmlformats.org/officeDocument/2006/relationships/image" Target="../media/image80.png"  /><Relationship Id="rId4" Type="http://schemas.openxmlformats.org/officeDocument/2006/relationships/image" Target="../media/image81.png"  /><Relationship Id="rId5" Type="http://schemas.openxmlformats.org/officeDocument/2006/relationships/image" Target="../media/image8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3.png"  /><Relationship Id="rId3" Type="http://schemas.openxmlformats.org/officeDocument/2006/relationships/image" Target="../media/image84.png"  /><Relationship Id="rId4" Type="http://schemas.openxmlformats.org/officeDocument/2006/relationships/image" Target="../media/image85.png"  /><Relationship Id="rId5" Type="http://schemas.openxmlformats.org/officeDocument/2006/relationships/image" Target="../media/image8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7.png"  /><Relationship Id="rId3" Type="http://schemas.openxmlformats.org/officeDocument/2006/relationships/image" Target="../media/image88.png"  /><Relationship Id="rId4" Type="http://schemas.openxmlformats.org/officeDocument/2006/relationships/image" Target="../media/image89.png"  /><Relationship Id="rId5" Type="http://schemas.openxmlformats.org/officeDocument/2006/relationships/image" Target="../media/image90.png"  /><Relationship Id="rId6" Type="http://schemas.openxmlformats.org/officeDocument/2006/relationships/image" Target="../media/image91.png"  /><Relationship Id="rId7" Type="http://schemas.openxmlformats.org/officeDocument/2006/relationships/image" Target="../media/image9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3.png"  /><Relationship Id="rId3" Type="http://schemas.openxmlformats.org/officeDocument/2006/relationships/image" Target="../media/image94.png"  /><Relationship Id="rId4" Type="http://schemas.openxmlformats.org/officeDocument/2006/relationships/image" Target="../media/image95.png"  /><Relationship Id="rId5" Type="http://schemas.openxmlformats.org/officeDocument/2006/relationships/image" Target="../media/image9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7.png"  /><Relationship Id="rId3" Type="http://schemas.openxmlformats.org/officeDocument/2006/relationships/image" Target="../media/image98.png"  /><Relationship Id="rId4" Type="http://schemas.openxmlformats.org/officeDocument/2006/relationships/image" Target="../media/image9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0.png"  /><Relationship Id="rId3" Type="http://schemas.openxmlformats.org/officeDocument/2006/relationships/image" Target="../media/image10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2.png"  /><Relationship Id="rId11" Type="http://schemas.openxmlformats.org/officeDocument/2006/relationships/image" Target="../media/image33.png"  /><Relationship Id="rId12" Type="http://schemas.openxmlformats.org/officeDocument/2006/relationships/image" Target="../media/image34.png"  /><Relationship Id="rId13" Type="http://schemas.openxmlformats.org/officeDocument/2006/relationships/image" Target="../media/image35.png"  /><Relationship Id="rId14" Type="http://schemas.openxmlformats.org/officeDocument/2006/relationships/image" Target="../media/image36.png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3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0.png"  /><Relationship Id="rId11" Type="http://schemas.openxmlformats.org/officeDocument/2006/relationships/image" Target="../media/image51.png"  /><Relationship Id="rId12" Type="http://schemas.openxmlformats.org/officeDocument/2006/relationships/image" Target="../media/image52.png"  /><Relationship Id="rId13" Type="http://schemas.openxmlformats.org/officeDocument/2006/relationships/image" Target="../media/image53.png"  /><Relationship Id="rId14" Type="http://schemas.openxmlformats.org/officeDocument/2006/relationships/image" Target="../media/image54.png"  /><Relationship Id="rId15" Type="http://schemas.openxmlformats.org/officeDocument/2006/relationships/image" Target="../media/image55.png"  /><Relationship Id="rId16" Type="http://schemas.openxmlformats.org/officeDocument/2006/relationships/image" Target="../media/image56.png"  /><Relationship Id="rId17" Type="http://schemas.openxmlformats.org/officeDocument/2006/relationships/image" Target="../media/image57.png"  /><Relationship Id="rId18" Type="http://schemas.openxmlformats.org/officeDocument/2006/relationships/image" Target="../media/image58.png"  /><Relationship Id="rId19" Type="http://schemas.openxmlformats.org/officeDocument/2006/relationships/image" Target="../media/image59.png"  /><Relationship Id="rId2" Type="http://schemas.openxmlformats.org/officeDocument/2006/relationships/image" Target="../media/image42.png"  /><Relationship Id="rId20" Type="http://schemas.openxmlformats.org/officeDocument/2006/relationships/image" Target="../media/image60.png"  /><Relationship Id="rId21" Type="http://schemas.openxmlformats.org/officeDocument/2006/relationships/image" Target="../media/image61.png"  /><Relationship Id="rId22" Type="http://schemas.openxmlformats.org/officeDocument/2006/relationships/image" Target="../media/image62.png"  /><Relationship Id="rId23" Type="http://schemas.openxmlformats.org/officeDocument/2006/relationships/image" Target="../media/image63.png"  /><Relationship Id="rId24" Type="http://schemas.openxmlformats.org/officeDocument/2006/relationships/image" Target="../media/image64.png"  /><Relationship Id="rId25" Type="http://schemas.openxmlformats.org/officeDocument/2006/relationships/image" Target="../media/image65.png"  /><Relationship Id="rId26" Type="http://schemas.openxmlformats.org/officeDocument/2006/relationships/image" Target="../media/image66.png"  /><Relationship Id="rId27" Type="http://schemas.openxmlformats.org/officeDocument/2006/relationships/image" Target="../media/image67.png"  /><Relationship Id="rId28" Type="http://schemas.openxmlformats.org/officeDocument/2006/relationships/image" Target="../media/image68.png"  /><Relationship Id="rId29" Type="http://schemas.openxmlformats.org/officeDocument/2006/relationships/image" Target="../media/image69.png"  /><Relationship Id="rId3" Type="http://schemas.openxmlformats.org/officeDocument/2006/relationships/image" Target="../media/image43.png"  /><Relationship Id="rId30" Type="http://schemas.openxmlformats.org/officeDocument/2006/relationships/image" Target="../media/image70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Relationship Id="rId8" Type="http://schemas.openxmlformats.org/officeDocument/2006/relationships/image" Target="../media/image48.png"  /><Relationship Id="rId9" Type="http://schemas.openxmlformats.org/officeDocument/2006/relationships/image" Target="../media/image4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1.png"  /><Relationship Id="rId3" Type="http://schemas.openxmlformats.org/officeDocument/2006/relationships/image" Target="../media/image72.png"  /><Relationship Id="rId4" Type="http://schemas.openxmlformats.org/officeDocument/2006/relationships/image" Target="../media/image73.png"  /><Relationship Id="rId5" Type="http://schemas.openxmlformats.org/officeDocument/2006/relationships/image" Target="../media/image74.png"  /><Relationship Id="rId6" Type="http://schemas.openxmlformats.org/officeDocument/2006/relationships/image" Target="../media/image75.png"  /><Relationship Id="rId7" Type="http://schemas.openxmlformats.org/officeDocument/2006/relationships/image" Target="../media/image76.png"  /><Relationship Id="rId8" Type="http://schemas.openxmlformats.org/officeDocument/2006/relationships/image" Target="../media/image77.png"  /><Relationship Id="rId9" Type="http://schemas.openxmlformats.org/officeDocument/2006/relationships/image" Target="../media/image7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618" y="2079701"/>
            <a:ext cx="8433988" cy="29198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5575" y="5736222"/>
            <a:ext cx="5751660" cy="11728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8986" y="4456977"/>
            <a:ext cx="5941409" cy="5859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5242" y="1876618"/>
            <a:ext cx="1968398" cy="3264298"/>
            <a:chOff x="3625242" y="1876618"/>
            <a:chExt cx="1968398" cy="32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0881" y="1526547"/>
              <a:ext cx="3021208" cy="384286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0124" y="3265220"/>
              <a:ext cx="1997062" cy="5088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5347" y="1374689"/>
            <a:ext cx="3174622" cy="50737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3610" y="4641686"/>
            <a:ext cx="3213645" cy="463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118" y="779677"/>
            <a:ext cx="3260859" cy="5339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883" y="6359235"/>
            <a:ext cx="2890874" cy="3644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231" y="1635310"/>
            <a:ext cx="4258690" cy="4537143"/>
            <a:chOff x="676231" y="1635310"/>
            <a:chExt cx="4258690" cy="45371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31" y="1635310"/>
              <a:ext cx="4258690" cy="45371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17144" y="3234141"/>
            <a:ext cx="3729368" cy="7787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118" y="779677"/>
            <a:ext cx="3260859" cy="5339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9792" y="6904937"/>
            <a:ext cx="3736835" cy="36069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737" y="2932514"/>
            <a:ext cx="4842674" cy="22769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86602" y="1237775"/>
            <a:ext cx="5200895" cy="5446863"/>
            <a:chOff x="5186602" y="1237775"/>
            <a:chExt cx="5200895" cy="54468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6602" y="1237775"/>
              <a:ext cx="5200895" cy="544686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882" y="7265559"/>
            <a:ext cx="3494675" cy="3111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406" y="6918342"/>
            <a:ext cx="3457484" cy="4255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20480" y="1857571"/>
            <a:ext cx="1968398" cy="3264298"/>
            <a:chOff x="3720480" y="1857571"/>
            <a:chExt cx="1968398" cy="32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6119" y="1507500"/>
              <a:ext cx="3457264" cy="384844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5362" y="3265791"/>
              <a:ext cx="1903705" cy="38504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90585" y="1440833"/>
            <a:ext cx="3271478" cy="38484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3610" y="4641686"/>
            <a:ext cx="3228519" cy="4667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118" y="779677"/>
            <a:ext cx="4072401" cy="5304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839" y="1878272"/>
            <a:ext cx="9501769" cy="38238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69" y="7208048"/>
            <a:ext cx="4922163" cy="2481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3736" y="2666959"/>
            <a:ext cx="5470767" cy="21824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9983" y="3647465"/>
            <a:ext cx="4828879" cy="434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8905" y="1672915"/>
            <a:ext cx="2709620" cy="6923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9865" y="2794286"/>
            <a:ext cx="6355353" cy="8226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29803" y="2640027"/>
            <a:ext cx="235478" cy="60705"/>
            <a:chOff x="5229803" y="2640027"/>
            <a:chExt cx="235478" cy="607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5229803" y="2640027"/>
              <a:ext cx="235478" cy="607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9865" y="3369064"/>
            <a:ext cx="6355353" cy="8226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69865" y="3943842"/>
            <a:ext cx="6355353" cy="822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881" y="452452"/>
            <a:ext cx="1836939" cy="4818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47619" y="1302895"/>
            <a:ext cx="4537143" cy="2459743"/>
            <a:chOff x="5347619" y="1302895"/>
            <a:chExt cx="4537143" cy="24597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7619" y="1302895"/>
              <a:ext cx="4537143" cy="24597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9790" y="3167195"/>
            <a:ext cx="4537143" cy="4101690"/>
            <a:chOff x="4269790" y="3167195"/>
            <a:chExt cx="4537143" cy="41016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9790" y="3167195"/>
              <a:ext cx="4537143" cy="41016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8987" y="2039029"/>
            <a:ext cx="4537143" cy="2109823"/>
            <a:chOff x="668987" y="2039029"/>
            <a:chExt cx="4537143" cy="21098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987" y="2039029"/>
              <a:ext cx="4537143" cy="21098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2695" y="1402521"/>
            <a:ext cx="3545873" cy="340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20480" y="1857571"/>
            <a:ext cx="1968398" cy="3264298"/>
            <a:chOff x="3720480" y="1857571"/>
            <a:chExt cx="1968398" cy="32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6119" y="1507500"/>
              <a:ext cx="3021208" cy="384286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5362" y="3246172"/>
              <a:ext cx="1997062" cy="5088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5345" y="1343025"/>
            <a:ext cx="2920141" cy="5073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3610" y="4641687"/>
            <a:ext cx="2557749" cy="463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92" y="454464"/>
            <a:ext cx="1102672" cy="450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970" y="1104717"/>
            <a:ext cx="7932636" cy="3340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8987" y="3340312"/>
            <a:ext cx="10660062" cy="3308447"/>
            <a:chOff x="668987" y="3340312"/>
            <a:chExt cx="10660062" cy="330844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8987" y="3862133"/>
              <a:ext cx="4537143" cy="1408546"/>
              <a:chOff x="668987" y="3862133"/>
              <a:chExt cx="4537143" cy="140854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8987" y="3862133"/>
                <a:ext cx="4537143" cy="1408546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892" y="3302218"/>
              <a:ext cx="2170539" cy="45970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049" y="5533423"/>
              <a:ext cx="5890607" cy="11800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4225" y="1536467"/>
            <a:ext cx="5741521" cy="901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182" y="960880"/>
            <a:ext cx="1749805" cy="4723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66095" y="1527438"/>
            <a:ext cx="7643429" cy="2201909"/>
            <a:chOff x="2566095" y="1527438"/>
            <a:chExt cx="7643429" cy="22019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66095" y="1527438"/>
              <a:ext cx="7643429" cy="2201909"/>
              <a:chOff x="2566095" y="1527438"/>
              <a:chExt cx="7643429" cy="220190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66095" y="1527438"/>
                <a:ext cx="7643429" cy="22019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197092" y="1729518"/>
              <a:ext cx="2836933" cy="1825488"/>
              <a:chOff x="7197092" y="1729518"/>
              <a:chExt cx="2836933" cy="182548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97092" y="1729518"/>
                <a:ext cx="2836933" cy="18254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85003" y="1539251"/>
              <a:ext cx="405701" cy="405701"/>
              <a:chOff x="2685003" y="1539251"/>
              <a:chExt cx="405701" cy="405701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685003" y="1539251"/>
                <a:ext cx="405701" cy="405701"/>
                <a:chOff x="2685003" y="1539251"/>
                <a:chExt cx="405701" cy="40570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685003" y="1539251"/>
                  <a:ext cx="405701" cy="405701"/>
                </a:xfrm>
                <a:prstGeom prst="rect">
                  <a:avLst/>
                </a:prstGeom>
              </p:spPr>
            </p:pic>
          </p:grpSp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69675" y="1529321"/>
                <a:ext cx="442456" cy="506389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8615" y="1964771"/>
              <a:ext cx="3586191" cy="39357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7894" y="2397790"/>
              <a:ext cx="4215832" cy="12277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52677" y="4251377"/>
            <a:ext cx="7656847" cy="2205774"/>
            <a:chOff x="2552677" y="4251377"/>
            <a:chExt cx="7656847" cy="220577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52677" y="4251377"/>
              <a:ext cx="7656847" cy="2205774"/>
              <a:chOff x="2552677" y="4251377"/>
              <a:chExt cx="7656847" cy="220577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552677" y="4251377"/>
                <a:ext cx="7656847" cy="220577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803111" y="4267827"/>
              <a:ext cx="406413" cy="406413"/>
              <a:chOff x="9803111" y="4267827"/>
              <a:chExt cx="406413" cy="406413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9803111" y="4267827"/>
                <a:ext cx="406413" cy="406413"/>
                <a:chOff x="9803111" y="4267827"/>
                <a:chExt cx="406413" cy="40641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803111" y="4267827"/>
                  <a:ext cx="406413" cy="406413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787756" y="4257885"/>
                <a:ext cx="468452" cy="507271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70145" y="4584908"/>
              <a:ext cx="3315637" cy="394266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2735243" y="4439918"/>
              <a:ext cx="2841913" cy="1828692"/>
              <a:chOff x="2735243" y="4439918"/>
              <a:chExt cx="2841913" cy="182869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735243" y="4439918"/>
                <a:ext cx="2841913" cy="1828692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48487" y="5055525"/>
              <a:ext cx="3869851" cy="1229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082" y="980627"/>
            <a:ext cx="4098368" cy="450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415" y="1546289"/>
            <a:ext cx="6826636" cy="9014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25320" y="3604916"/>
            <a:ext cx="5859165" cy="3336277"/>
            <a:chOff x="4725320" y="3604916"/>
            <a:chExt cx="5859165" cy="333627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5320" y="3604916"/>
              <a:ext cx="5859165" cy="333627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7846" y="3871630"/>
            <a:ext cx="2750329" cy="47233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120269" y="4529562"/>
            <a:ext cx="5751026" cy="11565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92112" y="1644444"/>
            <a:ext cx="446511" cy="1685933"/>
            <a:chOff x="2592112" y="1644444"/>
            <a:chExt cx="446511" cy="16859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794012" y="1442544"/>
              <a:ext cx="42711" cy="446511"/>
              <a:chOff x="2794012" y="1442544"/>
              <a:chExt cx="42711" cy="44651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2794012" y="1442544"/>
                <a:ext cx="42711" cy="44651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94012" y="3085766"/>
              <a:ext cx="42711" cy="446511"/>
              <a:chOff x="2794012" y="3085766"/>
              <a:chExt cx="42711" cy="44651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2794012" y="3085766"/>
                <a:ext cx="42711" cy="44651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555955" y="1644444"/>
            <a:ext cx="448291" cy="1685933"/>
            <a:chOff x="7555955" y="1644444"/>
            <a:chExt cx="448291" cy="1685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59635" y="1442544"/>
              <a:ext cx="42711" cy="446511"/>
              <a:chOff x="7759635" y="1442544"/>
              <a:chExt cx="42711" cy="44651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7759635" y="1442544"/>
                <a:ext cx="42711" cy="44651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757855" y="3085766"/>
              <a:ext cx="42711" cy="446511"/>
              <a:chOff x="7757855" y="3085766"/>
              <a:chExt cx="42711" cy="44651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7757855" y="3085766"/>
                <a:ext cx="42711" cy="446511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49424" y="2058940"/>
            <a:ext cx="3035377" cy="4956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6984" y="1365523"/>
            <a:ext cx="2153760" cy="5654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978900" y="2917950"/>
            <a:ext cx="824854" cy="824854"/>
            <a:chOff x="2978900" y="2917950"/>
            <a:chExt cx="824854" cy="8248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78900" y="2917950"/>
              <a:ext cx="824854" cy="8248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16230" y="3089952"/>
            <a:ext cx="750185" cy="570238"/>
            <a:chOff x="3016230" y="3089952"/>
            <a:chExt cx="750185" cy="5702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9204" y="3057194"/>
              <a:ext cx="767945" cy="28280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9113" y="3256636"/>
              <a:ext cx="594413" cy="5479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78900" y="1244340"/>
            <a:ext cx="824854" cy="824854"/>
            <a:chOff x="2978900" y="1244340"/>
            <a:chExt cx="824854" cy="82485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8900" y="1244340"/>
              <a:ext cx="824854" cy="8248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016230" y="1409693"/>
            <a:ext cx="750185" cy="590882"/>
            <a:chOff x="3016230" y="1409693"/>
            <a:chExt cx="750185" cy="59088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9204" y="1384945"/>
              <a:ext cx="767945" cy="27478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9113" y="1597023"/>
              <a:ext cx="568432" cy="5479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804563" y="2917950"/>
            <a:ext cx="824854" cy="824854"/>
            <a:chOff x="6804563" y="2917950"/>
            <a:chExt cx="824854" cy="82485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804563" y="2917950"/>
              <a:ext cx="824854" cy="824854"/>
              <a:chOff x="6804563" y="2917950"/>
              <a:chExt cx="824854" cy="82485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04563" y="2917950"/>
                <a:ext cx="824854" cy="82485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841899" y="3091302"/>
              <a:ext cx="750185" cy="574854"/>
              <a:chOff x="6841899" y="3091302"/>
              <a:chExt cx="750185" cy="57485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824862" y="3058544"/>
                <a:ext cx="767954" cy="282802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804782" y="3262603"/>
                <a:ext cx="597851" cy="54790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6804563" y="1244340"/>
            <a:ext cx="824854" cy="824854"/>
            <a:chOff x="6804563" y="1244340"/>
            <a:chExt cx="824854" cy="82485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04563" y="1244340"/>
              <a:ext cx="824854" cy="82485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841899" y="1417700"/>
            <a:ext cx="750185" cy="574854"/>
            <a:chOff x="6841899" y="1417700"/>
            <a:chExt cx="750185" cy="57485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24862" y="1384942"/>
              <a:ext cx="767954" cy="282802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4782" y="1589001"/>
              <a:ext cx="595318" cy="54790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352213" y="453006"/>
            <a:ext cx="3909724" cy="689972"/>
            <a:chOff x="3352213" y="453006"/>
            <a:chExt cx="3909724" cy="68997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52213" y="453006"/>
              <a:ext cx="3909724" cy="68997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383233" y="3852560"/>
            <a:ext cx="3909724" cy="689972"/>
            <a:chOff x="3383233" y="3852560"/>
            <a:chExt cx="3909724" cy="68997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83233" y="3852560"/>
              <a:ext cx="3909724" cy="68997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220579" y="4694913"/>
            <a:ext cx="42711" cy="646795"/>
            <a:chOff x="5220579" y="4694913"/>
            <a:chExt cx="42711" cy="64679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20579" y="4694913"/>
              <a:ext cx="42711" cy="646795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122058" y="3259175"/>
            <a:ext cx="2393750" cy="1089264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1905" y="3106580"/>
            <a:ext cx="2501636" cy="56974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1905" y="1341275"/>
            <a:ext cx="2458550" cy="8327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4860779" y="4694913"/>
            <a:ext cx="824854" cy="824854"/>
            <a:chOff x="4860779" y="4694913"/>
            <a:chExt cx="824854" cy="824854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4860779" y="4694913"/>
              <a:ext cx="824854" cy="824854"/>
              <a:chOff x="4860779" y="4694913"/>
              <a:chExt cx="824854" cy="824854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860779" y="4694913"/>
                <a:ext cx="824854" cy="82485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4898117" y="4845007"/>
              <a:ext cx="750185" cy="621358"/>
              <a:chOff x="4898117" y="4845007"/>
              <a:chExt cx="750185" cy="621358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4881078" y="4812250"/>
                <a:ext cx="767954" cy="282802"/>
              </a:xfrm>
              <a:prstGeom prst="rect">
                <a:avLst/>
              </a:prstGeom>
            </p:spPr>
          </p:pic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4860999" y="5039556"/>
                <a:ext cx="594051" cy="524660"/>
              </a:xfrm>
              <a:prstGeom prst="rect">
                <a:avLst/>
              </a:prstGeom>
            </p:spPr>
          </p:pic>
        </p:grpSp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569258" y="5792020"/>
            <a:ext cx="4995255" cy="832712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372277" y="2549905"/>
            <a:ext cx="3135141" cy="2596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3714" y="1420942"/>
            <a:ext cx="4410659" cy="5339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874" y="3444560"/>
            <a:ext cx="2321216" cy="21644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4077" y="3446915"/>
            <a:ext cx="2438140" cy="342116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4134" y="3358829"/>
            <a:ext cx="2927074" cy="25054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6266" y="2916869"/>
            <a:ext cx="1741254" cy="4153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9606" y="2908197"/>
            <a:ext cx="3141359" cy="35539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73523" y="2919336"/>
            <a:ext cx="1752159" cy="3894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01539" y="1867396"/>
            <a:ext cx="4838635" cy="364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2022-09-11T13:13:44.000</dcterms:created>
  <dc:creator>officegen</dc:creator>
  <cp:lastModifiedBy>02sna</cp:lastModifiedBy>
  <dcterms:modified xsi:type="dcterms:W3CDTF">2022-09-11T04:15:08.773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