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8E0C6-2751-40C2-BDD7-9FDB41508BDB}" v="56" dt="2022-08-11T17:25:32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70C8E0C6-2751-40C2-BDD7-9FDB41508BDB}"/>
    <pc:docChg chg="undo redo custSel addSld delSld modSld">
      <pc:chgData name="양 나은" userId="a5807b44723fbc74" providerId="LiveId" clId="{70C8E0C6-2751-40C2-BDD7-9FDB41508BDB}" dt="2022-08-11T17:26:19.073" v="746" actId="47"/>
      <pc:docMkLst>
        <pc:docMk/>
      </pc:docMkLst>
      <pc:sldChg chg="addSp delSp modSp del mod">
        <pc:chgData name="양 나은" userId="a5807b44723fbc74" providerId="LiveId" clId="{70C8E0C6-2751-40C2-BDD7-9FDB41508BDB}" dt="2022-08-11T17:26:19.073" v="746" actId="47"/>
        <pc:sldMkLst>
          <pc:docMk/>
          <pc:sldMk cId="2696821859" sldId="261"/>
        </pc:sldMkLst>
        <pc:spChg chg="mod">
          <ac:chgData name="양 나은" userId="a5807b44723fbc74" providerId="LiveId" clId="{70C8E0C6-2751-40C2-BDD7-9FDB41508BDB}" dt="2022-08-11T06:10:13.643" v="548" actId="1035"/>
          <ac:spMkLst>
            <pc:docMk/>
            <pc:sldMk cId="2696821859" sldId="261"/>
            <ac:spMk id="2" creationId="{15921F49-7D41-59E5-E27F-21F8AF38ECF5}"/>
          </ac:spMkLst>
        </pc:spChg>
        <pc:spChg chg="mod">
          <ac:chgData name="양 나은" userId="a5807b44723fbc74" providerId="LiveId" clId="{70C8E0C6-2751-40C2-BDD7-9FDB41508BDB}" dt="2022-08-11T06:14:52.476" v="725" actId="403"/>
          <ac:spMkLst>
            <pc:docMk/>
            <pc:sldMk cId="2696821859" sldId="261"/>
            <ac:spMk id="3" creationId="{1620EEC6-6476-9C0A-A584-E34C541480BE}"/>
          </ac:spMkLst>
        </pc:spChg>
        <pc:spChg chg="add del mod">
          <ac:chgData name="양 나은" userId="a5807b44723fbc74" providerId="LiveId" clId="{70C8E0C6-2751-40C2-BDD7-9FDB41508BDB}" dt="2022-08-11T04:46:38.185" v="1"/>
          <ac:spMkLst>
            <pc:docMk/>
            <pc:sldMk cId="2696821859" sldId="261"/>
            <ac:spMk id="4" creationId="{B25F70FD-260D-0290-C9A7-62700B377F03}"/>
          </ac:spMkLst>
        </pc:spChg>
      </pc:sldChg>
      <pc:sldChg chg="modSp add mod">
        <pc:chgData name="양 나은" userId="a5807b44723fbc74" providerId="LiveId" clId="{70C8E0C6-2751-40C2-BDD7-9FDB41508BDB}" dt="2022-08-11T17:25:32.085" v="745"/>
        <pc:sldMkLst>
          <pc:docMk/>
          <pc:sldMk cId="562481392" sldId="270"/>
        </pc:sldMkLst>
        <pc:spChg chg="mod">
          <ac:chgData name="양 나은" userId="a5807b44723fbc74" providerId="LiveId" clId="{70C8E0C6-2751-40C2-BDD7-9FDB41508BDB}" dt="2022-08-11T17:25:32.085" v="745"/>
          <ac:spMkLst>
            <pc:docMk/>
            <pc:sldMk cId="562481392" sldId="270"/>
            <ac:spMk id="2" creationId="{15921F49-7D41-59E5-E27F-21F8AF38ECF5}"/>
          </ac:spMkLst>
        </pc:spChg>
      </pc:sldChg>
      <pc:sldChg chg="new del">
        <pc:chgData name="양 나은" userId="a5807b44723fbc74" providerId="LiveId" clId="{70C8E0C6-2751-40C2-BDD7-9FDB41508BDB}" dt="2022-08-11T17:25:17.935" v="727" actId="47"/>
        <pc:sldMkLst>
          <pc:docMk/>
          <pc:sldMk cId="225286325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홍서빈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양나은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이승현 </a:t>
            </a:r>
            <a:r>
              <a:rPr lang="en-US" altLang="ko-KR"/>
              <a:t>: </a:t>
            </a:r>
            <a:r>
              <a:rPr lang="ko-KR" altLang="en-US"/>
              <a:t>여러 부분에서 취약점이 발생할 수 있고</a:t>
            </a:r>
            <a:r>
              <a:rPr lang="en-US" altLang="ko-KR"/>
              <a:t>, </a:t>
            </a:r>
            <a:r>
              <a:rPr lang="ko-KR" altLang="en-US"/>
              <a:t>조금만 신경</a:t>
            </a:r>
            <a:r>
              <a:rPr lang="en-US" altLang="ko-KR"/>
              <a:t>		      </a:t>
            </a:r>
            <a:r>
              <a:rPr lang="ko-KR" altLang="en-US"/>
              <a:t>을 쓴다면 오류을 예방할 수 있다는 걸 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소프트웨어</a:t>
            </a:r>
            <a:r>
              <a:rPr lang="en-US" altLang="ko-KR" sz="3200"/>
              <a:t>(SW)</a:t>
            </a:r>
            <a:r>
              <a:rPr lang="ko-KR" altLang="en-US" sz="3200"/>
              <a:t>를 개발함에 있어 </a:t>
            </a:r>
            <a:endParaRPr lang="en-US" altLang="ko-KR" sz="3200"/>
          </a:p>
          <a:p>
            <a:r>
              <a:rPr lang="ko-KR" altLang="en-US" sz="3200"/>
              <a:t>개발자의 실수</a:t>
            </a:r>
            <a:r>
              <a:rPr lang="en-US" altLang="ko-KR" sz="3200"/>
              <a:t>, </a:t>
            </a:r>
            <a:r>
              <a:rPr lang="ko-KR" altLang="en-US" sz="3200"/>
              <a:t>논리적 오류등으로 인해 </a:t>
            </a:r>
            <a:endParaRPr lang="en-US" altLang="ko-KR" sz="3200"/>
          </a:p>
          <a:p>
            <a:r>
              <a:rPr lang="en-US" altLang="ko-KR" sz="3200"/>
              <a:t>SW</a:t>
            </a:r>
            <a:r>
              <a:rPr lang="ko-KR" altLang="en-US" sz="3200"/>
              <a:t>에 내포될 수 있는 보안취약점</a:t>
            </a:r>
            <a:r>
              <a:rPr lang="en-US" altLang="ko-KR" sz="3200"/>
              <a:t>(vulnerability)</a:t>
            </a:r>
            <a:r>
              <a:rPr lang="ko-KR" altLang="en-US" sz="3200"/>
              <a:t>을 </a:t>
            </a:r>
            <a:endParaRPr lang="en-US" altLang="ko-KR" sz="3200"/>
          </a:p>
          <a:p>
            <a:r>
              <a:rPr lang="ko-KR" altLang="en-US" sz="320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/>
              <a:t>비용효율적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- </a:t>
            </a:r>
            <a:r>
              <a:rPr lang="ko-KR" altLang="en-US"/>
              <a:t>서비스 이후에 발생할 수 있는 오류나 취약점을 사전에 </a:t>
            </a:r>
            <a:r>
              <a:rPr lang="en-US" altLang="ko-KR"/>
              <a:t>	 	  </a:t>
            </a:r>
            <a:r>
              <a:rPr lang="ko-KR" altLang="en-US"/>
              <a:t>발견 및 방지</a:t>
            </a:r>
            <a:endParaRPr lang="en-US" altLang="ko-KR"/>
          </a:p>
          <a:p>
            <a:r>
              <a:rPr lang="ko-KR" altLang="en-US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76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지에스인포</a:t>
            </a:r>
            <a:r>
              <a:rPr lang="en-US" altLang="ko-KR" sz="1000"/>
              <a:t>, “#1. </a:t>
            </a:r>
            <a:r>
              <a:rPr lang="ko-KR" altLang="en-US" sz="1000"/>
              <a:t>시큐어코딩에 대해 알아보자</a:t>
            </a:r>
            <a:r>
              <a:rPr lang="en-US" altLang="ko-KR" sz="1000"/>
              <a:t>.,” 2016.05.12 </a:t>
            </a:r>
            <a:r>
              <a:rPr lang="en-US" altLang="ko-KR" sz="100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1 </a:t>
            </a:r>
            <a:r>
              <a:rPr lang="ko-KR" altLang="en-US"/>
              <a:t>홍서빈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2 </a:t>
            </a:r>
            <a:r>
              <a:rPr lang="ko-KR" altLang="en-US"/>
              <a:t>양나은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8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 시간 및 상태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283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요약1 홍서빈</vt:lpstr>
      <vt:lpstr>요약2 양나은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양 나은</cp:lastModifiedBy>
  <cp:revision>1</cp:revision>
  <dcterms:created xsi:type="dcterms:W3CDTF">2022-08-10T13:21:35Z</dcterms:created>
  <dcterms:modified xsi:type="dcterms:W3CDTF">2022-08-11T17:26:28Z</dcterms:modified>
</cp:coreProperties>
</file>