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C9CA-CC5E-4291-BB61-37B8B9ABF2D2}" v="68" dt="2022-08-11T17:09:09.857"/>
    <p1510:client id="{E818CA95-EDBB-4311-B019-CF4EDEA4713D}" v="3" dt="2022-08-12T00:52:5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0FECC9CA-CC5E-4291-BB61-37B8B9ABF2D2}"/>
    <pc:docChg chg="custSel modSld">
      <pc:chgData name="양 나은" userId="a5807b44723fbc74" providerId="LiveId" clId="{0FECC9CA-CC5E-4291-BB61-37B8B9ABF2D2}" dt="2022-08-11T17:09:09.852" v="405"/>
      <pc:docMkLst>
        <pc:docMk/>
      </pc:docMkLst>
      <pc:sldChg chg="modSp mod">
        <pc:chgData name="양 나은" userId="a5807b44723fbc74" providerId="LiveId" clId="{0FECC9CA-CC5E-4291-BB61-37B8B9ABF2D2}" dt="2022-08-11T17:09:09.852" v="405"/>
        <pc:sldMkLst>
          <pc:docMk/>
          <pc:sldMk cId="2270072957" sldId="263"/>
        </pc:sldMkLst>
        <pc:spChg chg="mod">
          <ac:chgData name="양 나은" userId="a5807b44723fbc74" providerId="LiveId" clId="{0FECC9CA-CC5E-4291-BB61-37B8B9ABF2D2}" dt="2022-08-11T17:09:09.852" v="405"/>
          <ac:spMkLst>
            <pc:docMk/>
            <pc:sldMk cId="2270072957" sldId="263"/>
            <ac:spMk id="3" creationId="{1620EEC6-6476-9C0A-A584-E34C54148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</a:t>
            </a:r>
            <a:r>
              <a:rPr lang="ko-KR" altLang="en-US"/>
              <a:t>있어서 안전하게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코딩하는게 </a:t>
            </a:r>
            <a:r>
              <a:rPr lang="ko-KR" altLang="en-US" dirty="0"/>
              <a:t>쉽지 않을 거 같다고 </a:t>
            </a:r>
            <a:r>
              <a:rPr lang="ko-KR" altLang="en-US"/>
              <a:t>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초반 코딩습관이 </a:t>
            </a:r>
            <a:r>
              <a:rPr lang="ko-KR" altLang="en-US" dirty="0"/>
              <a:t>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err="1"/>
              <a:t>양나은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생각하지 못한 작은 실수를 통해 공격자들이 다양한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방법으로 침투해올 수 있다는 사실을 알게 됐다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조금 더 공부하여 안전한 프로그램을 작성할 수 있도록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노력해야겠다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/>
              <a:t>조금만 신경을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</a:t>
            </a:r>
            <a:r>
              <a:rPr lang="ko-KR" altLang="en-US"/>
              <a:t>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3725"/>
            <a:ext cx="112395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입력 받은 데이터 </a:t>
            </a:r>
            <a:r>
              <a:rPr lang="ko-KR" altLang="en-US" sz="2400" b="1" dirty="0"/>
              <a:t>값</a:t>
            </a:r>
            <a:r>
              <a:rPr lang="ko-KR" altLang="en-US" sz="2400" dirty="0"/>
              <a:t> 또는 데이터의 </a:t>
            </a:r>
            <a:r>
              <a:rPr lang="ko-KR" altLang="en-US" sz="2400" b="1" dirty="0"/>
              <a:t>출처</a:t>
            </a:r>
            <a:r>
              <a:rPr lang="ko-KR" altLang="en-US" sz="2400" dirty="0"/>
              <a:t> 등이 제대로 검증하지 않은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1800" dirty="0"/>
              <a:t>-SQL</a:t>
            </a:r>
            <a:r>
              <a:rPr lang="ko-KR" altLang="en-US" sz="1800" dirty="0"/>
              <a:t>문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자원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운영체제 명령어 삽입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/>
              <a:t>입력 받은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데이터값이</a:t>
            </a:r>
            <a:r>
              <a:rPr lang="ko-KR" altLang="en-US" sz="2400" dirty="0"/>
              <a:t> 조작되는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-</a:t>
            </a:r>
            <a:r>
              <a:rPr lang="ko-KR" altLang="en-US" sz="1800" dirty="0"/>
              <a:t>보호 </a:t>
            </a:r>
            <a:r>
              <a:rPr lang="ko-KR" altLang="en-US" sz="1800" dirty="0" err="1"/>
              <a:t>매커니즘을</a:t>
            </a:r>
            <a:r>
              <a:rPr lang="ko-KR" altLang="en-US" sz="1800" dirty="0"/>
              <a:t> 우회할 수 있는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(</a:t>
            </a:r>
            <a:r>
              <a:rPr lang="ko-KR" altLang="en-US" sz="1800" dirty="0"/>
              <a:t>쿠키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환경변수등의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), </a:t>
            </a:r>
            <a:r>
              <a:rPr lang="ko-KR" altLang="en-US" sz="1800" dirty="0"/>
              <a:t>디렉터리 경로 조작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입력받은</a:t>
            </a:r>
            <a:r>
              <a:rPr lang="ko-KR" altLang="en-US" sz="2400" dirty="0"/>
              <a:t> 데이터의 </a:t>
            </a:r>
            <a:r>
              <a:rPr lang="ko-KR" altLang="en-US" sz="2400" b="1" dirty="0"/>
              <a:t>데이터 타입</a:t>
            </a:r>
            <a:r>
              <a:rPr lang="ko-KR" altLang="en-US" sz="2400" dirty="0"/>
              <a:t>이 잘못 할당된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-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오버플로우</a:t>
            </a:r>
            <a:r>
              <a:rPr lang="en-US" altLang="ko-KR" sz="1800" dirty="0"/>
              <a:t>, (un)signed(</a:t>
            </a:r>
            <a:r>
              <a:rPr lang="ko-KR" altLang="en-US" sz="1800" dirty="0" err="1"/>
              <a:t>부호없음</a:t>
            </a:r>
            <a:r>
              <a:rPr lang="en-US" altLang="ko-KR" sz="1800" dirty="0"/>
              <a:t>/</a:t>
            </a:r>
            <a:r>
              <a:rPr lang="ko-KR" altLang="en-US" sz="1800" dirty="0"/>
              <a:t>있음</a:t>
            </a:r>
            <a:r>
              <a:rPr lang="en-US" altLang="ko-KR" sz="1800" dirty="0"/>
              <a:t>)</a:t>
            </a:r>
            <a:r>
              <a:rPr lang="ko-KR" altLang="en-US" sz="1800" dirty="0"/>
              <a:t>타입변환 오류</a:t>
            </a:r>
            <a:r>
              <a:rPr lang="en-US" altLang="ko-KR" sz="1800" dirty="0"/>
              <a:t>, </a:t>
            </a:r>
            <a:r>
              <a:rPr lang="ko-KR" altLang="en-US" sz="1800" dirty="0"/>
              <a:t>의도하지 않은 부호확장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배열</a:t>
            </a:r>
            <a:r>
              <a:rPr lang="en-US" altLang="ko-KR" sz="2400" dirty="0"/>
              <a:t>- </a:t>
            </a:r>
            <a:r>
              <a:rPr lang="ko-KR" altLang="en-US" sz="2400" b="1" dirty="0"/>
              <a:t>인덱스 지정</a:t>
            </a:r>
            <a:r>
              <a:rPr lang="ko-KR" altLang="en-US" sz="2400" dirty="0"/>
              <a:t>이 잘못 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900" dirty="0"/>
              <a:t>    - </a:t>
            </a:r>
            <a:r>
              <a:rPr lang="ko-KR" altLang="en-US" sz="1900" dirty="0"/>
              <a:t>널 종료 문제</a:t>
            </a:r>
            <a:r>
              <a:rPr lang="en-US" altLang="ko-KR" sz="1900" dirty="0"/>
              <a:t>, </a:t>
            </a:r>
            <a:r>
              <a:rPr lang="ko-KR" altLang="en-US" sz="1900" dirty="0"/>
              <a:t>검사되지 않은 배열 인덱싱 등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절 입력데이터 검증 및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/>
          <a:lstStyle/>
          <a:p>
            <a:r>
              <a:rPr lang="en-US" altLang="ko-KR" b="1"/>
              <a:t>2</a:t>
            </a:r>
            <a:r>
              <a:rPr lang="ko-KR" altLang="en-US" b="1"/>
              <a:t>절 보안기능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1. </a:t>
            </a:r>
            <a:r>
              <a:rPr lang="ko-KR" altLang="en-US" sz="2000"/>
              <a:t>패스워드등의 중요정보를 평문으로 저장 및 전송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</a:t>
            </a:r>
            <a:r>
              <a:rPr lang="ko-KR" altLang="en-US" sz="1200">
                <a:sym typeface="Wingdings" panose="05000000000000000000" pitchFamily="2" charset="2"/>
              </a:rPr>
              <a:t>②통신채널를 통해 정보를 송수신하는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경우 통신채널 스니핑을 통해 민감한 정보가 유출될 수 있다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  <a:r>
              <a:rPr lang="ko-KR" altLang="en-US" sz="1200">
                <a:sym typeface="Wingdings" panose="05000000000000000000" pitchFamily="2" charset="2"/>
              </a:rPr>
              <a:t>패스워드 암호화→해시 함수 알고리즘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2. </a:t>
            </a:r>
            <a:r>
              <a:rPr lang="ko-KR" altLang="en-US" sz="2000"/>
              <a:t>주석문 안에 포함된 패스워드 등 시스템 주요정보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>
                <a:sym typeface="Wingdings" panose="05000000000000000000" pitchFamily="2" charset="2"/>
              </a:rPr>
              <a:t>,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 SW</a:t>
            </a:r>
            <a:r>
              <a:rPr lang="ko-KR" altLang="en-US" sz="120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개발 시 주석으로 남겨놓은 주요정보는 개발이 끝난 후에 반드시 제거해야한다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3. </a:t>
            </a:r>
            <a:r>
              <a:rPr lang="ko-KR" altLang="en-US" sz="2000"/>
              <a:t>하드코드된 사용자 계정 및 패스워드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>
                <a:sym typeface="Wingdings" panose="05000000000000000000" pitchFamily="2" charset="2"/>
              </a:rPr>
              <a:t>, </a:t>
            </a:r>
            <a:r>
              <a:rPr lang="ko-KR" altLang="en-US" sz="1200">
                <a:sym typeface="Wingdings" panose="05000000000000000000" pitchFamily="2" charset="2"/>
              </a:rPr>
              <a:t>코드 내부에 하드코드된 사용자 계정이 인증 실패를 야기하게 되면 원인을 찾아내기가 매우 힘들다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 사용자 계정이나 패스워드를 코드 내부에 하드코드하여 사용하지 않고 검증과정을 거쳐 얻은 값을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사용해야 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      </a:t>
            </a:r>
            <a:r>
              <a:rPr lang="ko-KR" altLang="en-US" sz="1200">
                <a:sym typeface="Wingdings" panose="05000000000000000000" pitchFamily="2" charset="2"/>
              </a:rPr>
              <a:t>② 서버에서 관리자를 인증할 때 일방향 함수로 암호화되어 저장된 패스워드를 사용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4. </a:t>
            </a:r>
            <a:r>
              <a:rPr lang="ko-KR" altLang="en-US" sz="2000"/>
              <a:t>잘못된 권한부여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632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이승현</cp:lastModifiedBy>
  <cp:revision>1</cp:revision>
  <dcterms:created xsi:type="dcterms:W3CDTF">2022-08-11T16:48:13Z</dcterms:created>
  <dcterms:modified xsi:type="dcterms:W3CDTF">2022-08-12T00:53:59Z</dcterms:modified>
</cp:coreProperties>
</file>