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8B270-D5AD-4F5D-A756-7AAA3BCD6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23983F-0208-40A4-838E-35391C0AE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E90CE-2123-4FE7-BA7E-EF7A1F60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9F7D-B669-46F1-A8AB-1FA099C5DFBD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AF598-97C3-4030-AF2A-0BC11704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419DE-BD78-47B1-856F-9AD022B2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EFF9-721B-4690-A7B8-8D1CBB39F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4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CB35A-088C-4BC1-AAEB-073B3EA9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C10FC8-AD6B-4387-B871-EFD817D64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5CBC3B-363A-4965-BCE1-9717E45E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9F7D-B669-46F1-A8AB-1FA099C5DFBD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8E9C0-5965-4EFE-9029-13594C5D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51EC9-21A2-4B60-A5B4-33DCEB4B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EFF9-721B-4690-A7B8-8D1CBB39F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3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55D33D-45BF-41FC-A9B0-233E40B60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CE9FE3-90A9-4AE9-91D7-33A3337A3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1576E-F7D5-451A-BDD6-79869B9F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9F7D-B669-46F1-A8AB-1FA099C5DFBD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0B1A6-7B8A-4574-AB4C-DEAC564B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0BB31-F9A2-456D-B719-2A201C83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EFF9-721B-4690-A7B8-8D1CBB39F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85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7C0C3-2483-4C2C-BAF7-B818BD58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1" y="147967"/>
            <a:ext cx="10515600" cy="1325563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64CDD-6DF9-4822-BA37-C30EE0BD3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C74EF-BE93-4BDB-8280-F118ED91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9F7D-B669-46F1-A8AB-1FA099C5DFBD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EA9E3-1FEB-49CB-BE64-79352C42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18F690-C661-4FA5-A3B0-5F9A60CC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EFF9-721B-4690-A7B8-8D1CBB39F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90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1E8AE-E84F-4920-9069-75BD8AC1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AF244E-EB9D-45D1-B71C-AB69F046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952A9-4ADF-420B-B645-3568EA19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9F7D-B669-46F1-A8AB-1FA099C5DFBD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7CBC7-5F10-4035-B96D-C52C0194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1CA579-7050-4539-8703-794B3392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EFF9-721B-4690-A7B8-8D1CBB39F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84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A46AF-D773-4B85-9B08-6B55E47A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F11BE-6185-4276-B8A7-BBE7E022E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33C4A9-734B-43FF-ABCF-2B1B6C450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B7E9EE-025A-440F-B975-2E48B510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9F7D-B669-46F1-A8AB-1FA099C5DFBD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AB997-88E7-4A23-A606-9D0FC1B9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812686-3A39-40EE-B517-0AE0A3A4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EFF9-721B-4690-A7B8-8D1CBB39F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02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B906F-9068-44BD-A766-033D02D5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30DEC0-7104-43B5-9FE0-48B5B805D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83E4C2-1561-44CA-86BD-6CB19B850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AC30AA-0863-4750-BEFE-9BDFE6567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D40D46-8C7E-48B1-B59A-DF50C088F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55BABA-9359-47CB-88B8-883FCB7A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9F7D-B669-46F1-A8AB-1FA099C5DFBD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C56770-4E58-4C00-A477-110A6750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ECF612-B1E2-4D02-BB44-A230BE4F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EFF9-721B-4690-A7B8-8D1CBB39F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2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C9E71-10C0-4F7D-A7C5-E64A0C30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AE63B4-CDDF-4143-9EEE-B9D3C55B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9F7D-B669-46F1-A8AB-1FA099C5DFBD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2C6CC1-AD75-425E-9122-A4FFE3EB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F616A4-D2C3-4211-8747-8B0CD017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EFF9-721B-4690-A7B8-8D1CBB39F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1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0AF96F-5362-43BC-91A7-B9CE845A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9F7D-B669-46F1-A8AB-1FA099C5DFBD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786AF9-F5F2-4DEB-9423-7E387F10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D97628-661B-42BF-AEEE-1842E195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EFF9-721B-4690-A7B8-8D1CBB39F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5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CB411-902B-4EBF-9540-F75F07DC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33E04-F9BF-49C2-BA3C-CCF16B980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C33E5D-C0BA-49A5-81D9-1A569376C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0CB37-EBE8-465A-96B9-2B77417C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9F7D-B669-46F1-A8AB-1FA099C5DFBD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62028E-AF6F-4957-9834-D86D55C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2A026D-2E16-4B43-9926-F355430D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EFF9-721B-4690-A7B8-8D1CBB39F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2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117CB-1A65-4B29-A835-481E8A23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01B3BD-EFD6-4B87-BB66-75DC61566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E2D4A2-5BD0-4C5A-907A-243CBEC56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909CD-035E-4290-BB2A-B995A20A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9F7D-B669-46F1-A8AB-1FA099C5DFBD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43609-0DB0-44FB-B728-FC8A8F3C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9332A3-754B-4087-BE4F-EF767B0C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EEFF9-721B-4690-A7B8-8D1CBB39F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54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DAFC00-6BDB-4847-A83E-D7A6AA13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DACBF3-68B7-423B-93FB-DF2950D50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021ED-8234-421F-87A8-21B38EB9C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9F7D-B669-46F1-A8AB-1FA099C5DFBD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0191F-D916-4C59-B493-D2EBE213A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76FD51-5D20-4642-B273-A0E185E1E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EEFF9-721B-4690-A7B8-8D1CBB39F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9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ED476-9FEE-4BCB-A303-AC40698AA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 err="1"/>
              <a:t>랜섬웨어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3B9F1F-3D92-43A2-9F4B-92E5AA988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2377"/>
          </a:xfrm>
        </p:spPr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알약</a:t>
            </a:r>
            <a:r>
              <a:rPr lang="en-US" altLang="ko-KR" dirty="0"/>
              <a:t>’ </a:t>
            </a:r>
            <a:r>
              <a:rPr lang="ko-KR" altLang="en-US" dirty="0" err="1"/>
              <a:t>랜섬웨어</a:t>
            </a:r>
            <a:r>
              <a:rPr lang="ko-KR" altLang="en-US" dirty="0"/>
              <a:t> 탐지 오류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F52C12B-0DFA-41B1-B57C-0C5E494B6065}"/>
              </a:ext>
            </a:extLst>
          </p:cNvPr>
          <p:cNvSpPr txBox="1">
            <a:spLocks/>
          </p:cNvSpPr>
          <p:nvPr/>
        </p:nvSpPr>
        <p:spPr>
          <a:xfrm>
            <a:off x="1524000" y="44299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202107011 </a:t>
            </a:r>
            <a:r>
              <a:rPr lang="ko-KR" altLang="en-US" sz="1400" dirty="0"/>
              <a:t>이승현</a:t>
            </a:r>
            <a:endParaRPr lang="en-US" altLang="ko-KR" sz="1400" dirty="0"/>
          </a:p>
          <a:p>
            <a:r>
              <a:rPr lang="en-US" altLang="ko-KR" sz="1400" dirty="0"/>
              <a:t>202107003 </a:t>
            </a:r>
            <a:r>
              <a:rPr lang="ko-KR" altLang="en-US" sz="1400" dirty="0" err="1"/>
              <a:t>양나은</a:t>
            </a:r>
            <a:endParaRPr lang="en-US" altLang="ko-KR" sz="1400" dirty="0"/>
          </a:p>
          <a:p>
            <a:r>
              <a:rPr lang="en-US" altLang="ko-KR" sz="1400" dirty="0"/>
              <a:t>202107006 </a:t>
            </a:r>
            <a:r>
              <a:rPr lang="ko-KR" altLang="en-US" sz="1400" dirty="0" err="1"/>
              <a:t>홍서빈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173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CD54D-4AE0-4D64-B590-65C35B63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 주제 선정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6096F63-2DC5-473A-AD43-17C7075C0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422" y="563709"/>
            <a:ext cx="4342080" cy="23529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686471-1B70-425D-95DE-7DCA80407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579" y="2916679"/>
            <a:ext cx="3938420" cy="35545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372224-1822-4195-9CBD-CAE10C5C3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43" y="1740194"/>
            <a:ext cx="5399324" cy="25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2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FBB20-592E-4288-99D1-44F510E5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랜섬웨어</a:t>
            </a:r>
            <a:r>
              <a:rPr lang="ko-KR" altLang="en-US" dirty="0"/>
              <a:t> </a:t>
            </a:r>
            <a:r>
              <a:rPr lang="en-US" altLang="ko-KR" sz="2000" dirty="0"/>
              <a:t>_</a:t>
            </a:r>
            <a:r>
              <a:rPr lang="ko-KR" altLang="en-US" sz="2000" dirty="0"/>
              <a:t>중요 정보를 표적으로 삼는 </a:t>
            </a:r>
            <a:r>
              <a:rPr lang="ko-KR" altLang="en-US" sz="2000" dirty="0" err="1"/>
              <a:t>랜섬웨어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DF49B-0171-4178-B42F-1CAD4630F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93" y="1325293"/>
            <a:ext cx="10515600" cy="435133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37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 랜섬웨어</vt:lpstr>
      <vt:lpstr>발표 주제 선정</vt:lpstr>
      <vt:lpstr>랜섬웨어 _중요 정보를 표적으로 삼는 랜섬웨어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랜섬웨어</dc:title>
  <dc:creator>u</dc:creator>
  <cp:lastModifiedBy>u</cp:lastModifiedBy>
  <cp:revision>5</cp:revision>
  <dcterms:created xsi:type="dcterms:W3CDTF">2022-08-30T14:21:46Z</dcterms:created>
  <dcterms:modified xsi:type="dcterms:W3CDTF">2022-08-30T14:53:02Z</dcterms:modified>
</cp:coreProperties>
</file>