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Relationship Id="rId8" Type="http://schemas.openxmlformats.org/officeDocument/2006/relationships/image" Target="../media/image18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029" y="2330705"/>
            <a:ext cx="8596999" cy="50462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21963" y="7205971"/>
            <a:ext cx="2220415" cy="7373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658427" y="4612667"/>
            <a:ext cx="7150819" cy="5788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3201" y="723479"/>
            <a:ext cx="1623542" cy="478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896812"/>
            <a:ext cx="4757954" cy="105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39685"/>
            <a:ext cx="1132928" cy="11011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01" y="2443511"/>
            <a:ext cx="8428871" cy="7972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58821" y="3369362"/>
            <a:ext cx="13022597" cy="6447414"/>
            <a:chOff x="1958821" y="3369362"/>
            <a:chExt cx="13022597" cy="64474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8821" y="3369362"/>
              <a:ext cx="13022597" cy="6447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896812"/>
            <a:ext cx="4757954" cy="105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39685"/>
            <a:ext cx="1132928" cy="11011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01" y="2443511"/>
            <a:ext cx="3295224" cy="8955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68371" y="3557896"/>
            <a:ext cx="12669724" cy="3883978"/>
            <a:chOff x="2568371" y="3557896"/>
            <a:chExt cx="12669724" cy="38839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8371" y="3557896"/>
              <a:ext cx="12669724" cy="3883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01983"/>
            <a:ext cx="5931383" cy="10533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40" y="934373"/>
            <a:ext cx="1185975" cy="1105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01" y="2195892"/>
            <a:ext cx="3023452" cy="6543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0133" y="3092271"/>
            <a:ext cx="8202724" cy="1400465"/>
            <a:chOff x="940133" y="3092271"/>
            <a:chExt cx="8202724" cy="14004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0133" y="3092271"/>
              <a:ext cx="8202724" cy="14004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90569" y="4441970"/>
            <a:ext cx="439801" cy="725354"/>
            <a:chOff x="2690569" y="4441970"/>
            <a:chExt cx="439801" cy="7253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140000">
              <a:off x="2690569" y="4441970"/>
              <a:ext cx="439801" cy="7253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0978" y="5171429"/>
            <a:ext cx="9292125" cy="1536655"/>
            <a:chOff x="890978" y="5171429"/>
            <a:chExt cx="9292125" cy="15366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0978" y="5171429"/>
              <a:ext cx="9292125" cy="15366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2869" y="7235491"/>
            <a:ext cx="8219988" cy="2437394"/>
            <a:chOff x="922869" y="7235491"/>
            <a:chExt cx="8219988" cy="243739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2869" y="7235491"/>
              <a:ext cx="8219988" cy="243739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42252" y="4384580"/>
            <a:ext cx="6512282" cy="18482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01983"/>
            <a:ext cx="5931383" cy="10533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40" y="934373"/>
            <a:ext cx="1185975" cy="1105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01" y="2195892"/>
            <a:ext cx="3823900" cy="8955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2954" y="7832499"/>
            <a:ext cx="13584385" cy="12972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8223" y="3445952"/>
            <a:ext cx="15340187" cy="3432367"/>
            <a:chOff x="1258223" y="3445952"/>
            <a:chExt cx="15340187" cy="34323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8223" y="3445952"/>
              <a:ext cx="15340187" cy="34323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01983"/>
            <a:ext cx="5931383" cy="10533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40" y="934373"/>
            <a:ext cx="1185975" cy="1105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01" y="2195892"/>
            <a:ext cx="3462404" cy="7972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3289" y="2336966"/>
            <a:ext cx="5050987" cy="4793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6619" y="3915429"/>
            <a:ext cx="6171429" cy="2454857"/>
            <a:chOff x="1506619" y="3915429"/>
            <a:chExt cx="6171429" cy="2454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6619" y="3915429"/>
              <a:ext cx="6171429" cy="24548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8909" y="6636129"/>
            <a:ext cx="6948871" cy="640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95238" y="3902999"/>
            <a:ext cx="6171429" cy="1239858"/>
            <a:chOff x="9895238" y="3902999"/>
            <a:chExt cx="6171429" cy="12398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95238" y="3902999"/>
              <a:ext cx="6171429" cy="12398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39508" y="5823546"/>
            <a:ext cx="8478146" cy="6394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99176" y="6711706"/>
            <a:ext cx="7292966" cy="12295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01983"/>
            <a:ext cx="5931383" cy="10533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40" y="934373"/>
            <a:ext cx="1185975" cy="1105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01" y="2195892"/>
            <a:ext cx="3462404" cy="7972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3289" y="2336966"/>
            <a:ext cx="5050987" cy="4793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2336" y="4001213"/>
            <a:ext cx="7426794" cy="6986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2971" y="5192309"/>
            <a:ext cx="10549385" cy="12274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03542" y="5546244"/>
            <a:ext cx="5031885" cy="3476805"/>
            <a:chOff x="12203542" y="5546244"/>
            <a:chExt cx="5031885" cy="34768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03542" y="5546244"/>
              <a:ext cx="5031885" cy="3476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01983"/>
            <a:ext cx="5931383" cy="10533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40" y="934373"/>
            <a:ext cx="1185975" cy="1105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01" y="2195892"/>
            <a:ext cx="3539214" cy="7972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3287" y="2344896"/>
            <a:ext cx="6624444" cy="4714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8906" y="3423092"/>
            <a:ext cx="9301462" cy="24918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09093" y="3404044"/>
            <a:ext cx="5507376" cy="36769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09668" y="8073697"/>
            <a:ext cx="12976823" cy="12465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01983"/>
            <a:ext cx="5931383" cy="10533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40" y="934373"/>
            <a:ext cx="1185975" cy="1105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01" y="2195892"/>
            <a:ext cx="3539214" cy="7972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3287" y="2344896"/>
            <a:ext cx="6624444" cy="4714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9668" y="7066124"/>
            <a:ext cx="11471043" cy="6361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8546" y="3697611"/>
            <a:ext cx="5498624" cy="24695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4659"/>
            <a:ext cx="8977793" cy="945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211" y="930287"/>
            <a:ext cx="1004880" cy="11104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01" y="2195892"/>
            <a:ext cx="7489671" cy="8789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97477" y="2520963"/>
            <a:ext cx="6396290" cy="72563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6619" y="3760335"/>
            <a:ext cx="7287345" cy="4576808"/>
            <a:chOff x="1506619" y="3760335"/>
            <a:chExt cx="7287345" cy="45768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6619" y="3760335"/>
              <a:ext cx="7287345" cy="45768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15666" y="5023886"/>
            <a:ext cx="540338" cy="7093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7143" y="5138117"/>
            <a:ext cx="6171429" cy="9480"/>
            <a:chOff x="6057143" y="5138117"/>
            <a:chExt cx="6171429" cy="94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7143" y="5138117"/>
              <a:ext cx="6171429" cy="94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01080" y="5142857"/>
            <a:ext cx="1861224" cy="9524"/>
            <a:chOff x="2401080" y="5142857"/>
            <a:chExt cx="1861224" cy="9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1080" y="5142857"/>
              <a:ext cx="1861224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92063" y="4327891"/>
            <a:ext cx="2363719" cy="24041"/>
            <a:chOff x="3892063" y="4327891"/>
            <a:chExt cx="2363719" cy="240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92063" y="4327891"/>
              <a:ext cx="2363719" cy="2404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85106" y="4208925"/>
            <a:ext cx="540338" cy="7257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68371" y="7231555"/>
            <a:ext cx="1388744" cy="20368"/>
            <a:chOff x="2568371" y="7231555"/>
            <a:chExt cx="1388744" cy="2036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68371" y="7231555"/>
              <a:ext cx="1388744" cy="2036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01887" y="6794715"/>
            <a:ext cx="549892" cy="6360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4659"/>
            <a:ext cx="8977793" cy="945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211" y="930287"/>
            <a:ext cx="1004880" cy="11104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6701" y="2195892"/>
            <a:ext cx="3920224" cy="8932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6168" y="8334721"/>
            <a:ext cx="17393474" cy="703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0905" y="3491441"/>
            <a:ext cx="6990439" cy="1897545"/>
            <a:chOff x="1120905" y="3491441"/>
            <a:chExt cx="6990439" cy="18975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0905" y="3491441"/>
              <a:ext cx="6990439" cy="18975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3491441"/>
            <a:ext cx="7971653" cy="1651417"/>
            <a:chOff x="9142857" y="3491441"/>
            <a:chExt cx="7971653" cy="16514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491441"/>
              <a:ext cx="7971653" cy="16514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53663" y="4986240"/>
            <a:ext cx="3357143" cy="273551"/>
            <a:chOff x="6953663" y="4986240"/>
            <a:chExt cx="3357143" cy="2735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6953663" y="4986240"/>
              <a:ext cx="3357143" cy="2735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6269" y="5898899"/>
            <a:ext cx="7741919" cy="12274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99439" y="5898896"/>
            <a:ext cx="7837405" cy="1227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6297" y="5328713"/>
            <a:ext cx="5056033" cy="5056033"/>
            <a:chOff x="3346297" y="5328713"/>
            <a:chExt cx="5056033" cy="5056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80000">
              <a:off x="3346297" y="5328713"/>
              <a:ext cx="5056033" cy="5056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4220" y="7533079"/>
            <a:ext cx="3983197" cy="3983197"/>
            <a:chOff x="4244220" y="7533079"/>
            <a:chExt cx="3983197" cy="3983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740000">
              <a:off x="4244220" y="7533079"/>
              <a:ext cx="3983197" cy="3983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6667" y="-380952"/>
            <a:ext cx="11638095" cy="11047619"/>
            <a:chOff x="7066667" y="-380952"/>
            <a:chExt cx="11638095" cy="110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667" y="-380952"/>
              <a:ext cx="11638095" cy="110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2886" y="2167866"/>
            <a:ext cx="4523009" cy="18171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4132774"/>
            <a:ext cx="7345287" cy="79280"/>
            <a:chOff x="9142857" y="4132774"/>
            <a:chExt cx="7345287" cy="792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4132774"/>
              <a:ext cx="7345287" cy="7928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3987" y="4742016"/>
            <a:ext cx="3476728" cy="13984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5244" y="4729078"/>
            <a:ext cx="671300" cy="22229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-2658427" y="4612667"/>
            <a:ext cx="7150819" cy="5788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7" y="2383963"/>
            <a:ext cx="4707787" cy="34652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20" y="1250377"/>
            <a:ext cx="1270167" cy="14630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1554" y="6838163"/>
            <a:ext cx="2655414" cy="16761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-2234700" y="4240320"/>
            <a:ext cx="6223540" cy="4209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02755"/>
            <a:ext cx="4236220" cy="10491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39685"/>
            <a:ext cx="1132928" cy="11011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5185" y="5618506"/>
            <a:ext cx="3992119" cy="10622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6613" y="7491296"/>
            <a:ext cx="4077616" cy="7781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6701" y="2195892"/>
            <a:ext cx="7000871" cy="8323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9050" y="3061770"/>
            <a:ext cx="14762853" cy="6599988"/>
            <a:chOff x="1809050" y="3061770"/>
            <a:chExt cx="14762853" cy="65999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050" y="3061770"/>
              <a:ext cx="14762853" cy="65999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02755"/>
            <a:ext cx="3249334" cy="10872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45125"/>
            <a:ext cx="1186223" cy="10880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5185" y="5618506"/>
            <a:ext cx="3992119" cy="10622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6613" y="7491296"/>
            <a:ext cx="4077616" cy="7781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1898" y="2108922"/>
            <a:ext cx="17957157" cy="7384881"/>
            <a:chOff x="211898" y="2108922"/>
            <a:chExt cx="17957157" cy="73848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898" y="2108922"/>
              <a:ext cx="17957157" cy="7384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2278"/>
            <a:ext cx="3715391" cy="9261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45125"/>
            <a:ext cx="1185480" cy="10880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5185" y="5618506"/>
            <a:ext cx="3992119" cy="10622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6613" y="7491296"/>
            <a:ext cx="4077616" cy="7781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0133" y="2057143"/>
            <a:ext cx="16748544" cy="8185851"/>
            <a:chOff x="940133" y="2057143"/>
            <a:chExt cx="16748544" cy="81858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0133" y="2057143"/>
              <a:ext cx="16748544" cy="81858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2278"/>
            <a:ext cx="3715391" cy="9261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45125"/>
            <a:ext cx="1185480" cy="10880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5185" y="5618506"/>
            <a:ext cx="3992119" cy="10622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6613" y="7491296"/>
            <a:ext cx="4077616" cy="7781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9477" y="2244727"/>
            <a:ext cx="6171429" cy="6104762"/>
            <a:chOff x="1449477" y="2244727"/>
            <a:chExt cx="6171429" cy="61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9477" y="2244727"/>
              <a:ext cx="6171429" cy="61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29193" y="1999752"/>
            <a:ext cx="7820785" cy="7336554"/>
            <a:chOff x="8229193" y="1999752"/>
            <a:chExt cx="7820785" cy="7336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9193" y="1999752"/>
              <a:ext cx="7820785" cy="7336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6297" y="8874918"/>
            <a:ext cx="6171429" cy="754501"/>
            <a:chOff x="1636297" y="8874918"/>
            <a:chExt cx="6171429" cy="7545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297" y="8874918"/>
              <a:ext cx="6171429" cy="754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7" y="2468801"/>
            <a:ext cx="4669244" cy="32249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20" y="1253758"/>
            <a:ext cx="1271709" cy="14582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1554" y="6838163"/>
            <a:ext cx="5127967" cy="16761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-2234695" y="4240315"/>
            <a:ext cx="6223530" cy="4209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896812"/>
            <a:ext cx="4757954" cy="105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39685"/>
            <a:ext cx="1132928" cy="11011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68371" y="2758760"/>
            <a:ext cx="5502784" cy="6559922"/>
            <a:chOff x="2568371" y="2758760"/>
            <a:chExt cx="5502784" cy="655992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68371" y="2758760"/>
              <a:ext cx="5502784" cy="6559922"/>
              <a:chOff x="2568371" y="2758760"/>
              <a:chExt cx="5502784" cy="655992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68371" y="2758760"/>
                <a:ext cx="5502784" cy="655992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2937" y="5576831"/>
              <a:ext cx="3765747" cy="100821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5542" y="7572063"/>
              <a:ext cx="4115102" cy="42566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457612" y="3499007"/>
              <a:ext cx="3913387" cy="1344825"/>
              <a:chOff x="3457612" y="3499007"/>
              <a:chExt cx="3913387" cy="134482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457612" y="3499007"/>
                <a:ext cx="3913387" cy="134482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248385" y="2752166"/>
            <a:ext cx="5465135" cy="6559922"/>
            <a:chOff x="10248385" y="2752166"/>
            <a:chExt cx="5465135" cy="655992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248385" y="2752166"/>
              <a:ext cx="5465135" cy="6559922"/>
              <a:chOff x="10248385" y="2752166"/>
              <a:chExt cx="5465135" cy="655992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248385" y="2752166"/>
                <a:ext cx="5465135" cy="655992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77906" y="5498222"/>
              <a:ext cx="3954462" cy="106517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3325" y="7374813"/>
              <a:ext cx="4072054" cy="73778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1091629" y="3245111"/>
              <a:ext cx="3913387" cy="2057235"/>
              <a:chOff x="11091629" y="3245111"/>
              <a:chExt cx="3913387" cy="20572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091629" y="3245111"/>
                <a:ext cx="3913387" cy="20572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896812"/>
            <a:ext cx="4757954" cy="105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39685"/>
            <a:ext cx="1132928" cy="11011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2811" y="2868650"/>
            <a:ext cx="5465135" cy="6559922"/>
            <a:chOff x="1582811" y="2868650"/>
            <a:chExt cx="5465135" cy="6559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2811" y="2868650"/>
              <a:ext cx="5465135" cy="65599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5185" y="5618506"/>
            <a:ext cx="3992119" cy="10622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26613" y="7491296"/>
            <a:ext cx="4077616" cy="7781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26058" y="3375510"/>
            <a:ext cx="3778641" cy="2024272"/>
            <a:chOff x="2426058" y="3375510"/>
            <a:chExt cx="3778641" cy="20242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6058" y="3375510"/>
              <a:ext cx="3778641" cy="20242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48439" y="5668029"/>
            <a:ext cx="9203942" cy="3707661"/>
            <a:chOff x="7948439" y="5668029"/>
            <a:chExt cx="9203942" cy="37076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8439" y="5668029"/>
              <a:ext cx="9203942" cy="3707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896812"/>
            <a:ext cx="4757954" cy="105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39685"/>
            <a:ext cx="1132928" cy="11011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9477" y="3276540"/>
            <a:ext cx="6778388" cy="3302043"/>
            <a:chOff x="1449477" y="3276540"/>
            <a:chExt cx="6778388" cy="33020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477" y="3276540"/>
              <a:ext cx="6778388" cy="3302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95238" y="2723084"/>
            <a:ext cx="6171429" cy="5411020"/>
            <a:chOff x="9895238" y="2723084"/>
            <a:chExt cx="6171429" cy="54110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238" y="2723084"/>
              <a:ext cx="6171429" cy="541102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9558" y="2205596"/>
            <a:ext cx="6077871" cy="797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896812"/>
            <a:ext cx="4757954" cy="105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39685"/>
            <a:ext cx="1132928" cy="11011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9477" y="3402402"/>
            <a:ext cx="6171429" cy="3016567"/>
            <a:chOff x="1449477" y="3402402"/>
            <a:chExt cx="6171429" cy="30165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477" y="3402402"/>
              <a:ext cx="6171429" cy="30165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38775" y="2884515"/>
            <a:ext cx="8312902" cy="4052340"/>
            <a:chOff x="8838775" y="2884515"/>
            <a:chExt cx="8312902" cy="40523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8775" y="2884515"/>
              <a:ext cx="8312902" cy="40523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3368" y="2253216"/>
            <a:ext cx="5754519" cy="797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896812"/>
            <a:ext cx="4757954" cy="105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39685"/>
            <a:ext cx="1132928" cy="11011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58821" y="3955108"/>
            <a:ext cx="13788618" cy="4538716"/>
            <a:chOff x="1958821" y="3955108"/>
            <a:chExt cx="13788618" cy="45387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8821" y="3955108"/>
              <a:ext cx="13788618" cy="45387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9560" y="2472078"/>
            <a:ext cx="5754519" cy="797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896812"/>
            <a:ext cx="4757954" cy="105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39685"/>
            <a:ext cx="1132928" cy="11011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23340"/>
            <a:ext cx="4707997" cy="3343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6610" y="7498042"/>
            <a:ext cx="3950902" cy="771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9558" y="2472082"/>
            <a:ext cx="2991852" cy="8955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79415" y="3452609"/>
            <a:ext cx="12926885" cy="6051281"/>
            <a:chOff x="2679415" y="3452609"/>
            <a:chExt cx="12926885" cy="60512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9415" y="3452609"/>
              <a:ext cx="12926885" cy="6051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2022-07-07T12:39:25Z</dcterms:created>
  <dcterms:modified xsi:type="dcterms:W3CDTF">2022-07-07T12:39:25Z</dcterms:modified>
</cp:coreProperties>
</file>