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618" y="2079701"/>
            <a:ext cx="8221798" cy="29004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5575" y="5740975"/>
            <a:ext cx="5729746" cy="11712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8986" y="4447263"/>
            <a:ext cx="5941437" cy="5900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8905" y="1672915"/>
            <a:ext cx="2709753" cy="6968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9865" y="2708572"/>
            <a:ext cx="6355353" cy="8226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9803" y="2640027"/>
            <a:ext cx="235478" cy="60705"/>
            <a:chOff x="5229803" y="2640027"/>
            <a:chExt cx="235478" cy="607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229803" y="2640027"/>
              <a:ext cx="235478" cy="607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9865" y="3283350"/>
            <a:ext cx="6355353" cy="8226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9865" y="5007682"/>
            <a:ext cx="6355353" cy="8226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9865" y="4432905"/>
            <a:ext cx="6355353" cy="8226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9865" y="3858127"/>
            <a:ext cx="6355353" cy="822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881" y="452452"/>
            <a:ext cx="1837453" cy="4702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47619" y="1302895"/>
            <a:ext cx="4537143" cy="2459743"/>
            <a:chOff x="5347619" y="1302895"/>
            <a:chExt cx="4537143" cy="24597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619" y="1302895"/>
              <a:ext cx="4537143" cy="24597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9790" y="3167195"/>
            <a:ext cx="4537143" cy="4101690"/>
            <a:chOff x="4269790" y="3167195"/>
            <a:chExt cx="4537143" cy="41016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9790" y="3167195"/>
              <a:ext cx="4537143" cy="4101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8987" y="2039029"/>
            <a:ext cx="4537143" cy="2109823"/>
            <a:chOff x="668987" y="2039029"/>
            <a:chExt cx="4537143" cy="21098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987" y="2039029"/>
              <a:ext cx="4537143" cy="21098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2695" y="1402521"/>
            <a:ext cx="3545797" cy="335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20480" y="1857571"/>
            <a:ext cx="3254278" cy="3264298"/>
            <a:chOff x="3720480" y="1857571"/>
            <a:chExt cx="3254278" cy="32642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20480" y="1857571"/>
              <a:ext cx="1968398" cy="3264298"/>
              <a:chOff x="3720480" y="1857571"/>
              <a:chExt cx="1968398" cy="326429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16119" y="1507500"/>
                <a:ext cx="3021170" cy="3845065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85362" y="3249334"/>
                <a:ext cx="1997120" cy="51141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583" y="1370328"/>
              <a:ext cx="2920208" cy="50620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3610" y="4641687"/>
            <a:ext cx="2557597" cy="4535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10532" y="3581224"/>
            <a:ext cx="2471380" cy="6152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92" y="454464"/>
            <a:ext cx="1102672" cy="4486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70" y="1104717"/>
            <a:ext cx="7928359" cy="328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8987" y="3340312"/>
            <a:ext cx="10660062" cy="3308447"/>
            <a:chOff x="668987" y="3340312"/>
            <a:chExt cx="10660062" cy="330844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8987" y="3862133"/>
              <a:ext cx="4537143" cy="1408546"/>
              <a:chOff x="668987" y="3862133"/>
              <a:chExt cx="4537143" cy="140854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68987" y="3862133"/>
                <a:ext cx="4537143" cy="1408546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892" y="3302218"/>
              <a:ext cx="2170606" cy="45820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719" y="5533423"/>
              <a:ext cx="5869549" cy="11490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225" y="1536467"/>
            <a:ext cx="5738483" cy="8959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845" y="435416"/>
            <a:ext cx="2189615" cy="4486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892" y="1088601"/>
            <a:ext cx="2632588" cy="3421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78510" y="1575712"/>
            <a:ext cx="7136718" cy="3208963"/>
            <a:chOff x="1478510" y="1575712"/>
            <a:chExt cx="7136718" cy="320896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76789" y="1774545"/>
              <a:ext cx="678866" cy="678866"/>
              <a:chOff x="3176789" y="1774545"/>
              <a:chExt cx="678866" cy="67886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76789" y="1774545"/>
                <a:ext cx="678866" cy="67886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97558" y="2453410"/>
              <a:ext cx="6999954" cy="1076072"/>
              <a:chOff x="1497558" y="2453410"/>
              <a:chExt cx="6999954" cy="1076072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97558" y="2453410"/>
                <a:ext cx="1118245" cy="491786"/>
                <a:chOff x="1497558" y="2453410"/>
                <a:chExt cx="1118245" cy="491786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97558" y="2453410"/>
                  <a:ext cx="1118245" cy="49178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2803545" y="2678558"/>
                <a:ext cx="1280995" cy="107411"/>
                <a:chOff x="2803545" y="2678558"/>
                <a:chExt cx="1280995" cy="107411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03545" y="2678558"/>
                  <a:ext cx="1280995" cy="107411"/>
                </a:xfrm>
                <a:prstGeom prst="rect">
                  <a:avLst/>
                </a:prstGeom>
              </p:spPr>
            </p:pic>
          </p:grpSp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72672" y="2528351"/>
                <a:ext cx="529492" cy="371435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46553" y="2883553"/>
                <a:ext cx="758292" cy="741359"/>
              </a:xfrm>
              <a:prstGeom prst="rect">
                <a:avLst/>
              </a:prstGeom>
            </p:spPr>
          </p:pic>
          <p:grpSp>
            <p:nvGrpSpPr>
              <p:cNvPr id="1006" name="그룹 1006"/>
              <p:cNvGrpSpPr/>
              <p:nvPr/>
            </p:nvGrpSpPr>
            <p:grpSpPr>
              <a:xfrm>
                <a:off x="4303566" y="2453410"/>
                <a:ext cx="1118245" cy="491786"/>
                <a:chOff x="4303566" y="2453410"/>
                <a:chExt cx="1118245" cy="49178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303566" y="2453410"/>
                  <a:ext cx="1118245" cy="491786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521539" y="2528351"/>
                <a:ext cx="731759" cy="371435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5675189" y="2589998"/>
                <a:ext cx="1280995" cy="107411"/>
                <a:chOff x="5675189" y="2589998"/>
                <a:chExt cx="1280995" cy="10741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675189" y="2589998"/>
                  <a:ext cx="1280995" cy="107411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18201" y="2794991"/>
                <a:ext cx="758292" cy="741359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7363524" y="2453410"/>
                <a:ext cx="1118245" cy="491786"/>
                <a:chOff x="7363524" y="2453410"/>
                <a:chExt cx="1118245" cy="491786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363524" y="2453410"/>
                  <a:ext cx="1118245" cy="491786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38638" y="2528351"/>
                <a:ext cx="529492" cy="3714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78510" y="3403175"/>
              <a:ext cx="1304601" cy="1381500"/>
              <a:chOff x="1478510" y="3403175"/>
              <a:chExt cx="1304601" cy="1381500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478510" y="3403175"/>
                <a:ext cx="1304601" cy="1381500"/>
                <a:chOff x="1478510" y="3403175"/>
                <a:chExt cx="1304601" cy="1381500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78510" y="3403175"/>
                  <a:ext cx="1304601" cy="1381500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85268" y="3567629"/>
                <a:ext cx="820712" cy="69344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060333" y="1863434"/>
              <a:ext cx="678866" cy="678866"/>
              <a:chOff x="6060333" y="1863434"/>
              <a:chExt cx="678866" cy="67886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060333" y="1863434"/>
                <a:ext cx="678866" cy="67886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259761" y="3403175"/>
              <a:ext cx="1304601" cy="1381500"/>
              <a:chOff x="4259761" y="3403175"/>
              <a:chExt cx="1304601" cy="1381500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4259761" y="3403175"/>
                <a:ext cx="1304601" cy="1381500"/>
                <a:chOff x="4259761" y="3403175"/>
                <a:chExt cx="1304601" cy="1381500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259761" y="3403175"/>
                  <a:ext cx="1304601" cy="1381500"/>
                </a:xfrm>
                <a:prstGeom prst="rect">
                  <a:avLst/>
                </a:prstGeom>
              </p:spPr>
            </p:pic>
          </p:grpSp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356991" y="3562772"/>
                <a:ext cx="971827" cy="44936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10627" y="3403175"/>
              <a:ext cx="1304601" cy="1381500"/>
              <a:chOff x="7310627" y="3403175"/>
              <a:chExt cx="1304601" cy="1381500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7310627" y="3403175"/>
                <a:ext cx="1304601" cy="1381500"/>
                <a:chOff x="7310627" y="3403175"/>
                <a:chExt cx="1304601" cy="1381500"/>
              </a:xfrm>
            </p:grpSpPr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7310627" y="3403175"/>
                  <a:ext cx="1304601" cy="1381500"/>
                </a:xfrm>
                <a:prstGeom prst="rect">
                  <a:avLst/>
                </a:prstGeom>
              </p:spPr>
            </p:pic>
          </p:grpSp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417382" y="3567629"/>
                <a:ext cx="813150" cy="693446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29366" y="2233625"/>
              <a:ext cx="252541" cy="28263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32744" y="2333039"/>
              <a:ext cx="252541" cy="282636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23460" y="1554760"/>
              <a:ext cx="501341" cy="282636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37178" y="5234801"/>
            <a:ext cx="5350025" cy="8061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152" y="3294097"/>
            <a:ext cx="4098491" cy="4486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6130" y="492558"/>
            <a:ext cx="10495238" cy="2618650"/>
            <a:chOff x="526130" y="492558"/>
            <a:chExt cx="10495238" cy="261865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559" y="454464"/>
              <a:ext cx="1663987" cy="448682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083" y="2105610"/>
              <a:ext cx="3155711" cy="37618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276" y="1453288"/>
              <a:ext cx="9468140" cy="61232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59" y="1088603"/>
              <a:ext cx="3412388" cy="37618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553" y="2573172"/>
              <a:ext cx="9576855" cy="6123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904" y="3758038"/>
            <a:ext cx="6822969" cy="8959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4590" y="4903469"/>
            <a:ext cx="4537143" cy="2583503"/>
            <a:chOff x="5904590" y="4903469"/>
            <a:chExt cx="4537143" cy="2583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4590" y="4903469"/>
              <a:ext cx="4537143" cy="258350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42952" y="5417917"/>
            <a:ext cx="3680824" cy="4708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0527" y="6043256"/>
            <a:ext cx="5751150" cy="876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20480" y="1857570"/>
            <a:ext cx="3254279" cy="3264299"/>
            <a:chOff x="3720480" y="1857570"/>
            <a:chExt cx="3254279" cy="32642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20480" y="1857571"/>
              <a:ext cx="1968398" cy="3264298"/>
              <a:chOff x="3720480" y="1857571"/>
              <a:chExt cx="1968398" cy="326429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16119" y="1507500"/>
                <a:ext cx="3020894" cy="3826760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85362" y="3240182"/>
                <a:ext cx="1997272" cy="51726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584" y="1507499"/>
              <a:ext cx="2835179" cy="38267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3610" y="4641688"/>
            <a:ext cx="3506787" cy="453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736" y="2520045"/>
            <a:ext cx="5517904" cy="29517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9983" y="3619141"/>
            <a:ext cx="4828871" cy="5818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</cp:lastModifiedBy>
  <cp:revision>2</cp:revision>
  <dcterms:created xsi:type="dcterms:W3CDTF">2022-09-02T22:51:32Z</dcterms:created>
  <dcterms:modified xsi:type="dcterms:W3CDTF">2022-09-02T13:56:39Z</dcterms:modified>
</cp:coreProperties>
</file>