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C6577-B879-4DCF-B1E5-C50637C2442F}" v="126" dt="2022-08-10T14:05:45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46843-B67D-5F99-AC6B-71CDA3706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30C31D-BC21-8DD3-2B07-09B6E6F8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843397-C62A-4ED9-83E2-6C819EA1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DA94C-A5C1-64EE-F80E-D89DE48C8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9DB95-22BC-EC5E-7BCF-B2656CBA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01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2F644-AF0B-0E91-64EF-5426C25F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4A44C6-FF0B-732B-BC07-4F5F963B1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EB8B4-9D38-F4F9-112E-89507C7E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A64F7-4C07-5DFA-2F00-C8213DFC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24B1A-8077-4542-B7F6-80B3F02B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8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1501F6-FFAA-7301-D7A2-E5F20A0FD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9AA39F-D0D8-E264-C575-D43487158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F3604-31F1-DA74-B8D9-1A658636E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78901-EA79-9637-FD2C-78AA0A39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2720E0-FB9C-9018-3999-A2E7536A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1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4470F-32CF-2290-4700-75B08C35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861BA-2E1B-4844-E859-994B4ED0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D4EC4-BF85-FB58-1DD2-57AF66F1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EAF3E-6A84-D877-1E69-0DDB4071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3863B-A1BE-4C0F-E8BA-6D4382F0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99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6A6F2-1F93-1F30-1EFB-E4EA313C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AD6272-362B-BED0-3F73-95A5860C7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3458F-2C49-C097-0698-79313691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4DDBD-A8C9-B217-CF40-3BEE75A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4DDD8-16FA-8505-28A4-442D9460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85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D3F01-AE87-4E5B-C3A0-7F12F63F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69D3C-6681-1C73-9983-6D17DF689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3F2371-1469-37F7-8E96-AFD4D5470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A956E1-D40F-813E-15B4-B30F7C89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A4AC94-4984-E30E-44BE-08157BE2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8C7D1-2CD9-0E7E-8B45-9A270A20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9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943C0-C4BB-F88F-8335-467B7D9C3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291C02-8EB6-7802-9778-3CA4A53AA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1193C7-6817-8F69-5780-5E19C53AB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A96471-2CFA-1E9F-C8D7-378BE5626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F5D301-A480-7617-7150-51AA1BAE4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CEEA76-B93E-59B9-8644-92C77C54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833772-47B6-ED25-6E51-F5B70322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16F4EC-46EF-759C-9F42-718F721F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89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EF13B-AACA-A84C-C57F-85BE7264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9F9CD8-92BF-1C0E-E2C9-710DFEED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ABC0BB-03CB-26C2-27AE-902E2380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9FCB19-30B9-7967-B058-EC69BE99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25A8DC-1246-C4F4-30C9-DFEFD1D6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7E4883-E7C7-3B31-5E57-4204FC52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B9654-AD41-74B4-07DC-D01550C9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8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FC9D2-0C7C-48C8-CBD3-C4BA8FB7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545CDE-4746-CC3A-B459-5DC1C876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F9067-F451-099C-E0D0-EB5DBAD5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25A044-D6D0-E61D-0127-64B047CC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E3D25D-F243-C1BF-32CA-C7BFFBB0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6673AC-0B59-0A2D-878B-684968F9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4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E9502-113F-B154-40BD-098B2CFE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8EEB76-A415-9A95-EC5D-9560B85FC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05AE0D-413E-2943-BF2B-9523256D0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0EADF5-21D8-038B-0F71-04170AC6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EBC88-536F-95AC-D86D-B57EB5D3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866890-0FDA-4A8B-A9F9-B8D3DCD3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5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7E87B8-EFF1-A5C0-C5D5-DDF454DF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EEF1C2-F5E3-54AF-6D4E-EAB303FC0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CF6F1-3D8F-1F94-2FAE-C7222C1C8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AC93-F6DD-4622-A5C9-A8B67B2B8CF0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45C67-5852-C63C-F66A-162A51C5D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1A7CF-8055-B020-6D43-82E3EC258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0DB6-FE7A-45AA-92ED-AD0364A27C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9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ib.tistory.com/18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aver?isHttpsRedirect=true&amp;blogId=gs_info&amp;logNo=2207076169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5F239-E4A7-9235-F232-AD5BCD33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4093"/>
            <a:ext cx="9144000" cy="2387600"/>
          </a:xfrm>
        </p:spPr>
        <p:txBody>
          <a:bodyPr/>
          <a:lstStyle/>
          <a:p>
            <a:r>
              <a:rPr lang="en-US" altLang="ko-KR"/>
              <a:t>Secure Coding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C3CFB-DDB2-5F34-C0AB-1917ABFDC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8978"/>
            <a:ext cx="9144000" cy="3045897"/>
          </a:xfrm>
        </p:spPr>
        <p:txBody>
          <a:bodyPr>
            <a:normAutofit/>
          </a:bodyPr>
          <a:lstStyle/>
          <a:p>
            <a:endParaRPr lang="en-US" altLang="ko-KR"/>
          </a:p>
          <a:p>
            <a:r>
              <a:rPr lang="ko-KR" altLang="en-US"/>
              <a:t>레퍼런스 </a:t>
            </a:r>
            <a:r>
              <a:rPr lang="en-US" altLang="ko-KR"/>
              <a:t>2</a:t>
            </a:r>
            <a:r>
              <a:rPr lang="ko-KR" altLang="en-US"/>
              <a:t>기 보안팀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202107006 </a:t>
            </a:r>
            <a:r>
              <a:rPr lang="ko-KR" altLang="en-US"/>
              <a:t>홍서빈</a:t>
            </a:r>
            <a:endParaRPr lang="en-US" altLang="ko-KR"/>
          </a:p>
          <a:p>
            <a:r>
              <a:rPr lang="en-US" altLang="ko-KR"/>
              <a:t>202107003 </a:t>
            </a:r>
            <a:r>
              <a:rPr lang="ko-KR" altLang="en-US"/>
              <a:t>양나은</a:t>
            </a:r>
            <a:endParaRPr lang="en-US" altLang="ko-KR"/>
          </a:p>
          <a:p>
            <a:r>
              <a:rPr lang="en-US" altLang="ko-KR"/>
              <a:t>202107011 </a:t>
            </a:r>
            <a:r>
              <a:rPr lang="ko-KR" altLang="en-US"/>
              <a:t>이승현</a:t>
            </a:r>
          </a:p>
        </p:txBody>
      </p:sp>
    </p:spTree>
    <p:extLst>
      <p:ext uri="{BB962C8B-B14F-4D97-AF65-F5344CB8AC3E}">
        <p14:creationId xmlns:p14="http://schemas.microsoft.com/office/powerpoint/2010/main" val="300954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6AF7-3BA7-B9D7-4B9A-8008EFBA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7</a:t>
            </a:r>
            <a:r>
              <a:rPr lang="ko-KR" altLang="en-US"/>
              <a:t>절 </a:t>
            </a:r>
            <a:r>
              <a:rPr lang="en-US" altLang="ko-KR"/>
              <a:t>API </a:t>
            </a:r>
            <a:r>
              <a:rPr lang="ko-KR" altLang="en-US"/>
              <a:t>오용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94108-B9FD-B03A-434B-5E51C863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도메인명에 의존한 보안 결정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위험한 함수 사용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작업 디렉터리 변경 없는 </a:t>
            </a:r>
            <a:r>
              <a:rPr lang="en-US" altLang="ko-KR"/>
              <a:t>chroot jail</a:t>
            </a:r>
            <a:r>
              <a:rPr lang="ko-KR" altLang="en-US"/>
              <a:t> 생성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버퍼 오버 플로우가 발생할 수 있는 문자열 연산 함수 호출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다중 스레드 프로그램에서 </a:t>
            </a:r>
            <a:r>
              <a:rPr lang="en-US" altLang="ko-KR"/>
              <a:t>getlogin()</a:t>
            </a:r>
            <a:r>
              <a:rPr lang="ko-KR" altLang="en-US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15103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홍서빈 </a:t>
            </a:r>
            <a:r>
              <a:rPr lang="en-US" altLang="ko-KR"/>
              <a:t>: </a:t>
            </a:r>
          </a:p>
          <a:p>
            <a:endParaRPr lang="en-US" altLang="ko-KR"/>
          </a:p>
          <a:p>
            <a:r>
              <a:rPr lang="ko-KR" altLang="en-US"/>
              <a:t>양나은 </a:t>
            </a:r>
            <a:r>
              <a:rPr lang="en-US" altLang="ko-KR"/>
              <a:t>:</a:t>
            </a:r>
          </a:p>
          <a:p>
            <a:endParaRPr lang="en-US" altLang="ko-KR"/>
          </a:p>
          <a:p>
            <a:r>
              <a:rPr lang="ko-KR" altLang="en-US"/>
              <a:t>이승현 </a:t>
            </a:r>
            <a:r>
              <a:rPr lang="en-US" altLang="ko-KR"/>
              <a:t>: </a:t>
            </a:r>
            <a:r>
              <a:rPr lang="ko-KR" altLang="en-US"/>
              <a:t>여러 부분에서 취약점이 발생할 수 있고</a:t>
            </a:r>
            <a:r>
              <a:rPr lang="en-US" altLang="ko-KR"/>
              <a:t>, </a:t>
            </a:r>
            <a:r>
              <a:rPr lang="ko-KR" altLang="en-US"/>
              <a:t>조금만 신경</a:t>
            </a:r>
            <a:r>
              <a:rPr lang="en-US" altLang="ko-KR"/>
              <a:t>		      </a:t>
            </a:r>
            <a:r>
              <a:rPr lang="ko-KR" altLang="en-US"/>
              <a:t>을 쓴다면 오류을 예방할 수 있다는 걸 느꼈다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007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8DA8D-B36D-0AAA-9707-678B254C1605}"/>
              </a:ext>
            </a:extLst>
          </p:cNvPr>
          <p:cNvSpPr txBox="1"/>
          <p:nvPr/>
        </p:nvSpPr>
        <p:spPr>
          <a:xfrm>
            <a:off x="729047" y="877330"/>
            <a:ext cx="33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시큐어 코딩이란</a:t>
            </a:r>
            <a:r>
              <a:rPr lang="en-US" altLang="ko-KR" sz="3200" b="1"/>
              <a:t>?</a:t>
            </a:r>
            <a:endParaRPr lang="ko-KR" altLang="en-US" sz="3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1AC44-1010-84BD-EFA0-F012F264B51B}"/>
              </a:ext>
            </a:extLst>
          </p:cNvPr>
          <p:cNvSpPr txBox="1"/>
          <p:nvPr/>
        </p:nvSpPr>
        <p:spPr>
          <a:xfrm>
            <a:off x="729047" y="1878228"/>
            <a:ext cx="103178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소프트웨어</a:t>
            </a:r>
            <a:r>
              <a:rPr lang="en-US" altLang="ko-KR" sz="3200"/>
              <a:t>(SW)</a:t>
            </a:r>
            <a:r>
              <a:rPr lang="ko-KR" altLang="en-US" sz="3200"/>
              <a:t>를 개발함에 있어 </a:t>
            </a:r>
            <a:endParaRPr lang="en-US" altLang="ko-KR" sz="3200"/>
          </a:p>
          <a:p>
            <a:r>
              <a:rPr lang="ko-KR" altLang="en-US" sz="3200"/>
              <a:t>개발자의 실수</a:t>
            </a:r>
            <a:r>
              <a:rPr lang="en-US" altLang="ko-KR" sz="3200"/>
              <a:t>, </a:t>
            </a:r>
            <a:r>
              <a:rPr lang="ko-KR" altLang="en-US" sz="3200"/>
              <a:t>논리적 오류등으로 인해 </a:t>
            </a:r>
            <a:endParaRPr lang="en-US" altLang="ko-KR" sz="3200"/>
          </a:p>
          <a:p>
            <a:r>
              <a:rPr lang="en-US" altLang="ko-KR" sz="3200"/>
              <a:t>SW</a:t>
            </a:r>
            <a:r>
              <a:rPr lang="ko-KR" altLang="en-US" sz="3200"/>
              <a:t>에 내포될 수 있는 보안취약점</a:t>
            </a:r>
            <a:r>
              <a:rPr lang="en-US" altLang="ko-KR" sz="3200"/>
              <a:t>(vulnerability)</a:t>
            </a:r>
            <a:r>
              <a:rPr lang="ko-KR" altLang="en-US" sz="3200"/>
              <a:t>을 </a:t>
            </a:r>
            <a:endParaRPr lang="en-US" altLang="ko-KR" sz="3200"/>
          </a:p>
          <a:p>
            <a:r>
              <a:rPr lang="ko-KR" altLang="en-US" sz="3200"/>
              <a:t>배제하기 위한 코딩 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8C827-BD37-2D78-679B-0D83D2B3A418}"/>
              </a:ext>
            </a:extLst>
          </p:cNvPr>
          <p:cNvSpPr txBox="1"/>
          <p:nvPr/>
        </p:nvSpPr>
        <p:spPr>
          <a:xfrm>
            <a:off x="6710519" y="6434091"/>
            <a:ext cx="5481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owgno6, “01 </a:t>
            </a:r>
            <a:r>
              <a:rPr lang="ko-KR" altLang="en-US" sz="1000"/>
              <a:t>시큐어코딩</a:t>
            </a:r>
            <a:r>
              <a:rPr lang="en-US" altLang="ko-KR" sz="1000"/>
              <a:t>(secure</a:t>
            </a:r>
            <a:r>
              <a:rPr lang="ko-KR" altLang="en-US" sz="1000"/>
              <a:t> </a:t>
            </a:r>
            <a:r>
              <a:rPr lang="en-US" altLang="ko-KR" sz="1000"/>
              <a:t>coding)</a:t>
            </a:r>
            <a:r>
              <a:rPr lang="ko-KR" altLang="en-US" sz="1000"/>
              <a:t>이란</a:t>
            </a:r>
            <a:r>
              <a:rPr lang="en-US" altLang="ko-KR" sz="1000"/>
              <a:t>?.” 2018.08.11. </a:t>
            </a:r>
            <a:r>
              <a:rPr lang="en-US" altLang="ko-KR" sz="1000">
                <a:hlinkClick r:id="rId2"/>
              </a:rPr>
              <a:t>https://codelib.tistory.com/18</a:t>
            </a:r>
            <a:r>
              <a:rPr lang="en-US" altLang="ko-KR" sz="100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6848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653EF-C2BB-3925-E788-A9E81FFD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시큐어 코딩이 중요한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8238D-9A0A-836C-E4EC-6D2BA35A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79"/>
            <a:ext cx="10515600" cy="4351338"/>
          </a:xfrm>
        </p:spPr>
        <p:txBody>
          <a:bodyPr/>
          <a:lstStyle/>
          <a:p>
            <a:r>
              <a:rPr lang="ko-KR" altLang="en-US"/>
              <a:t>비용효율적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- </a:t>
            </a:r>
            <a:r>
              <a:rPr lang="ko-KR" altLang="en-US"/>
              <a:t>서비스 이후에 발생할 수 있는 오류나 취약점을 사전에 </a:t>
            </a:r>
            <a:r>
              <a:rPr lang="en-US" altLang="ko-KR"/>
              <a:t>	 	  </a:t>
            </a:r>
            <a:r>
              <a:rPr lang="ko-KR" altLang="en-US"/>
              <a:t>발견 및 방지</a:t>
            </a:r>
            <a:endParaRPr lang="en-US" altLang="ko-KR"/>
          </a:p>
          <a:p>
            <a:r>
              <a:rPr lang="ko-KR" altLang="en-US"/>
              <a:t>다양한 해킹 예방 및 개인정보의 보호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0240A-AF37-7584-6A51-69017E9BC214}"/>
              </a:ext>
            </a:extLst>
          </p:cNvPr>
          <p:cNvSpPr txBox="1"/>
          <p:nvPr/>
        </p:nvSpPr>
        <p:spPr>
          <a:xfrm>
            <a:off x="5844746" y="6275817"/>
            <a:ext cx="76148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지에스인포</a:t>
            </a:r>
            <a:r>
              <a:rPr lang="en-US" altLang="ko-KR" sz="1000"/>
              <a:t>, “#1. </a:t>
            </a:r>
            <a:r>
              <a:rPr lang="ko-KR" altLang="en-US" sz="1000"/>
              <a:t>시큐어코딩에 대해 알아보자</a:t>
            </a:r>
            <a:r>
              <a:rPr lang="en-US" altLang="ko-KR" sz="1000"/>
              <a:t>.,” 2016.05.12 </a:t>
            </a:r>
            <a:r>
              <a:rPr lang="en-US" altLang="ko-KR" sz="1000">
                <a:hlinkClick r:id="rId2"/>
              </a:rPr>
              <a:t>https://m.blog.naver.com/PostView.naver?isHttpsRedirect=true&amp;blogId=gs_info&amp;logNo=220707616924</a:t>
            </a:r>
            <a:r>
              <a:rPr lang="en-US" altLang="ko-KR" sz="100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2368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  <a:r>
              <a:rPr lang="en-US" altLang="ko-KR"/>
              <a:t>1 </a:t>
            </a:r>
            <a:r>
              <a:rPr lang="ko-KR" altLang="en-US"/>
              <a:t>홍서빈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형식은 자유로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3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  <a:r>
              <a:rPr lang="en-US" altLang="ko-KR"/>
              <a:t>2 </a:t>
            </a:r>
            <a:r>
              <a:rPr lang="ko-KR" altLang="en-US"/>
              <a:t>양나은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형식은 자유로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2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9C7C9-D9C6-D896-636C-96AC3F30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3</a:t>
            </a:r>
            <a:r>
              <a:rPr lang="ko-KR" altLang="en-US" b="1"/>
              <a:t>절 시간 및 상태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4F36B-78A4-F1F1-E911-71CB3DFA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7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경쟁 조건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: </a:t>
            </a:r>
            <a:r>
              <a:rPr lang="ko-KR" altLang="en-US"/>
              <a:t>검사 시점과 사용 시점이 달라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ko-KR" altLang="en-US"/>
              <a:t>발생하는  취약점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제어되지 않은 재귀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0FC29C-BA57-D048-406E-72A86CC8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76" y="1690688"/>
            <a:ext cx="5245100" cy="452016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1176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74FD-B5B3-3EF1-7FF7-056E72BE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4</a:t>
            </a:r>
            <a:r>
              <a:rPr lang="ko-KR" altLang="en-US" b="1"/>
              <a:t>절 에러처리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4F7D4-6AB0-05D4-877B-FE42DCA4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오류 메시지를 통한 정보 노출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오류 상황 대응 부재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적절하지 않은 예외처리</a:t>
            </a:r>
          </a:p>
        </p:txBody>
      </p:sp>
    </p:spTree>
    <p:extLst>
      <p:ext uri="{BB962C8B-B14F-4D97-AF65-F5344CB8AC3E}">
        <p14:creationId xmlns:p14="http://schemas.microsoft.com/office/powerpoint/2010/main" val="341374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460B0-7D1B-766A-4F43-5B58BA4D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5</a:t>
            </a:r>
            <a:r>
              <a:rPr lang="ko-KR" altLang="en-US" b="1"/>
              <a:t>절 코드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EA4B3-94D2-F598-4A31-06CE2545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널포인트 역참조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부적절한 자원 해제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무부호 타입</a:t>
            </a:r>
            <a:r>
              <a:rPr lang="en-US" altLang="ko-KR"/>
              <a:t>(unsigned integer)</a:t>
            </a:r>
            <a:r>
              <a:rPr lang="ko-KR" altLang="en-US"/>
              <a:t>으로 변환 오류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스택 변수 주소 리턴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매크로의 잘못된 사용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스택 주소 해제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스레드 조기 종료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무한 자원 할당</a:t>
            </a:r>
          </a:p>
        </p:txBody>
      </p:sp>
    </p:spTree>
    <p:extLst>
      <p:ext uri="{BB962C8B-B14F-4D97-AF65-F5344CB8AC3E}">
        <p14:creationId xmlns:p14="http://schemas.microsoft.com/office/powerpoint/2010/main" val="53693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1D5ED-0C81-9A61-464B-CBC11AB0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6</a:t>
            </a:r>
            <a:r>
              <a:rPr lang="ko-KR" altLang="en-US" b="1"/>
              <a:t>절 캡슐화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31A3E-7533-45B0-4190-04F49D5E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제거되지 않은 디버그 코드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시스템 데이터 정보 노출</a:t>
            </a:r>
          </a:p>
        </p:txBody>
      </p:sp>
    </p:spTree>
    <p:extLst>
      <p:ext uri="{BB962C8B-B14F-4D97-AF65-F5344CB8AC3E}">
        <p14:creationId xmlns:p14="http://schemas.microsoft.com/office/powerpoint/2010/main" val="61199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283</Words>
  <Application>Microsoft Office PowerPoint</Application>
  <PresentationFormat>와이드스크린</PresentationFormat>
  <Paragraphs>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Secure Coding</vt:lpstr>
      <vt:lpstr>PowerPoint 프레젠테이션</vt:lpstr>
      <vt:lpstr>시큐어 코딩이 중요한 이유</vt:lpstr>
      <vt:lpstr>요약1 홍서빈</vt:lpstr>
      <vt:lpstr>요약2 양나은</vt:lpstr>
      <vt:lpstr>3절 시간 및 상태</vt:lpstr>
      <vt:lpstr>4절 에러처리</vt:lpstr>
      <vt:lpstr>5절 코드 오류</vt:lpstr>
      <vt:lpstr>6절 캡슐화</vt:lpstr>
      <vt:lpstr>7절 API 오용</vt:lpstr>
      <vt:lpstr>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</dc:title>
  <dc:creator>이승현</dc:creator>
  <cp:lastModifiedBy>이승현</cp:lastModifiedBy>
  <cp:revision>1</cp:revision>
  <dcterms:created xsi:type="dcterms:W3CDTF">2022-08-10T13:21:35Z</dcterms:created>
  <dcterms:modified xsi:type="dcterms:W3CDTF">2022-08-10T14:05:47Z</dcterms:modified>
</cp:coreProperties>
</file>