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93" r:id="rId17"/>
    <p:sldId id="272" r:id="rId18"/>
    <p:sldId id="290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1" r:id="rId27"/>
    <p:sldId id="283" r:id="rId28"/>
    <p:sldId id="284" r:id="rId29"/>
    <p:sldId id="291" r:id="rId30"/>
    <p:sldId id="285" r:id="rId31"/>
    <p:sldId id="286" r:id="rId32"/>
    <p:sldId id="289" r:id="rId33"/>
    <p:sldId id="292" r:id="rId34"/>
  </p:sldIdLst>
  <p:sldSz cx="9144000" cy="5143500" type="screen16x9"/>
  <p:notesSz cx="6858000" cy="9144000"/>
  <p:embeddedFontLst>
    <p:embeddedFont>
      <p:font typeface="Do Hyeon" panose="020B0600000101010101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CDB3E-D8B9-49F3-A998-60203BA6F435}" v="34" dt="2022-01-23T14:37:59.722"/>
  </p1510:revLst>
</p1510:revInfo>
</file>

<file path=ppt/tableStyles.xml><?xml version="1.0" encoding="utf-8"?>
<a:tblStyleLst xmlns:a="http://schemas.openxmlformats.org/drawingml/2006/main" def="{2099EA89-112D-423D-B878-E23CAFF5D218}">
  <a:tblStyle styleId="{2099EA89-112D-423D-B878-E23CAFF5D2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8719E0-F5BF-41C4-B1FB-8E4009A7E83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89" autoAdjust="0"/>
  </p:normalViewPr>
  <p:slideViewPr>
    <p:cSldViewPr snapToGrid="0">
      <p:cViewPr varScale="1">
        <p:scale>
          <a:sx n="129" d="100"/>
          <a:sy n="129" d="100"/>
        </p:scale>
        <p:origin x="1104" y="12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진" userId="9dbf4034ae4464ad" providerId="LiveId" clId="{6618AF1D-00E3-4418-A2D9-FB39DC755A3F}"/>
    <pc:docChg chg="undo redo custSel addSld delSld modSld sldOrd">
      <pc:chgData name="장 진" userId="9dbf4034ae4464ad" providerId="LiveId" clId="{6618AF1D-00E3-4418-A2D9-FB39DC755A3F}" dt="2022-01-22T13:48:19.795" v="8228"/>
      <pc:docMkLst>
        <pc:docMk/>
      </pc:docMkLst>
      <pc:sldChg chg="modSp mod">
        <pc:chgData name="장 진" userId="9dbf4034ae4464ad" providerId="LiveId" clId="{6618AF1D-00E3-4418-A2D9-FB39DC755A3F}" dt="2022-01-21T11:43:52.092" v="2051" actId="1076"/>
        <pc:sldMkLst>
          <pc:docMk/>
          <pc:sldMk cId="0" sldId="259"/>
        </pc:sldMkLst>
        <pc:spChg chg="mod">
          <ac:chgData name="장 진" userId="9dbf4034ae4464ad" providerId="LiveId" clId="{6618AF1D-00E3-4418-A2D9-FB39DC755A3F}" dt="2022-01-19T13:23:56.721" v="20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장 진" userId="9dbf4034ae4464ad" providerId="LiveId" clId="{6618AF1D-00E3-4418-A2D9-FB39DC755A3F}" dt="2022-01-21T11:43:48.936" v="2050" actId="20577"/>
          <ac:spMkLst>
            <pc:docMk/>
            <pc:sldMk cId="0" sldId="259"/>
            <ac:spMk id="6" creationId="{00000000-0000-0000-0000-000000000000}"/>
          </ac:spMkLst>
        </pc:spChg>
        <pc:spChg chg="mod">
          <ac:chgData name="장 진" userId="9dbf4034ae4464ad" providerId="LiveId" clId="{6618AF1D-00E3-4418-A2D9-FB39DC755A3F}" dt="2022-01-19T13:23:24.840" v="4"/>
          <ac:spMkLst>
            <pc:docMk/>
            <pc:sldMk cId="0" sldId="259"/>
            <ac:spMk id="137" creationId="{00000000-0000-0000-0000-000000000000}"/>
          </ac:spMkLst>
        </pc:spChg>
        <pc:spChg chg="mod">
          <ac:chgData name="장 진" userId="9dbf4034ae4464ad" providerId="LiveId" clId="{6618AF1D-00E3-4418-A2D9-FB39DC755A3F}" dt="2022-01-21T11:43:52.092" v="2051" actId="1076"/>
          <ac:spMkLst>
            <pc:docMk/>
            <pc:sldMk cId="0" sldId="259"/>
            <ac:spMk id="181" creationId="{00000000-0000-0000-0000-000000000000}"/>
          </ac:spMkLst>
        </pc:spChg>
      </pc:sldChg>
      <pc:sldChg chg="modSp mod">
        <pc:chgData name="장 진" userId="9dbf4034ae4464ad" providerId="LiveId" clId="{6618AF1D-00E3-4418-A2D9-FB39DC755A3F}" dt="2022-01-19T13:28:28.261" v="52" actId="20577"/>
        <pc:sldMkLst>
          <pc:docMk/>
          <pc:sldMk cId="0" sldId="260"/>
        </pc:sldMkLst>
        <pc:spChg chg="mod">
          <ac:chgData name="장 진" userId="9dbf4034ae4464ad" providerId="LiveId" clId="{6618AF1D-00E3-4418-A2D9-FB39DC755A3F}" dt="2022-01-19T13:28:28.261" v="52" actId="20577"/>
          <ac:spMkLst>
            <pc:docMk/>
            <pc:sldMk cId="0" sldId="260"/>
            <ac:spMk id="188" creationId="{00000000-0000-0000-0000-000000000000}"/>
          </ac:spMkLst>
        </pc:spChg>
      </pc:sldChg>
      <pc:sldChg chg="modSp mod">
        <pc:chgData name="장 진" userId="9dbf4034ae4464ad" providerId="LiveId" clId="{6618AF1D-00E3-4418-A2D9-FB39DC755A3F}" dt="2022-01-19T13:30:43.577" v="94" actId="20577"/>
        <pc:sldMkLst>
          <pc:docMk/>
          <pc:sldMk cId="0" sldId="262"/>
        </pc:sldMkLst>
        <pc:spChg chg="mod">
          <ac:chgData name="장 진" userId="9dbf4034ae4464ad" providerId="LiveId" clId="{6618AF1D-00E3-4418-A2D9-FB39DC755A3F}" dt="2022-01-19T13:30:43.577" v="94" actId="20577"/>
          <ac:spMkLst>
            <pc:docMk/>
            <pc:sldMk cId="0" sldId="262"/>
            <ac:spMk id="227" creationId="{00000000-0000-0000-0000-000000000000}"/>
          </ac:spMkLst>
        </pc:spChg>
      </pc:sldChg>
      <pc:sldChg chg="modSp mod">
        <pc:chgData name="장 진" userId="9dbf4034ae4464ad" providerId="LiveId" clId="{6618AF1D-00E3-4418-A2D9-FB39DC755A3F}" dt="2022-01-19T13:35:34.540" v="106" actId="20577"/>
        <pc:sldMkLst>
          <pc:docMk/>
          <pc:sldMk cId="0" sldId="265"/>
        </pc:sldMkLst>
        <pc:spChg chg="mod">
          <ac:chgData name="장 진" userId="9dbf4034ae4464ad" providerId="LiveId" clId="{6618AF1D-00E3-4418-A2D9-FB39DC755A3F}" dt="2022-01-19T13:35:34.540" v="106" actId="20577"/>
          <ac:spMkLst>
            <pc:docMk/>
            <pc:sldMk cId="0" sldId="265"/>
            <ac:spMk id="273" creationId="{00000000-0000-0000-0000-000000000000}"/>
          </ac:spMkLst>
        </pc:spChg>
      </pc:sldChg>
      <pc:sldChg chg="modSp mod">
        <pc:chgData name="장 진" userId="9dbf4034ae4464ad" providerId="LiveId" clId="{6618AF1D-00E3-4418-A2D9-FB39DC755A3F}" dt="2022-01-19T14:01:13.796" v="374" actId="207"/>
        <pc:sldMkLst>
          <pc:docMk/>
          <pc:sldMk cId="0" sldId="267"/>
        </pc:sldMkLst>
        <pc:spChg chg="mod">
          <ac:chgData name="장 진" userId="9dbf4034ae4464ad" providerId="LiveId" clId="{6618AF1D-00E3-4418-A2D9-FB39DC755A3F}" dt="2022-01-19T14:01:13.796" v="374" actId="207"/>
          <ac:spMkLst>
            <pc:docMk/>
            <pc:sldMk cId="0" sldId="267"/>
            <ac:spMk id="298" creationId="{00000000-0000-0000-0000-000000000000}"/>
          </ac:spMkLst>
        </pc:spChg>
      </pc:sldChg>
      <pc:sldChg chg="modSp mod">
        <pc:chgData name="장 진" userId="9dbf4034ae4464ad" providerId="LiveId" clId="{6618AF1D-00E3-4418-A2D9-FB39DC755A3F}" dt="2022-01-21T12:11:49.753" v="3454" actId="20577"/>
        <pc:sldMkLst>
          <pc:docMk/>
          <pc:sldMk cId="0" sldId="268"/>
        </pc:sldMkLst>
        <pc:spChg chg="mod">
          <ac:chgData name="장 진" userId="9dbf4034ae4464ad" providerId="LiveId" clId="{6618AF1D-00E3-4418-A2D9-FB39DC755A3F}" dt="2022-01-21T12:11:49.753" v="3454" actId="20577"/>
          <ac:spMkLst>
            <pc:docMk/>
            <pc:sldMk cId="0" sldId="268"/>
            <ac:spMk id="311" creationId="{00000000-0000-0000-0000-000000000000}"/>
          </ac:spMkLst>
        </pc:spChg>
      </pc:sldChg>
      <pc:sldChg chg="addSp modSp del mod">
        <pc:chgData name="장 진" userId="9dbf4034ae4464ad" providerId="LiveId" clId="{6618AF1D-00E3-4418-A2D9-FB39DC755A3F}" dt="2022-01-19T13:44:23.638" v="123" actId="47"/>
        <pc:sldMkLst>
          <pc:docMk/>
          <pc:sldMk cId="0" sldId="273"/>
        </pc:sldMkLst>
        <pc:spChg chg="mod">
          <ac:chgData name="장 진" userId="9dbf4034ae4464ad" providerId="LiveId" clId="{6618AF1D-00E3-4418-A2D9-FB39DC755A3F}" dt="2022-01-19T13:44:22.393" v="122" actId="6549"/>
          <ac:spMkLst>
            <pc:docMk/>
            <pc:sldMk cId="0" sldId="273"/>
            <ac:spMk id="382" creationId="{00000000-0000-0000-0000-000000000000}"/>
          </ac:spMkLst>
        </pc:spChg>
        <pc:picChg chg="add mod">
          <ac:chgData name="장 진" userId="9dbf4034ae4464ad" providerId="LiveId" clId="{6618AF1D-00E3-4418-A2D9-FB39DC755A3F}" dt="2022-01-19T13:43:46.716" v="121" actId="1076"/>
          <ac:picMkLst>
            <pc:docMk/>
            <pc:sldMk cId="0" sldId="273"/>
            <ac:picMk id="1026" creationId="{B66E9932-DA70-4443-B888-A080CD97FD06}"/>
          </ac:picMkLst>
        </pc:picChg>
      </pc:sldChg>
      <pc:sldChg chg="modSp mod">
        <pc:chgData name="장 진" userId="9dbf4034ae4464ad" providerId="LiveId" clId="{6618AF1D-00E3-4418-A2D9-FB39DC755A3F}" dt="2022-01-21T12:40:00.158" v="3785" actId="20577"/>
        <pc:sldMkLst>
          <pc:docMk/>
          <pc:sldMk cId="0" sldId="274"/>
        </pc:sldMkLst>
        <pc:spChg chg="mod">
          <ac:chgData name="장 진" userId="9dbf4034ae4464ad" providerId="LiveId" clId="{6618AF1D-00E3-4418-A2D9-FB39DC755A3F}" dt="2022-01-21T12:40:00.158" v="3785" actId="20577"/>
          <ac:spMkLst>
            <pc:docMk/>
            <pc:sldMk cId="0" sldId="274"/>
            <ac:spMk id="388" creationId="{00000000-0000-0000-0000-000000000000}"/>
          </ac:spMkLst>
        </pc:spChg>
        <pc:spChg chg="mod">
          <ac:chgData name="장 진" userId="9dbf4034ae4464ad" providerId="LiveId" clId="{6618AF1D-00E3-4418-A2D9-FB39DC755A3F}" dt="2022-01-19T14:31:43.639" v="2047" actId="1076"/>
          <ac:spMkLst>
            <pc:docMk/>
            <pc:sldMk cId="0" sldId="274"/>
            <ac:spMk id="389" creationId="{00000000-0000-0000-0000-000000000000}"/>
          </ac:spMkLst>
        </pc:spChg>
        <pc:picChg chg="mod ord">
          <ac:chgData name="장 진" userId="9dbf4034ae4464ad" providerId="LiveId" clId="{6618AF1D-00E3-4418-A2D9-FB39DC755A3F}" dt="2022-01-19T14:27:13.285" v="2042" actId="1076"/>
          <ac:picMkLst>
            <pc:docMk/>
            <pc:sldMk cId="0" sldId="274"/>
            <ac:picMk id="390" creationId="{00000000-0000-0000-0000-000000000000}"/>
          </ac:picMkLst>
        </pc:picChg>
      </pc:sldChg>
      <pc:sldChg chg="addSp delSp modSp mod">
        <pc:chgData name="장 진" userId="9dbf4034ae4464ad" providerId="LiveId" clId="{6618AF1D-00E3-4418-A2D9-FB39DC755A3F}" dt="2022-01-22T13:14:06.945" v="8116" actId="20577"/>
        <pc:sldMkLst>
          <pc:docMk/>
          <pc:sldMk cId="0" sldId="275"/>
        </pc:sldMkLst>
        <pc:spChg chg="add del mod">
          <ac:chgData name="장 진" userId="9dbf4034ae4464ad" providerId="LiveId" clId="{6618AF1D-00E3-4418-A2D9-FB39DC755A3F}" dt="2022-01-21T13:24:52.878" v="4691" actId="478"/>
          <ac:spMkLst>
            <pc:docMk/>
            <pc:sldMk cId="0" sldId="275"/>
            <ac:spMk id="2" creationId="{55069516-33DC-4E1E-8F78-2A64F8E6C390}"/>
          </ac:spMkLst>
        </pc:spChg>
        <pc:spChg chg="mod">
          <ac:chgData name="장 진" userId="9dbf4034ae4464ad" providerId="LiveId" clId="{6618AF1D-00E3-4418-A2D9-FB39DC755A3F}" dt="2022-01-22T13:14:06.945" v="8116" actId="20577"/>
          <ac:spMkLst>
            <pc:docMk/>
            <pc:sldMk cId="0" sldId="275"/>
            <ac:spMk id="396" creationId="{00000000-0000-0000-0000-000000000000}"/>
          </ac:spMkLst>
        </pc:spChg>
        <pc:graphicFrameChg chg="add del mod">
          <ac:chgData name="장 진" userId="9dbf4034ae4464ad" providerId="LiveId" clId="{6618AF1D-00E3-4418-A2D9-FB39DC755A3F}" dt="2022-01-21T12:19:50.248" v="3558"/>
          <ac:graphicFrameMkLst>
            <pc:docMk/>
            <pc:sldMk cId="0" sldId="275"/>
            <ac:graphicFrameMk id="3" creationId="{57371F55-E4F4-4254-9F69-BD5DB0307F94}"/>
          </ac:graphicFrameMkLst>
        </pc:graphicFrameChg>
      </pc:sldChg>
      <pc:sldChg chg="addSp delSp modSp mod">
        <pc:chgData name="장 진" userId="9dbf4034ae4464ad" providerId="LiveId" clId="{6618AF1D-00E3-4418-A2D9-FB39DC755A3F}" dt="2022-01-21T13:55:11.425" v="5132" actId="1076"/>
        <pc:sldMkLst>
          <pc:docMk/>
          <pc:sldMk cId="0" sldId="276"/>
        </pc:sldMkLst>
        <pc:spChg chg="add del mod">
          <ac:chgData name="장 진" userId="9dbf4034ae4464ad" providerId="LiveId" clId="{6618AF1D-00E3-4418-A2D9-FB39DC755A3F}" dt="2022-01-21T13:20:50.120" v="4550" actId="478"/>
          <ac:spMkLst>
            <pc:docMk/>
            <pc:sldMk cId="0" sldId="276"/>
            <ac:spMk id="2" creationId="{363A8CE3-477D-4CEB-97BC-947F56EDDFC3}"/>
          </ac:spMkLst>
        </pc:spChg>
        <pc:spChg chg="add mod">
          <ac:chgData name="장 진" userId="9dbf4034ae4464ad" providerId="LiveId" clId="{6618AF1D-00E3-4418-A2D9-FB39DC755A3F}" dt="2022-01-21T13:43:05.719" v="5090" actId="108"/>
          <ac:spMkLst>
            <pc:docMk/>
            <pc:sldMk cId="0" sldId="276"/>
            <ac:spMk id="5" creationId="{00E1C0D1-FA95-40C3-9D8D-F3F721EE30F2}"/>
          </ac:spMkLst>
        </pc:spChg>
        <pc:spChg chg="add mod">
          <ac:chgData name="장 진" userId="9dbf4034ae4464ad" providerId="LiveId" clId="{6618AF1D-00E3-4418-A2D9-FB39DC755A3F}" dt="2022-01-21T13:55:11.425" v="5132" actId="1076"/>
          <ac:spMkLst>
            <pc:docMk/>
            <pc:sldMk cId="0" sldId="276"/>
            <ac:spMk id="10" creationId="{F9A789C7-C3D6-450C-B246-66B9FDABD13A}"/>
          </ac:spMkLst>
        </pc:spChg>
        <pc:spChg chg="add mod">
          <ac:chgData name="장 진" userId="9dbf4034ae4464ad" providerId="LiveId" clId="{6618AF1D-00E3-4418-A2D9-FB39DC755A3F}" dt="2022-01-21T13:42:54.299" v="5088" actId="207"/>
          <ac:spMkLst>
            <pc:docMk/>
            <pc:sldMk cId="0" sldId="276"/>
            <ac:spMk id="11" creationId="{F6CC5C37-6F39-4BF6-A850-989455584C3E}"/>
          </ac:spMkLst>
        </pc:spChg>
        <pc:spChg chg="add mod">
          <ac:chgData name="장 진" userId="9dbf4034ae4464ad" providerId="LiveId" clId="{6618AF1D-00E3-4418-A2D9-FB39DC755A3F}" dt="2022-01-21T13:42:16.296" v="5074" actId="1076"/>
          <ac:spMkLst>
            <pc:docMk/>
            <pc:sldMk cId="0" sldId="276"/>
            <ac:spMk id="12" creationId="{75886624-8A0E-4EF0-A727-F7C85943964F}"/>
          </ac:spMkLst>
        </pc:spChg>
        <pc:spChg chg="add mod">
          <ac:chgData name="장 진" userId="9dbf4034ae4464ad" providerId="LiveId" clId="{6618AF1D-00E3-4418-A2D9-FB39DC755A3F}" dt="2022-01-21T13:43:17.901" v="5091" actId="207"/>
          <ac:spMkLst>
            <pc:docMk/>
            <pc:sldMk cId="0" sldId="276"/>
            <ac:spMk id="19" creationId="{556BCE22-5A02-4870-8390-AEB763169B22}"/>
          </ac:spMkLst>
        </pc:spChg>
        <pc:spChg chg="add del mod">
          <ac:chgData name="장 진" userId="9dbf4034ae4464ad" providerId="LiveId" clId="{6618AF1D-00E3-4418-A2D9-FB39DC755A3F}" dt="2022-01-21T13:42:40.072" v="5085" actId="478"/>
          <ac:spMkLst>
            <pc:docMk/>
            <pc:sldMk cId="0" sldId="276"/>
            <ac:spMk id="20" creationId="{B8CB53CA-FBC8-482E-A4B8-DABB0C7731C9}"/>
          </ac:spMkLst>
        </pc:spChg>
        <pc:spChg chg="add mod">
          <ac:chgData name="장 진" userId="9dbf4034ae4464ad" providerId="LiveId" clId="{6618AF1D-00E3-4418-A2D9-FB39DC755A3F}" dt="2022-01-21T13:43:30.021" v="5095" actId="14100"/>
          <ac:spMkLst>
            <pc:docMk/>
            <pc:sldMk cId="0" sldId="276"/>
            <ac:spMk id="21" creationId="{6E8837B4-B3C7-4BC5-9116-C1311EAF3E59}"/>
          </ac:spMkLst>
        </pc:spChg>
        <pc:spChg chg="add del mod">
          <ac:chgData name="장 진" userId="9dbf4034ae4464ad" providerId="LiveId" clId="{6618AF1D-00E3-4418-A2D9-FB39DC755A3F}" dt="2022-01-21T13:43:33.638" v="5097" actId="478"/>
          <ac:spMkLst>
            <pc:docMk/>
            <pc:sldMk cId="0" sldId="276"/>
            <ac:spMk id="22" creationId="{2640A0DC-B52B-4D1D-BA4A-E226CAC85D96}"/>
          </ac:spMkLst>
        </pc:spChg>
        <pc:spChg chg="add mod">
          <ac:chgData name="장 진" userId="9dbf4034ae4464ad" providerId="LiveId" clId="{6618AF1D-00E3-4418-A2D9-FB39DC755A3F}" dt="2022-01-21T13:55:11.425" v="5132" actId="1076"/>
          <ac:spMkLst>
            <pc:docMk/>
            <pc:sldMk cId="0" sldId="276"/>
            <ac:spMk id="23" creationId="{CBE12EB4-B3D6-457A-BF92-04F9532BC56C}"/>
          </ac:spMkLst>
        </pc:spChg>
        <pc:spChg chg="add mod">
          <ac:chgData name="장 진" userId="9dbf4034ae4464ad" providerId="LiveId" clId="{6618AF1D-00E3-4418-A2D9-FB39DC755A3F}" dt="2022-01-21T13:44:07.665" v="5106" actId="208"/>
          <ac:spMkLst>
            <pc:docMk/>
            <pc:sldMk cId="0" sldId="276"/>
            <ac:spMk id="24" creationId="{42B485FB-A879-4F42-AFE3-0999C9FA3AE4}"/>
          </ac:spMkLst>
        </pc:spChg>
        <pc:spChg chg="mod">
          <ac:chgData name="장 진" userId="9dbf4034ae4464ad" providerId="LiveId" clId="{6618AF1D-00E3-4418-A2D9-FB39DC755A3F}" dt="2022-01-21T13:29:16.389" v="4834" actId="20577"/>
          <ac:spMkLst>
            <pc:docMk/>
            <pc:sldMk cId="0" sldId="276"/>
            <ac:spMk id="402" creationId="{00000000-0000-0000-0000-000000000000}"/>
          </ac:spMkLst>
        </pc:spChg>
        <pc:picChg chg="add del">
          <ac:chgData name="장 진" userId="9dbf4034ae4464ad" providerId="LiveId" clId="{6618AF1D-00E3-4418-A2D9-FB39DC755A3F}" dt="2022-01-21T13:37:52.030" v="4998" actId="478"/>
          <ac:picMkLst>
            <pc:docMk/>
            <pc:sldMk cId="0" sldId="276"/>
            <ac:picMk id="4" creationId="{9D3D2BEE-22C2-4969-B617-1C700316FD61}"/>
          </ac:picMkLst>
        </pc:picChg>
        <pc:picChg chg="mod">
          <ac:chgData name="장 진" userId="9dbf4034ae4464ad" providerId="LiveId" clId="{6618AF1D-00E3-4418-A2D9-FB39DC755A3F}" dt="2022-01-21T13:42:12.774" v="5073" actId="1076"/>
          <ac:picMkLst>
            <pc:docMk/>
            <pc:sldMk cId="0" sldId="276"/>
            <ac:picMk id="403" creationId="{00000000-0000-0000-0000-000000000000}"/>
          </ac:picMkLst>
        </pc:picChg>
        <pc:picChg chg="mod">
          <ac:chgData name="장 진" userId="9dbf4034ae4464ad" providerId="LiveId" clId="{6618AF1D-00E3-4418-A2D9-FB39DC755A3F}" dt="2022-01-19T13:54:58.445" v="212" actId="1076"/>
          <ac:picMkLst>
            <pc:docMk/>
            <pc:sldMk cId="0" sldId="276"/>
            <ac:picMk id="404" creationId="{00000000-0000-0000-0000-000000000000}"/>
          </ac:picMkLst>
        </pc:picChg>
        <pc:cxnChg chg="add del mod">
          <ac:chgData name="장 진" userId="9dbf4034ae4464ad" providerId="LiveId" clId="{6618AF1D-00E3-4418-A2D9-FB39DC755A3F}" dt="2022-01-21T13:40:54.803" v="5033" actId="11529"/>
          <ac:cxnSpMkLst>
            <pc:docMk/>
            <pc:sldMk cId="0" sldId="276"/>
            <ac:cxnSpMk id="7" creationId="{5A6260DF-9C64-4C40-A9DB-16D44AC51A08}"/>
          </ac:cxnSpMkLst>
        </pc:cxnChg>
        <pc:cxnChg chg="add del mod">
          <ac:chgData name="장 진" userId="9dbf4034ae4464ad" providerId="LiveId" clId="{6618AF1D-00E3-4418-A2D9-FB39DC755A3F}" dt="2022-01-21T13:40:54.195" v="5031"/>
          <ac:cxnSpMkLst>
            <pc:docMk/>
            <pc:sldMk cId="0" sldId="276"/>
            <ac:cxnSpMk id="14" creationId="{D1236832-5EC9-47F2-8B67-80634F5BADBC}"/>
          </ac:cxnSpMkLst>
        </pc:cxnChg>
        <pc:cxnChg chg="add del mod">
          <ac:chgData name="장 진" userId="9dbf4034ae4464ad" providerId="LiveId" clId="{6618AF1D-00E3-4418-A2D9-FB39DC755A3F}" dt="2022-01-21T13:40:53.405" v="5028"/>
          <ac:cxnSpMkLst>
            <pc:docMk/>
            <pc:sldMk cId="0" sldId="276"/>
            <ac:cxnSpMk id="16" creationId="{C28C6F71-6BAB-46AB-A2ED-388E0D3F6E7A}"/>
          </ac:cxnSpMkLst>
        </pc:cxnChg>
      </pc:sldChg>
      <pc:sldChg chg="addSp modSp mod ord">
        <pc:chgData name="장 진" userId="9dbf4034ae4464ad" providerId="LiveId" clId="{6618AF1D-00E3-4418-A2D9-FB39DC755A3F}" dt="2022-01-22T13:19:33.558" v="8124" actId="1076"/>
        <pc:sldMkLst>
          <pc:docMk/>
          <pc:sldMk cId="0" sldId="277"/>
        </pc:sldMkLst>
        <pc:spChg chg="add mod">
          <ac:chgData name="장 진" userId="9dbf4034ae4464ad" providerId="LiveId" clId="{6618AF1D-00E3-4418-A2D9-FB39DC755A3F}" dt="2022-01-22T13:19:33.558" v="8124" actId="1076"/>
          <ac:spMkLst>
            <pc:docMk/>
            <pc:sldMk cId="0" sldId="277"/>
            <ac:spMk id="2" creationId="{14457820-52DC-4D04-92C3-5C49938591B2}"/>
          </ac:spMkLst>
        </pc:spChg>
        <pc:spChg chg="mod">
          <ac:chgData name="장 진" userId="9dbf4034ae4464ad" providerId="LiveId" clId="{6618AF1D-00E3-4418-A2D9-FB39DC755A3F}" dt="2022-01-22T11:11:06.051" v="6949" actId="20577"/>
          <ac:spMkLst>
            <pc:docMk/>
            <pc:sldMk cId="0" sldId="277"/>
            <ac:spMk id="410" creationId="{00000000-0000-0000-0000-000000000000}"/>
          </ac:spMkLst>
        </pc:spChg>
        <pc:spChg chg="mod">
          <ac:chgData name="장 진" userId="9dbf4034ae4464ad" providerId="LiveId" clId="{6618AF1D-00E3-4418-A2D9-FB39DC755A3F}" dt="2022-01-22T11:11:23.521" v="6954" actId="1076"/>
          <ac:spMkLst>
            <pc:docMk/>
            <pc:sldMk cId="0" sldId="277"/>
            <ac:spMk id="411" creationId="{00000000-0000-0000-0000-000000000000}"/>
          </ac:spMkLst>
        </pc:spChg>
        <pc:grpChg chg="mod">
          <ac:chgData name="장 진" userId="9dbf4034ae4464ad" providerId="LiveId" clId="{6618AF1D-00E3-4418-A2D9-FB39DC755A3F}" dt="2022-01-22T13:17:15.374" v="8120" actId="1076"/>
          <ac:grpSpMkLst>
            <pc:docMk/>
            <pc:sldMk cId="0" sldId="277"/>
            <ac:grpSpMk id="412" creationId="{00000000-0000-0000-0000-000000000000}"/>
          </ac:grpSpMkLst>
        </pc:grpChg>
      </pc:sldChg>
      <pc:sldChg chg="modSp mod">
        <pc:chgData name="장 진" userId="9dbf4034ae4464ad" providerId="LiveId" clId="{6618AF1D-00E3-4418-A2D9-FB39DC755A3F}" dt="2022-01-22T13:21:21.209" v="8138" actId="27636"/>
        <pc:sldMkLst>
          <pc:docMk/>
          <pc:sldMk cId="0" sldId="278"/>
        </pc:sldMkLst>
        <pc:spChg chg="mod">
          <ac:chgData name="장 진" userId="9dbf4034ae4464ad" providerId="LiveId" clId="{6618AF1D-00E3-4418-A2D9-FB39DC755A3F}" dt="2022-01-22T13:21:21.209" v="8138" actId="27636"/>
          <ac:spMkLst>
            <pc:docMk/>
            <pc:sldMk cId="0" sldId="278"/>
            <ac:spMk id="2" creationId="{00000000-0000-0000-0000-000000000000}"/>
          </ac:spMkLst>
        </pc:spChg>
        <pc:grpChg chg="mod">
          <ac:chgData name="장 진" userId="9dbf4034ae4464ad" providerId="LiveId" clId="{6618AF1D-00E3-4418-A2D9-FB39DC755A3F}" dt="2022-01-22T11:11:40.201" v="6957" actId="1076"/>
          <ac:grpSpMkLst>
            <pc:docMk/>
            <pc:sldMk cId="0" sldId="278"/>
            <ac:grpSpMk id="3" creationId="{00000000-0000-0000-0000-000000000000}"/>
          </ac:grpSpMkLst>
        </pc:grpChg>
      </pc:sldChg>
      <pc:sldChg chg="addSp delSp modSp mod">
        <pc:chgData name="장 진" userId="9dbf4034ae4464ad" providerId="LiveId" clId="{6618AF1D-00E3-4418-A2D9-FB39DC755A3F}" dt="2022-01-22T11:12:35.956" v="6967" actId="20577"/>
        <pc:sldMkLst>
          <pc:docMk/>
          <pc:sldMk cId="0" sldId="279"/>
        </pc:sldMkLst>
        <pc:spChg chg="mod">
          <ac:chgData name="장 진" userId="9dbf4034ae4464ad" providerId="LiveId" clId="{6618AF1D-00E3-4418-A2D9-FB39DC755A3F}" dt="2022-01-22T11:12:35.956" v="6967" actId="20577"/>
          <ac:spMkLst>
            <pc:docMk/>
            <pc:sldMk cId="0" sldId="279"/>
            <ac:spMk id="2" creationId="{00000000-0000-0000-0000-000000000000}"/>
          </ac:spMkLst>
        </pc:spChg>
        <pc:spChg chg="add del mod">
          <ac:chgData name="장 진" userId="9dbf4034ae4464ad" providerId="LiveId" clId="{6618AF1D-00E3-4418-A2D9-FB39DC755A3F}" dt="2022-01-19T14:20:10.171" v="1747" actId="478"/>
          <ac:spMkLst>
            <pc:docMk/>
            <pc:sldMk cId="0" sldId="279"/>
            <ac:spMk id="2" creationId="{009C6D3F-4564-4754-9E30-424359BB70AB}"/>
          </ac:spMkLst>
        </pc:spChg>
        <pc:spChg chg="add del mod">
          <ac:chgData name="장 진" userId="9dbf4034ae4464ad" providerId="LiveId" clId="{6618AF1D-00E3-4418-A2D9-FB39DC755A3F}" dt="2022-01-21T12:06:42.538" v="3407" actId="478"/>
          <ac:spMkLst>
            <pc:docMk/>
            <pc:sldMk cId="0" sldId="279"/>
            <ac:spMk id="7" creationId="{92D537F1-88CE-4070-860F-9EDF29A1644A}"/>
          </ac:spMkLst>
        </pc:spChg>
        <pc:spChg chg="del">
          <ac:chgData name="장 진" userId="9dbf4034ae4464ad" providerId="LiveId" clId="{6618AF1D-00E3-4418-A2D9-FB39DC755A3F}" dt="2022-01-19T13:41:16.541" v="107" actId="478"/>
          <ac:spMkLst>
            <pc:docMk/>
            <pc:sldMk cId="0" sldId="279"/>
            <ac:spMk id="432" creationId="{00000000-0000-0000-0000-000000000000}"/>
          </ac:spMkLst>
        </pc:spChg>
        <pc:picChg chg="mod">
          <ac:chgData name="장 진" userId="9dbf4034ae4464ad" providerId="LiveId" clId="{6618AF1D-00E3-4418-A2D9-FB39DC755A3F}" dt="2022-01-21T12:06:35.617" v="3405" actId="1076"/>
          <ac:picMkLst>
            <pc:docMk/>
            <pc:sldMk cId="0" sldId="279"/>
            <ac:picMk id="3" creationId="{00000000-0000-0000-0000-000000000000}"/>
          </ac:picMkLst>
        </pc:picChg>
      </pc:sldChg>
      <pc:sldChg chg="addSp delSp modSp del mod ord">
        <pc:chgData name="장 진" userId="9dbf4034ae4464ad" providerId="LiveId" clId="{6618AF1D-00E3-4418-A2D9-FB39DC755A3F}" dt="2022-01-22T11:06:31.753" v="6816" actId="47"/>
        <pc:sldMkLst>
          <pc:docMk/>
          <pc:sldMk cId="0" sldId="280"/>
        </pc:sldMkLst>
        <pc:spChg chg="add mod">
          <ac:chgData name="장 진" userId="9dbf4034ae4464ad" providerId="LiveId" clId="{6618AF1D-00E3-4418-A2D9-FB39DC755A3F}" dt="2022-01-22T10:03:33.513" v="5902" actId="20577"/>
          <ac:spMkLst>
            <pc:docMk/>
            <pc:sldMk cId="0" sldId="280"/>
            <ac:spMk id="2" creationId="{C2B56224-6A2E-4DAB-99B9-833BDA5CA585}"/>
          </ac:spMkLst>
        </pc:spChg>
        <pc:spChg chg="add del mod">
          <ac:chgData name="장 진" userId="9dbf4034ae4464ad" providerId="LiveId" clId="{6618AF1D-00E3-4418-A2D9-FB39DC755A3F}" dt="2022-01-21T12:15:50.832" v="3529" actId="478"/>
          <ac:spMkLst>
            <pc:docMk/>
            <pc:sldMk cId="0" sldId="280"/>
            <ac:spMk id="4" creationId="{DC0086F9-5F51-4EE6-AA5C-317514A6FE6A}"/>
          </ac:spMkLst>
        </pc:spChg>
        <pc:spChg chg="add del mod">
          <ac:chgData name="장 진" userId="9dbf4034ae4464ad" providerId="LiveId" clId="{6618AF1D-00E3-4418-A2D9-FB39DC755A3F}" dt="2022-01-21T12:20:23.071" v="3565" actId="478"/>
          <ac:spMkLst>
            <pc:docMk/>
            <pc:sldMk cId="0" sldId="280"/>
            <ac:spMk id="5" creationId="{AC12D2D4-1494-465D-8EBC-9D48097A0099}"/>
          </ac:spMkLst>
        </pc:spChg>
        <pc:picChg chg="mod">
          <ac:chgData name="장 진" userId="9dbf4034ae4464ad" providerId="LiveId" clId="{6618AF1D-00E3-4418-A2D9-FB39DC755A3F}" dt="2022-01-21T12:20:10.324" v="3563" actId="1076"/>
          <ac:picMkLst>
            <pc:docMk/>
            <pc:sldMk cId="0" sldId="280"/>
            <ac:picMk id="439" creationId="{00000000-0000-0000-0000-000000000000}"/>
          </ac:picMkLst>
        </pc:picChg>
      </pc:sldChg>
      <pc:sldChg chg="addSp delSp modSp mod">
        <pc:chgData name="장 진" userId="9dbf4034ae4464ad" providerId="LiveId" clId="{6618AF1D-00E3-4418-A2D9-FB39DC755A3F}" dt="2022-01-22T13:32:00.648" v="8167" actId="5793"/>
        <pc:sldMkLst>
          <pc:docMk/>
          <pc:sldMk cId="0" sldId="281"/>
        </pc:sldMkLst>
        <pc:spChg chg="mod">
          <ac:chgData name="장 진" userId="9dbf4034ae4464ad" providerId="LiveId" clId="{6618AF1D-00E3-4418-A2D9-FB39DC755A3F}" dt="2022-01-22T13:32:00.648" v="8167" actId="5793"/>
          <ac:spMkLst>
            <pc:docMk/>
            <pc:sldMk cId="0" sldId="281"/>
            <ac:spMk id="2" creationId="{00000000-0000-0000-0000-000000000000}"/>
          </ac:spMkLst>
        </pc:spChg>
        <pc:spChg chg="add del mod">
          <ac:chgData name="장 진" userId="9dbf4034ae4464ad" providerId="LiveId" clId="{6618AF1D-00E3-4418-A2D9-FB39DC755A3F}" dt="2022-01-22T10:18:26.709" v="6324" actId="478"/>
          <ac:spMkLst>
            <pc:docMk/>
            <pc:sldMk cId="0" sldId="281"/>
            <ac:spMk id="4" creationId="{B702DB7A-F7AD-44AA-B3DA-6D20B2A8D755}"/>
          </ac:spMkLst>
        </pc:spChg>
      </pc:sldChg>
      <pc:sldChg chg="addSp delSp modSp mod ord">
        <pc:chgData name="장 진" userId="9dbf4034ae4464ad" providerId="LiveId" clId="{6618AF1D-00E3-4418-A2D9-FB39DC755A3F}" dt="2022-01-22T13:29:24.426" v="8163" actId="1076"/>
        <pc:sldMkLst>
          <pc:docMk/>
          <pc:sldMk cId="0" sldId="282"/>
        </pc:sldMkLst>
        <pc:spChg chg="mod">
          <ac:chgData name="장 진" userId="9dbf4034ae4464ad" providerId="LiveId" clId="{6618AF1D-00E3-4418-A2D9-FB39DC755A3F}" dt="2022-01-22T13:28:28.543" v="8146" actId="27636"/>
          <ac:spMkLst>
            <pc:docMk/>
            <pc:sldMk cId="0" sldId="282"/>
            <ac:spMk id="2" creationId="{00000000-0000-0000-0000-000000000000}"/>
          </ac:spMkLst>
        </pc:spChg>
        <pc:spChg chg="add del mod">
          <ac:chgData name="장 진" userId="9dbf4034ae4464ad" providerId="LiveId" clId="{6618AF1D-00E3-4418-A2D9-FB39DC755A3F}" dt="2022-01-21T12:09:48.722" v="3443" actId="478"/>
          <ac:spMkLst>
            <pc:docMk/>
            <pc:sldMk cId="0" sldId="282"/>
            <ac:spMk id="4" creationId="{86551EC3-C795-4DD1-B84A-421B52743B42}"/>
          </ac:spMkLst>
        </pc:spChg>
        <pc:spChg chg="add del mod">
          <ac:chgData name="장 진" userId="9dbf4034ae4464ad" providerId="LiveId" clId="{6618AF1D-00E3-4418-A2D9-FB39DC755A3F}" dt="2022-01-22T09:56:57.213" v="5527" actId="478"/>
          <ac:spMkLst>
            <pc:docMk/>
            <pc:sldMk cId="0" sldId="282"/>
            <ac:spMk id="5" creationId="{217754DA-377B-4C5A-AF6C-09EB35162DF3}"/>
          </ac:spMkLst>
        </pc:spChg>
        <pc:spChg chg="add mod">
          <ac:chgData name="장 진" userId="9dbf4034ae4464ad" providerId="LiveId" clId="{6618AF1D-00E3-4418-A2D9-FB39DC755A3F}" dt="2022-01-22T13:29:24.426" v="8163" actId="1076"/>
          <ac:spMkLst>
            <pc:docMk/>
            <pc:sldMk cId="0" sldId="282"/>
            <ac:spMk id="6" creationId="{33E019F4-4D10-49D1-A310-4CAEBFF3315B}"/>
          </ac:spMkLst>
        </pc:spChg>
      </pc:sldChg>
      <pc:sldChg chg="addSp delSp modSp mod">
        <pc:chgData name="장 진" userId="9dbf4034ae4464ad" providerId="LiveId" clId="{6618AF1D-00E3-4418-A2D9-FB39DC755A3F}" dt="2022-01-22T13:34:39.402" v="8174"/>
        <pc:sldMkLst>
          <pc:docMk/>
          <pc:sldMk cId="0" sldId="283"/>
        </pc:sldMkLst>
        <pc:spChg chg="mod">
          <ac:chgData name="장 진" userId="9dbf4034ae4464ad" providerId="LiveId" clId="{6618AF1D-00E3-4418-A2D9-FB39DC755A3F}" dt="2022-01-22T13:34:39.402" v="8174"/>
          <ac:spMkLst>
            <pc:docMk/>
            <pc:sldMk cId="0" sldId="283"/>
            <ac:spMk id="3" creationId="{00000000-0000-0000-0000-000000000000}"/>
          </ac:spMkLst>
        </pc:spChg>
        <pc:spChg chg="add del mod">
          <ac:chgData name="장 진" userId="9dbf4034ae4464ad" providerId="LiveId" clId="{6618AF1D-00E3-4418-A2D9-FB39DC755A3F}" dt="2022-01-21T13:57:26.946" v="5140" actId="478"/>
          <ac:spMkLst>
            <pc:docMk/>
            <pc:sldMk cId="0" sldId="283"/>
            <ac:spMk id="4" creationId="{CB5DDB71-704D-490D-B816-458D3FAD490A}"/>
          </ac:spMkLst>
        </pc:spChg>
        <pc:graphicFrameChg chg="mod">
          <ac:chgData name="장 진" userId="9dbf4034ae4464ad" providerId="LiveId" clId="{6618AF1D-00E3-4418-A2D9-FB39DC755A3F}" dt="2022-01-19T13:56:02.461" v="231" actId="1076"/>
          <ac:graphicFrameMkLst>
            <pc:docMk/>
            <pc:sldMk cId="0" sldId="283"/>
            <ac:graphicFrameMk id="2" creationId="{00000000-0000-0000-0000-000000000000}"/>
          </ac:graphicFrameMkLst>
        </pc:graphicFrameChg>
      </pc:sldChg>
      <pc:sldChg chg="addSp delSp modSp mod">
        <pc:chgData name="장 진" userId="9dbf4034ae4464ad" providerId="LiveId" clId="{6618AF1D-00E3-4418-A2D9-FB39DC755A3F}" dt="2022-01-22T13:48:19.795" v="8228"/>
        <pc:sldMkLst>
          <pc:docMk/>
          <pc:sldMk cId="0" sldId="284"/>
        </pc:sldMkLst>
        <pc:spChg chg="mod">
          <ac:chgData name="장 진" userId="9dbf4034ae4464ad" providerId="LiveId" clId="{6618AF1D-00E3-4418-A2D9-FB39DC755A3F}" dt="2022-01-22T12:37:53.103" v="7652" actId="20577"/>
          <ac:spMkLst>
            <pc:docMk/>
            <pc:sldMk cId="0" sldId="284"/>
            <ac:spMk id="2" creationId="{00000000-0000-0000-0000-000000000000}"/>
          </ac:spMkLst>
        </pc:spChg>
        <pc:spChg chg="add del mod">
          <ac:chgData name="장 진" userId="9dbf4034ae4464ad" providerId="LiveId" clId="{6618AF1D-00E3-4418-A2D9-FB39DC755A3F}" dt="2022-01-22T11:15:28.194" v="6969" actId="478"/>
          <ac:spMkLst>
            <pc:docMk/>
            <pc:sldMk cId="0" sldId="284"/>
            <ac:spMk id="11" creationId="{E419E8D4-CA32-4C60-808D-D224F364E078}"/>
          </ac:spMkLst>
        </pc:spChg>
        <pc:graphicFrameChg chg="add mod modGraphic">
          <ac:chgData name="장 진" userId="9dbf4034ae4464ad" providerId="LiveId" clId="{6618AF1D-00E3-4418-A2D9-FB39DC755A3F}" dt="2022-01-22T13:48:19.795" v="8228"/>
          <ac:graphicFrameMkLst>
            <pc:docMk/>
            <pc:sldMk cId="0" sldId="284"/>
            <ac:graphicFrameMk id="12" creationId="{61157C4F-633E-4DF3-B86F-01D8BF3ACD98}"/>
          </ac:graphicFrameMkLst>
        </pc:graphicFrameChg>
        <pc:picChg chg="add del mod">
          <ac:chgData name="장 진" userId="9dbf4034ae4464ad" providerId="LiveId" clId="{6618AF1D-00E3-4418-A2D9-FB39DC755A3F}" dt="2022-01-22T10:48:38.295" v="6526" actId="478"/>
          <ac:picMkLst>
            <pc:docMk/>
            <pc:sldMk cId="0" sldId="284"/>
            <ac:picMk id="4" creationId="{6BD049F0-4E4D-4F4D-8DCA-427717EB5860}"/>
          </ac:picMkLst>
        </pc:picChg>
        <pc:picChg chg="add del mod modCrop">
          <ac:chgData name="장 진" userId="9dbf4034ae4464ad" providerId="LiveId" clId="{6618AF1D-00E3-4418-A2D9-FB39DC755A3F}" dt="2022-01-22T11:01:02.516" v="6763" actId="21"/>
          <ac:picMkLst>
            <pc:docMk/>
            <pc:sldMk cId="0" sldId="284"/>
            <ac:picMk id="6" creationId="{EE119061-B668-4E03-AA17-3C7A6468C334}"/>
          </ac:picMkLst>
        </pc:picChg>
        <pc:picChg chg="add mod modCrop">
          <ac:chgData name="장 진" userId="9dbf4034ae4464ad" providerId="LiveId" clId="{6618AF1D-00E3-4418-A2D9-FB39DC755A3F}" dt="2022-01-22T12:16:18.168" v="7610" actId="1076"/>
          <ac:picMkLst>
            <pc:docMk/>
            <pc:sldMk cId="0" sldId="284"/>
            <ac:picMk id="18" creationId="{B88368B3-BA56-4229-8253-55211867B5B7}"/>
          </ac:picMkLst>
        </pc:picChg>
        <pc:picChg chg="del mod">
          <ac:chgData name="장 진" userId="9dbf4034ae4464ad" providerId="LiveId" clId="{6618AF1D-00E3-4418-A2D9-FB39DC755A3F}" dt="2022-01-22T10:41:56.138" v="6464" actId="478"/>
          <ac:picMkLst>
            <pc:docMk/>
            <pc:sldMk cId="0" sldId="284"/>
            <ac:picMk id="463" creationId="{00000000-0000-0000-0000-000000000000}"/>
          </ac:picMkLst>
        </pc:picChg>
        <pc:picChg chg="del mod">
          <ac:chgData name="장 진" userId="9dbf4034ae4464ad" providerId="LiveId" clId="{6618AF1D-00E3-4418-A2D9-FB39DC755A3F}" dt="2022-01-22T10:44:47.443" v="6482" actId="478"/>
          <ac:picMkLst>
            <pc:docMk/>
            <pc:sldMk cId="0" sldId="284"/>
            <ac:picMk id="465" creationId="{00000000-0000-0000-0000-000000000000}"/>
          </ac:picMkLst>
        </pc:picChg>
        <pc:picChg chg="add del mod">
          <ac:chgData name="장 진" userId="9dbf4034ae4464ad" providerId="LiveId" clId="{6618AF1D-00E3-4418-A2D9-FB39DC755A3F}" dt="2022-01-22T11:15:29.260" v="6970" actId="478"/>
          <ac:picMkLst>
            <pc:docMk/>
            <pc:sldMk cId="0" sldId="284"/>
            <ac:picMk id="1026" creationId="{ED2CDDF2-5F85-4AF8-9934-20BEC2A79A93}"/>
          </ac:picMkLst>
        </pc:picChg>
        <pc:picChg chg="add del mod">
          <ac:chgData name="장 진" userId="9dbf4034ae4464ad" providerId="LiveId" clId="{6618AF1D-00E3-4418-A2D9-FB39DC755A3F}" dt="2022-01-22T11:00:33.049" v="6753"/>
          <ac:picMkLst>
            <pc:docMk/>
            <pc:sldMk cId="0" sldId="284"/>
            <ac:picMk id="1028" creationId="{2468EF1F-21E1-412A-B4A3-5C3217682851}"/>
          </ac:picMkLst>
        </pc:picChg>
        <pc:picChg chg="add del mod">
          <ac:chgData name="장 진" userId="9dbf4034ae4464ad" providerId="LiveId" clId="{6618AF1D-00E3-4418-A2D9-FB39DC755A3F}" dt="2022-01-22T11:15:33.927" v="6972" actId="478"/>
          <ac:picMkLst>
            <pc:docMk/>
            <pc:sldMk cId="0" sldId="284"/>
            <ac:picMk id="1030" creationId="{98022E75-C04D-462D-B59F-E797427D3A57}"/>
          </ac:picMkLst>
        </pc:picChg>
        <pc:cxnChg chg="add del mod">
          <ac:chgData name="장 진" userId="9dbf4034ae4464ad" providerId="LiveId" clId="{6618AF1D-00E3-4418-A2D9-FB39DC755A3F}" dt="2022-01-22T11:15:26.464" v="6968" actId="478"/>
          <ac:cxnSpMkLst>
            <pc:docMk/>
            <pc:sldMk cId="0" sldId="284"/>
            <ac:cxnSpMk id="7" creationId="{40F09DCA-748A-4340-9C23-B70645940939}"/>
          </ac:cxnSpMkLst>
        </pc:cxnChg>
      </pc:sldChg>
      <pc:sldChg chg="addSp modSp mod">
        <pc:chgData name="장 진" userId="9dbf4034ae4464ad" providerId="LiveId" clId="{6618AF1D-00E3-4418-A2D9-FB39DC755A3F}" dt="2022-01-22T13:37:17.351" v="8175" actId="1076"/>
        <pc:sldMkLst>
          <pc:docMk/>
          <pc:sldMk cId="0" sldId="285"/>
        </pc:sldMkLst>
        <pc:spChg chg="mod">
          <ac:chgData name="장 진" userId="9dbf4034ae4464ad" providerId="LiveId" clId="{6618AF1D-00E3-4418-A2D9-FB39DC755A3F}" dt="2022-01-22T11:18:23.043" v="7003"/>
          <ac:spMkLst>
            <pc:docMk/>
            <pc:sldMk cId="0" sldId="285"/>
            <ac:spMk id="2" creationId="{00000000-0000-0000-0000-000000000000}"/>
          </ac:spMkLst>
        </pc:spChg>
        <pc:spChg chg="add mod">
          <ac:chgData name="장 진" userId="9dbf4034ae4464ad" providerId="LiveId" clId="{6618AF1D-00E3-4418-A2D9-FB39DC755A3F}" dt="2022-01-22T12:50:04.134" v="7989"/>
          <ac:spMkLst>
            <pc:docMk/>
            <pc:sldMk cId="0" sldId="285"/>
            <ac:spMk id="3" creationId="{86ECCC96-16F5-402E-A91D-65F99709F7E2}"/>
          </ac:spMkLst>
        </pc:spChg>
        <pc:spChg chg="mod">
          <ac:chgData name="장 진" userId="9dbf4034ae4464ad" providerId="LiveId" clId="{6618AF1D-00E3-4418-A2D9-FB39DC755A3F}" dt="2022-01-22T13:37:17.351" v="8175" actId="1076"/>
          <ac:spMkLst>
            <pc:docMk/>
            <pc:sldMk cId="0" sldId="285"/>
            <ac:spMk id="5" creationId="{00000000-0000-0000-0000-000000000000}"/>
          </ac:spMkLst>
        </pc:spChg>
        <pc:spChg chg="add mod">
          <ac:chgData name="장 진" userId="9dbf4034ae4464ad" providerId="LiveId" clId="{6618AF1D-00E3-4418-A2D9-FB39DC755A3F}" dt="2022-01-22T13:37:17.351" v="8175" actId="1076"/>
          <ac:spMkLst>
            <pc:docMk/>
            <pc:sldMk cId="0" sldId="285"/>
            <ac:spMk id="9" creationId="{CB085C84-4A4F-4ACB-8CB4-52FE060DA0B4}"/>
          </ac:spMkLst>
        </pc:spChg>
        <pc:picChg chg="mod">
          <ac:chgData name="장 진" userId="9dbf4034ae4464ad" providerId="LiveId" clId="{6618AF1D-00E3-4418-A2D9-FB39DC755A3F}" dt="2022-01-22T13:37:17.351" v="8175" actId="1076"/>
          <ac:picMkLst>
            <pc:docMk/>
            <pc:sldMk cId="0" sldId="285"/>
            <ac:picMk id="472" creationId="{00000000-0000-0000-0000-000000000000}"/>
          </ac:picMkLst>
        </pc:picChg>
        <pc:cxnChg chg="mod">
          <ac:chgData name="장 진" userId="9dbf4034ae4464ad" providerId="LiveId" clId="{6618AF1D-00E3-4418-A2D9-FB39DC755A3F}" dt="2022-01-22T13:37:17.351" v="8175" actId="1076"/>
          <ac:cxnSpMkLst>
            <pc:docMk/>
            <pc:sldMk cId="0" sldId="285"/>
            <ac:cxnSpMk id="4" creationId="{00000000-0000-0000-0000-000000000000}"/>
          </ac:cxnSpMkLst>
        </pc:cxnChg>
      </pc:sldChg>
      <pc:sldChg chg="addSp delSp modSp mod">
        <pc:chgData name="장 진" userId="9dbf4034ae4464ad" providerId="LiveId" clId="{6618AF1D-00E3-4418-A2D9-FB39DC755A3F}" dt="2022-01-22T12:58:23.064" v="8035" actId="20577"/>
        <pc:sldMkLst>
          <pc:docMk/>
          <pc:sldMk cId="0" sldId="286"/>
        </pc:sldMkLst>
        <pc:spChg chg="mod">
          <ac:chgData name="장 진" userId="9dbf4034ae4464ad" providerId="LiveId" clId="{6618AF1D-00E3-4418-A2D9-FB39DC755A3F}" dt="2022-01-22T12:51:20.598" v="7999"/>
          <ac:spMkLst>
            <pc:docMk/>
            <pc:sldMk cId="0" sldId="286"/>
            <ac:spMk id="4" creationId="{00000000-0000-0000-0000-000000000000}"/>
          </ac:spMkLst>
        </pc:spChg>
        <pc:spChg chg="mod">
          <ac:chgData name="장 진" userId="9dbf4034ae4464ad" providerId="LiveId" clId="{6618AF1D-00E3-4418-A2D9-FB39DC755A3F}" dt="2022-01-22T12:58:23.064" v="8035" actId="20577"/>
          <ac:spMkLst>
            <pc:docMk/>
            <pc:sldMk cId="0" sldId="286"/>
            <ac:spMk id="5" creationId="{00000000-0000-0000-0000-000000000000}"/>
          </ac:spMkLst>
        </pc:spChg>
        <pc:spChg chg="add del mod">
          <ac:chgData name="장 진" userId="9dbf4034ae4464ad" providerId="LiveId" clId="{6618AF1D-00E3-4418-A2D9-FB39DC755A3F}" dt="2022-01-21T11:58:15.356" v="3247" actId="478"/>
          <ac:spMkLst>
            <pc:docMk/>
            <pc:sldMk cId="0" sldId="286"/>
            <ac:spMk id="5" creationId="{12A7E4E5-95D8-4FC9-A455-22B33EF3D222}"/>
          </ac:spMkLst>
        </pc:spChg>
        <pc:graphicFrameChg chg="mod modGraphic">
          <ac:chgData name="장 진" userId="9dbf4034ae4464ad" providerId="LiveId" clId="{6618AF1D-00E3-4418-A2D9-FB39DC755A3F}" dt="2022-01-22T12:54:19.781" v="8034" actId="20577"/>
          <ac:graphicFrameMkLst>
            <pc:docMk/>
            <pc:sldMk cId="0" sldId="286"/>
            <ac:graphicFrameMk id="3" creationId="{00000000-0000-0000-0000-000000000000}"/>
          </ac:graphicFrameMkLst>
        </pc:graphicFrameChg>
      </pc:sldChg>
      <pc:sldChg chg="addSp delSp modSp del mod ord">
        <pc:chgData name="장 진" userId="9dbf4034ae4464ad" providerId="LiveId" clId="{6618AF1D-00E3-4418-A2D9-FB39DC755A3F}" dt="2022-01-21T12:38:36.729" v="3757" actId="47"/>
        <pc:sldMkLst>
          <pc:docMk/>
          <pc:sldMk cId="0" sldId="287"/>
        </pc:sldMkLst>
        <pc:spChg chg="add del mod">
          <ac:chgData name="장 진" userId="9dbf4034ae4464ad" providerId="LiveId" clId="{6618AF1D-00E3-4418-A2D9-FB39DC755A3F}" dt="2022-01-21T12:23:19.740" v="3577" actId="478"/>
          <ac:spMkLst>
            <pc:docMk/>
            <pc:sldMk cId="0" sldId="287"/>
            <ac:spMk id="6" creationId="{D89B7386-B3F4-49DC-9D9C-BF06CA6034A6}"/>
          </ac:spMkLst>
        </pc:spChg>
        <pc:spChg chg="mod">
          <ac:chgData name="장 진" userId="9dbf4034ae4464ad" providerId="LiveId" clId="{6618AF1D-00E3-4418-A2D9-FB39DC755A3F}" dt="2022-01-21T12:38:08.749" v="3751"/>
          <ac:spMkLst>
            <pc:docMk/>
            <pc:sldMk cId="0" sldId="287"/>
            <ac:spMk id="10" creationId="{C9F7FDB2-6B18-4689-B1E0-58B6586BC4C8}"/>
          </ac:spMkLst>
        </pc:spChg>
        <pc:spChg chg="mod ord">
          <ac:chgData name="장 진" userId="9dbf4034ae4464ad" providerId="LiveId" clId="{6618AF1D-00E3-4418-A2D9-FB39DC755A3F}" dt="2022-01-21T12:31:41.707" v="3642" actId="20577"/>
          <ac:spMkLst>
            <pc:docMk/>
            <pc:sldMk cId="0" sldId="287"/>
            <ac:spMk id="489" creationId="{00000000-0000-0000-0000-000000000000}"/>
          </ac:spMkLst>
        </pc:spChg>
        <pc:spChg chg="mod">
          <ac:chgData name="장 진" userId="9dbf4034ae4464ad" providerId="LiveId" clId="{6618AF1D-00E3-4418-A2D9-FB39DC755A3F}" dt="2022-01-19T14:19:02.890" v="1654"/>
          <ac:spMkLst>
            <pc:docMk/>
            <pc:sldMk cId="0" sldId="287"/>
            <ac:spMk id="490" creationId="{00000000-0000-0000-0000-000000000000}"/>
          </ac:spMkLst>
        </pc:spChg>
        <pc:grpChg chg="add del mod">
          <ac:chgData name="장 진" userId="9dbf4034ae4464ad" providerId="LiveId" clId="{6618AF1D-00E3-4418-A2D9-FB39DC755A3F}" dt="2022-01-21T12:38:15.194" v="3756" actId="478"/>
          <ac:grpSpMkLst>
            <pc:docMk/>
            <pc:sldMk cId="0" sldId="287"/>
            <ac:grpSpMk id="7" creationId="{11882FE6-D943-427A-81CB-FC6960FEC8BD}"/>
          </ac:grpSpMkLst>
        </pc:grpChg>
        <pc:grpChg chg="mod">
          <ac:chgData name="장 진" userId="9dbf4034ae4464ad" providerId="LiveId" clId="{6618AF1D-00E3-4418-A2D9-FB39DC755A3F}" dt="2022-01-21T12:38:08.749" v="3751"/>
          <ac:grpSpMkLst>
            <pc:docMk/>
            <pc:sldMk cId="0" sldId="287"/>
            <ac:grpSpMk id="8" creationId="{DAF04BA6-629D-420D-AB99-3DAEFC89F4DF}"/>
          </ac:grpSpMkLst>
        </pc:grpChg>
        <pc:graphicFrameChg chg="mod">
          <ac:chgData name="장 진" userId="9dbf4034ae4464ad" providerId="LiveId" clId="{6618AF1D-00E3-4418-A2D9-FB39DC755A3F}" dt="2022-01-21T12:38:08.749" v="3751"/>
          <ac:graphicFrameMkLst>
            <pc:docMk/>
            <pc:sldMk cId="0" sldId="287"/>
            <ac:graphicFrameMk id="12" creationId="{3C042F06-0D94-4E72-96FA-E0D767B4261C}"/>
          </ac:graphicFrameMkLst>
        </pc:graphicFrameChg>
        <pc:picChg chg="mod">
          <ac:chgData name="장 진" userId="9dbf4034ae4464ad" providerId="LiveId" clId="{6618AF1D-00E3-4418-A2D9-FB39DC755A3F}" dt="2022-01-21T12:38:08.749" v="3751"/>
          <ac:picMkLst>
            <pc:docMk/>
            <pc:sldMk cId="0" sldId="287"/>
            <ac:picMk id="9" creationId="{9308246C-6B7F-4A15-BB8D-454C362850AB}"/>
          </ac:picMkLst>
        </pc:picChg>
        <pc:picChg chg="mod">
          <ac:chgData name="장 진" userId="9dbf4034ae4464ad" providerId="LiveId" clId="{6618AF1D-00E3-4418-A2D9-FB39DC755A3F}" dt="2022-01-21T12:38:08.749" v="3751"/>
          <ac:picMkLst>
            <pc:docMk/>
            <pc:sldMk cId="0" sldId="287"/>
            <ac:picMk id="11" creationId="{90224AD2-6E05-4413-B058-7F56C8A1D9C2}"/>
          </ac:picMkLst>
        </pc:picChg>
        <pc:picChg chg="del mod">
          <ac:chgData name="장 진" userId="9dbf4034ae4464ad" providerId="LiveId" clId="{6618AF1D-00E3-4418-A2D9-FB39DC755A3F}" dt="2022-01-21T12:27:46.622" v="3612" actId="478"/>
          <ac:picMkLst>
            <pc:docMk/>
            <pc:sldMk cId="0" sldId="287"/>
            <ac:picMk id="487" creationId="{00000000-0000-0000-0000-000000000000}"/>
          </ac:picMkLst>
        </pc:picChg>
        <pc:picChg chg="del mod">
          <ac:chgData name="장 진" userId="9dbf4034ae4464ad" providerId="LiveId" clId="{6618AF1D-00E3-4418-A2D9-FB39DC755A3F}" dt="2022-01-21T12:30:31.951" v="3630" actId="21"/>
          <ac:picMkLst>
            <pc:docMk/>
            <pc:sldMk cId="0" sldId="287"/>
            <ac:picMk id="488" creationId="{00000000-0000-0000-0000-000000000000}"/>
          </ac:picMkLst>
        </pc:picChg>
      </pc:sldChg>
      <pc:sldChg chg="addSp modSp del mod ord">
        <pc:chgData name="장 진" userId="9dbf4034ae4464ad" providerId="LiveId" clId="{6618AF1D-00E3-4418-A2D9-FB39DC755A3F}" dt="2022-01-21T12:38:37.534" v="3758" actId="47"/>
        <pc:sldMkLst>
          <pc:docMk/>
          <pc:sldMk cId="0" sldId="288"/>
        </pc:sldMkLst>
        <pc:spChg chg="add mod">
          <ac:chgData name="장 진" userId="9dbf4034ae4464ad" providerId="LiveId" clId="{6618AF1D-00E3-4418-A2D9-FB39DC755A3F}" dt="2022-01-21T12:38:05.616" v="3750" actId="164"/>
          <ac:spMkLst>
            <pc:docMk/>
            <pc:sldMk cId="0" sldId="288"/>
            <ac:spMk id="7" creationId="{3D0A883D-1D36-4EB2-A4B6-F96E275DC41C}"/>
          </ac:spMkLst>
        </pc:spChg>
        <pc:grpChg chg="add mod">
          <ac:chgData name="장 진" userId="9dbf4034ae4464ad" providerId="LiveId" clId="{6618AF1D-00E3-4418-A2D9-FB39DC755A3F}" dt="2022-01-21T12:38:05.616" v="3750" actId="164"/>
          <ac:grpSpMkLst>
            <pc:docMk/>
            <pc:sldMk cId="0" sldId="288"/>
            <ac:grpSpMk id="2" creationId="{54A26C86-F9A7-4D44-8AEC-00BA1B1F07CD}"/>
          </ac:grpSpMkLst>
        </pc:grpChg>
        <pc:grpChg chg="add mod">
          <ac:chgData name="장 진" userId="9dbf4034ae4464ad" providerId="LiveId" clId="{6618AF1D-00E3-4418-A2D9-FB39DC755A3F}" dt="2022-01-21T12:38:05.616" v="3750" actId="164"/>
          <ac:grpSpMkLst>
            <pc:docMk/>
            <pc:sldMk cId="0" sldId="288"/>
            <ac:grpSpMk id="4" creationId="{686E3D97-3C5F-4945-8688-59BBB203A8B6}"/>
          </ac:grpSpMkLst>
        </pc:grpChg>
        <pc:graphicFrameChg chg="mod modGraphic">
          <ac:chgData name="장 진" userId="9dbf4034ae4464ad" providerId="LiveId" clId="{6618AF1D-00E3-4418-A2D9-FB39DC755A3F}" dt="2022-01-21T12:35:46.491" v="3739"/>
          <ac:graphicFrameMkLst>
            <pc:docMk/>
            <pc:sldMk cId="0" sldId="288"/>
            <ac:graphicFrameMk id="496" creationId="{00000000-0000-0000-0000-000000000000}"/>
          </ac:graphicFrameMkLst>
        </pc:graphicFrameChg>
        <pc:picChg chg="add mod">
          <ac:chgData name="장 진" userId="9dbf4034ae4464ad" providerId="LiveId" clId="{6618AF1D-00E3-4418-A2D9-FB39DC755A3F}" dt="2022-01-21T12:38:05.616" v="3750" actId="164"/>
          <ac:picMkLst>
            <pc:docMk/>
            <pc:sldMk cId="0" sldId="288"/>
            <ac:picMk id="5" creationId="{925E9CDC-1DB0-4C11-AAF1-4D9410ADE32C}"/>
          </ac:picMkLst>
        </pc:picChg>
        <pc:picChg chg="mod">
          <ac:chgData name="장 진" userId="9dbf4034ae4464ad" providerId="LiveId" clId="{6618AF1D-00E3-4418-A2D9-FB39DC755A3F}" dt="2022-01-21T12:29:17.227" v="3619" actId="164"/>
          <ac:picMkLst>
            <pc:docMk/>
            <pc:sldMk cId="0" sldId="288"/>
            <ac:picMk id="495" creationId="{00000000-0000-0000-0000-000000000000}"/>
          </ac:picMkLst>
        </pc:picChg>
      </pc:sldChg>
      <pc:sldChg chg="modSp mod">
        <pc:chgData name="장 진" userId="9dbf4034ae4464ad" providerId="LiveId" clId="{6618AF1D-00E3-4418-A2D9-FB39DC755A3F}" dt="2022-01-22T12:50:42.614" v="7990" actId="20577"/>
        <pc:sldMkLst>
          <pc:docMk/>
          <pc:sldMk cId="0" sldId="289"/>
        </pc:sldMkLst>
        <pc:spChg chg="mod">
          <ac:chgData name="장 진" userId="9dbf4034ae4464ad" providerId="LiveId" clId="{6618AF1D-00E3-4418-A2D9-FB39DC755A3F}" dt="2022-01-22T12:50:42.614" v="7990" actId="20577"/>
          <ac:spMkLst>
            <pc:docMk/>
            <pc:sldMk cId="0" sldId="289"/>
            <ac:spMk id="2" creationId="{00000000-0000-0000-0000-000000000000}"/>
          </ac:spMkLst>
        </pc:spChg>
      </pc:sldChg>
      <pc:sldChg chg="addSp delSp modSp add mod">
        <pc:chgData name="장 진" userId="9dbf4034ae4464ad" providerId="LiveId" clId="{6618AF1D-00E3-4418-A2D9-FB39DC755A3F}" dt="2022-01-19T14:31:01.738" v="2046" actId="1076"/>
        <pc:sldMkLst>
          <pc:docMk/>
          <pc:sldMk cId="1935234164" sldId="290"/>
        </pc:sldMkLst>
        <pc:spChg chg="add del mod">
          <ac:chgData name="장 진" userId="9dbf4034ae4464ad" providerId="LiveId" clId="{6618AF1D-00E3-4418-A2D9-FB39DC755A3F}" dt="2022-01-19T14:30:58.888" v="2045" actId="478"/>
          <ac:spMkLst>
            <pc:docMk/>
            <pc:sldMk cId="1935234164" sldId="290"/>
            <ac:spMk id="3" creationId="{7EB6B648-7299-462E-BF0E-296542623501}"/>
          </ac:spMkLst>
        </pc:spChg>
        <pc:spChg chg="del">
          <ac:chgData name="장 진" userId="9dbf4034ae4464ad" providerId="LiveId" clId="{6618AF1D-00E3-4418-A2D9-FB39DC755A3F}" dt="2022-01-19T14:30:57.206" v="2044" actId="478"/>
          <ac:spMkLst>
            <pc:docMk/>
            <pc:sldMk cId="1935234164" sldId="290"/>
            <ac:spMk id="375" creationId="{00000000-0000-0000-0000-000000000000}"/>
          </ac:spMkLst>
        </pc:spChg>
        <pc:spChg chg="mod">
          <ac:chgData name="장 진" userId="9dbf4034ae4464ad" providerId="LiveId" clId="{6618AF1D-00E3-4418-A2D9-FB39DC755A3F}" dt="2022-01-19T14:31:01.738" v="2046" actId="1076"/>
          <ac:spMkLst>
            <pc:docMk/>
            <pc:sldMk cId="1935234164" sldId="290"/>
            <ac:spMk id="376" creationId="{00000000-0000-0000-0000-000000000000}"/>
          </ac:spMkLst>
        </pc:spChg>
      </pc:sldChg>
      <pc:sldChg chg="addSp delSp modSp add del mod">
        <pc:chgData name="장 진" userId="9dbf4034ae4464ad" providerId="LiveId" clId="{6618AF1D-00E3-4418-A2D9-FB39DC755A3F}" dt="2022-01-21T12:27:48.526" v="3613" actId="47"/>
        <pc:sldMkLst>
          <pc:docMk/>
          <pc:sldMk cId="858967473" sldId="291"/>
        </pc:sldMkLst>
        <pc:spChg chg="add del mod">
          <ac:chgData name="장 진" userId="9dbf4034ae4464ad" providerId="LiveId" clId="{6618AF1D-00E3-4418-A2D9-FB39DC755A3F}" dt="2022-01-21T12:27:30.740" v="3610" actId="478"/>
          <ac:spMkLst>
            <pc:docMk/>
            <pc:sldMk cId="858967473" sldId="291"/>
            <ac:spMk id="3" creationId="{A628CB49-FE95-49DC-B005-0D60969DF262}"/>
          </ac:spMkLst>
        </pc:spChg>
        <pc:spChg chg="del">
          <ac:chgData name="장 진" userId="9dbf4034ae4464ad" providerId="LiveId" clId="{6618AF1D-00E3-4418-A2D9-FB39DC755A3F}" dt="2022-01-21T12:27:19.592" v="3605" actId="478"/>
          <ac:spMkLst>
            <pc:docMk/>
            <pc:sldMk cId="858967473" sldId="291"/>
            <ac:spMk id="489" creationId="{00000000-0000-0000-0000-000000000000}"/>
          </ac:spMkLst>
        </pc:spChg>
        <pc:picChg chg="del">
          <ac:chgData name="장 진" userId="9dbf4034ae4464ad" providerId="LiveId" clId="{6618AF1D-00E3-4418-A2D9-FB39DC755A3F}" dt="2022-01-21T12:27:45.398" v="3611" actId="478"/>
          <ac:picMkLst>
            <pc:docMk/>
            <pc:sldMk cId="858967473" sldId="291"/>
            <ac:picMk id="487" creationId="{00000000-0000-0000-0000-000000000000}"/>
          </ac:picMkLst>
        </pc:picChg>
      </pc:sldChg>
      <pc:sldChg chg="addSp delSp modSp add del mod">
        <pc:chgData name="장 진" userId="9dbf4034ae4464ad" providerId="LiveId" clId="{6618AF1D-00E3-4418-A2D9-FB39DC755A3F}" dt="2022-01-21T13:42:18.402" v="5075" actId="47"/>
        <pc:sldMkLst>
          <pc:docMk/>
          <pc:sldMk cId="1362149753" sldId="291"/>
        </pc:sldMkLst>
        <pc:spChg chg="add del mod">
          <ac:chgData name="장 진" userId="9dbf4034ae4464ad" providerId="LiveId" clId="{6618AF1D-00E3-4418-A2D9-FB39DC755A3F}" dt="2022-01-21T13:37:47.817" v="4995" actId="478"/>
          <ac:spMkLst>
            <pc:docMk/>
            <pc:sldMk cId="1362149753" sldId="291"/>
            <ac:spMk id="3" creationId="{3A763377-E31D-47BC-BCAB-9417418AF0FE}"/>
          </ac:spMkLst>
        </pc:spChg>
        <pc:spChg chg="mod">
          <ac:chgData name="장 진" userId="9dbf4034ae4464ad" providerId="LiveId" clId="{6618AF1D-00E3-4418-A2D9-FB39DC755A3F}" dt="2022-01-21T13:37:42.144" v="4993"/>
          <ac:spMkLst>
            <pc:docMk/>
            <pc:sldMk cId="1362149753" sldId="291"/>
            <ac:spMk id="401" creationId="{00000000-0000-0000-0000-000000000000}"/>
          </ac:spMkLst>
        </pc:spChg>
        <pc:spChg chg="del">
          <ac:chgData name="장 진" userId="9dbf4034ae4464ad" providerId="LiveId" clId="{6618AF1D-00E3-4418-A2D9-FB39DC755A3F}" dt="2022-01-21T13:37:45.443" v="4994" actId="478"/>
          <ac:spMkLst>
            <pc:docMk/>
            <pc:sldMk cId="1362149753" sldId="291"/>
            <ac:spMk id="402" creationId="{00000000-0000-0000-0000-000000000000}"/>
          </ac:spMkLst>
        </pc:spChg>
        <pc:picChg chg="mod">
          <ac:chgData name="장 진" userId="9dbf4034ae4464ad" providerId="LiveId" clId="{6618AF1D-00E3-4418-A2D9-FB39DC755A3F}" dt="2022-01-21T13:38:00.607" v="5000" actId="1076"/>
          <ac:picMkLst>
            <pc:docMk/>
            <pc:sldMk cId="1362149753" sldId="291"/>
            <ac:picMk id="4" creationId="{9D3D2BEE-22C2-4969-B617-1C700316FD61}"/>
          </ac:picMkLst>
        </pc:picChg>
        <pc:picChg chg="del">
          <ac:chgData name="장 진" userId="9dbf4034ae4464ad" providerId="LiveId" clId="{6618AF1D-00E3-4418-A2D9-FB39DC755A3F}" dt="2022-01-21T13:37:49.511" v="4996" actId="478"/>
          <ac:picMkLst>
            <pc:docMk/>
            <pc:sldMk cId="1362149753" sldId="291"/>
            <ac:picMk id="403" creationId="{00000000-0000-0000-0000-000000000000}"/>
          </ac:picMkLst>
        </pc:picChg>
        <pc:picChg chg="del">
          <ac:chgData name="장 진" userId="9dbf4034ae4464ad" providerId="LiveId" clId="{6618AF1D-00E3-4418-A2D9-FB39DC755A3F}" dt="2022-01-21T13:37:49.871" v="4997" actId="478"/>
          <ac:picMkLst>
            <pc:docMk/>
            <pc:sldMk cId="1362149753" sldId="291"/>
            <ac:picMk id="404" creationId="{00000000-0000-0000-0000-000000000000}"/>
          </ac:picMkLst>
        </pc:picChg>
      </pc:sldChg>
      <pc:sldChg chg="addSp delSp modSp add mod">
        <pc:chgData name="장 진" userId="9dbf4034ae4464ad" providerId="LiveId" clId="{6618AF1D-00E3-4418-A2D9-FB39DC755A3F}" dt="2022-01-22T13:48:11.711" v="8220" actId="1076"/>
        <pc:sldMkLst>
          <pc:docMk/>
          <pc:sldMk cId="4124352148" sldId="291"/>
        </pc:sldMkLst>
        <pc:spChg chg="del">
          <ac:chgData name="장 진" userId="9dbf4034ae4464ad" providerId="LiveId" clId="{6618AF1D-00E3-4418-A2D9-FB39DC755A3F}" dt="2022-01-22T10:49:22.994" v="6551" actId="478"/>
          <ac:spMkLst>
            <pc:docMk/>
            <pc:sldMk cId="4124352148" sldId="291"/>
            <ac:spMk id="2" creationId="{00000000-0000-0000-0000-000000000000}"/>
          </ac:spMkLst>
        </pc:spChg>
        <pc:spChg chg="add mod">
          <ac:chgData name="장 진" userId="9dbf4034ae4464ad" providerId="LiveId" clId="{6618AF1D-00E3-4418-A2D9-FB39DC755A3F}" dt="2022-01-22T12:45:00.856" v="7979" actId="1076"/>
          <ac:spMkLst>
            <pc:docMk/>
            <pc:sldMk cId="4124352148" sldId="291"/>
            <ac:spMk id="11" creationId="{50471363-E4E4-4BDC-B6FF-003D5E620325}"/>
          </ac:spMkLst>
        </pc:spChg>
        <pc:spChg chg="add del mod">
          <ac:chgData name="장 진" userId="9dbf4034ae4464ad" providerId="LiveId" clId="{6618AF1D-00E3-4418-A2D9-FB39DC755A3F}" dt="2022-01-22T12:40:13.476" v="7786" actId="478"/>
          <ac:spMkLst>
            <pc:docMk/>
            <pc:sldMk cId="4124352148" sldId="291"/>
            <ac:spMk id="12" creationId="{A9842DF6-5D28-455D-9523-F1D4148CFDAF}"/>
          </ac:spMkLst>
        </pc:spChg>
        <pc:spChg chg="mod">
          <ac:chgData name="장 진" userId="9dbf4034ae4464ad" providerId="LiveId" clId="{6618AF1D-00E3-4418-A2D9-FB39DC755A3F}" dt="2022-01-22T12:38:05.454" v="7676" actId="20577"/>
          <ac:spMkLst>
            <pc:docMk/>
            <pc:sldMk cId="4124352148" sldId="291"/>
            <ac:spMk id="466" creationId="{00000000-0000-0000-0000-000000000000}"/>
          </ac:spMkLst>
        </pc:spChg>
        <pc:graphicFrameChg chg="add del mod modGraphic">
          <ac:chgData name="장 진" userId="9dbf4034ae4464ad" providerId="LiveId" clId="{6618AF1D-00E3-4418-A2D9-FB39DC755A3F}" dt="2022-01-22T13:48:11.711" v="8220" actId="1076"/>
          <ac:graphicFrameMkLst>
            <pc:docMk/>
            <pc:sldMk cId="4124352148" sldId="291"/>
            <ac:graphicFrameMk id="13" creationId="{240A55E3-418C-404F-8CD4-BEB979BE2CD5}"/>
          </ac:graphicFrameMkLst>
        </pc:graphicFrameChg>
        <pc:picChg chg="mod">
          <ac:chgData name="장 진" userId="9dbf4034ae4464ad" providerId="LiveId" clId="{6618AF1D-00E3-4418-A2D9-FB39DC755A3F}" dt="2022-01-22T12:42:17.221" v="7977" actId="1076"/>
          <ac:picMkLst>
            <pc:docMk/>
            <pc:sldMk cId="4124352148" sldId="291"/>
            <ac:picMk id="4" creationId="{6BD049F0-4E4D-4F4D-8DCA-427717EB5860}"/>
          </ac:picMkLst>
        </pc:picChg>
        <pc:picChg chg="add del mod">
          <ac:chgData name="장 진" userId="9dbf4034ae4464ad" providerId="LiveId" clId="{6618AF1D-00E3-4418-A2D9-FB39DC755A3F}" dt="2022-01-22T10:50:13.049" v="6559" actId="478"/>
          <ac:picMkLst>
            <pc:docMk/>
            <pc:sldMk cId="4124352148" sldId="291"/>
            <ac:picMk id="5" creationId="{06996AB5-1593-404E-A946-E17F2447874D}"/>
          </ac:picMkLst>
        </pc:picChg>
        <pc:picChg chg="del">
          <ac:chgData name="장 진" userId="9dbf4034ae4464ad" providerId="LiveId" clId="{6618AF1D-00E3-4418-A2D9-FB39DC755A3F}" dt="2022-01-22T10:48:30.232" v="6524" actId="478"/>
          <ac:picMkLst>
            <pc:docMk/>
            <pc:sldMk cId="4124352148" sldId="291"/>
            <ac:picMk id="6" creationId="{EE119061-B668-4E03-AA17-3C7A6468C334}"/>
          </ac:picMkLst>
        </pc:picChg>
        <pc:picChg chg="add mod">
          <ac:chgData name="장 진" userId="9dbf4034ae4464ad" providerId="LiveId" clId="{6618AF1D-00E3-4418-A2D9-FB39DC755A3F}" dt="2022-01-22T12:42:17.221" v="7977" actId="1076"/>
          <ac:picMkLst>
            <pc:docMk/>
            <pc:sldMk cId="4124352148" sldId="291"/>
            <ac:picMk id="8" creationId="{1A5BDA54-BD1B-4287-8685-95ACA5C548EE}"/>
          </ac:picMkLst>
        </pc:picChg>
        <pc:picChg chg="add del mod">
          <ac:chgData name="장 진" userId="9dbf4034ae4464ad" providerId="LiveId" clId="{6618AF1D-00E3-4418-A2D9-FB39DC755A3F}" dt="2022-01-22T11:01:51.208" v="6769" actId="478"/>
          <ac:picMkLst>
            <pc:docMk/>
            <pc:sldMk cId="4124352148" sldId="291"/>
            <ac:picMk id="10" creationId="{7BF74FF4-6235-449D-AC73-E83433CC8551}"/>
          </ac:picMkLst>
        </pc:picChg>
      </pc:sldChg>
      <pc:sldChg chg="new del">
        <pc:chgData name="장 진" userId="9dbf4034ae4464ad" providerId="LiveId" clId="{6618AF1D-00E3-4418-A2D9-FB39DC755A3F}" dt="2022-01-21T13:37:10.004" v="4929" actId="680"/>
        <pc:sldMkLst>
          <pc:docMk/>
          <pc:sldMk cId="4283838693" sldId="291"/>
        </pc:sldMkLst>
      </pc:sldChg>
      <pc:sldChg chg="addSp delSp modSp add mod ord">
        <pc:chgData name="장 진" userId="9dbf4034ae4464ad" providerId="LiveId" clId="{6618AF1D-00E3-4418-A2D9-FB39DC755A3F}" dt="2022-01-22T13:01:40.458" v="8105"/>
        <pc:sldMkLst>
          <pc:docMk/>
          <pc:sldMk cId="856467246" sldId="292"/>
        </pc:sldMkLst>
        <pc:spChg chg="del">
          <ac:chgData name="장 진" userId="9dbf4034ae4464ad" providerId="LiveId" clId="{6618AF1D-00E3-4418-A2D9-FB39DC755A3F}" dt="2022-01-22T13:01:13.666" v="8037" actId="478"/>
          <ac:spMkLst>
            <pc:docMk/>
            <pc:sldMk cId="856467246" sldId="292"/>
            <ac:spMk id="2" creationId="{00000000-0000-0000-0000-000000000000}"/>
          </ac:spMkLst>
        </pc:spChg>
        <pc:spChg chg="add mod">
          <ac:chgData name="장 진" userId="9dbf4034ae4464ad" providerId="LiveId" clId="{6618AF1D-00E3-4418-A2D9-FB39DC755A3F}" dt="2022-01-22T13:01:31.464" v="8102" actId="1076"/>
          <ac:spMkLst>
            <pc:docMk/>
            <pc:sldMk cId="856467246" sldId="292"/>
            <ac:spMk id="4" creationId="{A644A71C-3A20-41E6-9556-8FBEE5F79BA1}"/>
          </ac:spMkLst>
        </pc:spChg>
        <pc:spChg chg="del">
          <ac:chgData name="장 진" userId="9dbf4034ae4464ad" providerId="LiveId" clId="{6618AF1D-00E3-4418-A2D9-FB39DC755A3F}" dt="2022-01-22T13:01:13.666" v="8037" actId="478"/>
          <ac:spMkLst>
            <pc:docMk/>
            <pc:sldMk cId="856467246" sldId="292"/>
            <ac:spMk id="480" creationId="{00000000-0000-0000-0000-000000000000}"/>
          </ac:spMkLst>
        </pc:spChg>
        <pc:graphicFrameChg chg="del">
          <ac:chgData name="장 진" userId="9dbf4034ae4464ad" providerId="LiveId" clId="{6618AF1D-00E3-4418-A2D9-FB39DC755A3F}" dt="2022-01-22T13:01:13.666" v="8037" actId="478"/>
          <ac:graphicFrameMkLst>
            <pc:docMk/>
            <pc:sldMk cId="856467246" sldId="292"/>
            <ac:graphicFrameMk id="481" creationId="{00000000-0000-0000-0000-000000000000}"/>
          </ac:graphicFrameMkLst>
        </pc:graphicFrameChg>
      </pc:sldChg>
      <pc:sldChg chg="add">
        <pc:chgData name="장 진" userId="9dbf4034ae4464ad" providerId="LiveId" clId="{6618AF1D-00E3-4418-A2D9-FB39DC755A3F}" dt="2022-01-22T13:01:37.060" v="8103"/>
        <pc:sldMkLst>
          <pc:docMk/>
          <pc:sldMk cId="1868855153" sldId="293"/>
        </pc:sldMkLst>
      </pc:sldChg>
    </pc:docChg>
  </pc:docChgLst>
  <pc:docChgLst>
    <pc:chgData name="장 진" userId="9dbf4034ae4464ad" providerId="LiveId" clId="{93ACDB3E-D8B9-49F3-A998-60203BA6F435}"/>
    <pc:docChg chg="undo custSel modSld">
      <pc:chgData name="장 진" userId="9dbf4034ae4464ad" providerId="LiveId" clId="{93ACDB3E-D8B9-49F3-A998-60203BA6F435}" dt="2022-01-23T14:38:18.944" v="664" actId="404"/>
      <pc:docMkLst>
        <pc:docMk/>
      </pc:docMkLst>
      <pc:sldChg chg="addSp delSp modSp mod modTransition delAnim">
        <pc:chgData name="장 진" userId="9dbf4034ae4464ad" providerId="LiveId" clId="{93ACDB3E-D8B9-49F3-A998-60203BA6F435}" dt="2022-01-23T14:16:28.535" v="467"/>
        <pc:sldMkLst>
          <pc:docMk/>
          <pc:sldMk cId="0" sldId="256"/>
        </pc:sldMkLst>
        <pc:picChg chg="add del mod">
          <ac:chgData name="장 진" userId="9dbf4034ae4464ad" providerId="LiveId" clId="{93ACDB3E-D8B9-49F3-A998-60203BA6F435}" dt="2022-01-23T13:59:01.525" v="443" actId="478"/>
          <ac:picMkLst>
            <pc:docMk/>
            <pc:sldMk cId="0" sldId="256"/>
            <ac:picMk id="3" creationId="{1257C03B-7B51-499B-AF15-E2E654BB5DB2}"/>
          </ac:picMkLst>
        </pc:picChg>
        <pc:inkChg chg="add del">
          <ac:chgData name="장 진" userId="9dbf4034ae4464ad" providerId="LiveId" clId="{93ACDB3E-D8B9-49F3-A998-60203BA6F435}" dt="2022-01-23T13:58:53.104" v="442" actId="478"/>
          <ac:inkMkLst>
            <pc:docMk/>
            <pc:sldMk cId="0" sldId="256"/>
            <ac:inkMk id="2" creationId="{D877AD31-5ECC-4D52-B62F-74C527B60B04}"/>
          </ac:inkMkLst>
        </pc:inkChg>
      </pc:sldChg>
      <pc:sldChg chg="addSp delSp modSp mod">
        <pc:chgData name="장 진" userId="9dbf4034ae4464ad" providerId="LiveId" clId="{93ACDB3E-D8B9-49F3-A998-60203BA6F435}" dt="2022-01-23T14:38:18.944" v="664" actId="404"/>
        <pc:sldMkLst>
          <pc:docMk/>
          <pc:sldMk cId="0" sldId="257"/>
        </pc:sldMkLst>
        <pc:spChg chg="del mod">
          <ac:chgData name="장 진" userId="9dbf4034ae4464ad" providerId="LiveId" clId="{93ACDB3E-D8B9-49F3-A998-60203BA6F435}" dt="2022-01-23T13:35:54.130" v="20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장 진" userId="9dbf4034ae4464ad" providerId="LiveId" clId="{93ACDB3E-D8B9-49F3-A998-60203BA6F435}" dt="2022-01-23T14:38:18.944" v="664" actId="404"/>
          <ac:spMkLst>
            <pc:docMk/>
            <pc:sldMk cId="0" sldId="257"/>
            <ac:spMk id="3" creationId="{00000000-0000-0000-0000-000000000000}"/>
          </ac:spMkLst>
        </pc:spChg>
        <pc:spChg chg="mod">
          <ac:chgData name="장 진" userId="9dbf4034ae4464ad" providerId="LiveId" clId="{93ACDB3E-D8B9-49F3-A998-60203BA6F435}" dt="2022-01-23T14:24:58.202" v="503" actId="1076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장 진" userId="9dbf4034ae4464ad" providerId="LiveId" clId="{93ACDB3E-D8B9-49F3-A998-60203BA6F435}" dt="2022-01-23T13:38:26.465" v="55" actId="478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6" creationId="{3F6E5C30-A24E-4E6B-9729-22F785C43A91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7" creationId="{C9E8CE40-81EB-4F55-8005-294A02981CBD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8" creationId="{98444BBE-1381-4168-ABD6-8C27F9556778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11" creationId="{74628585-9F5F-45AB-ADEB-47C52CBCA49B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16" creationId="{CA34412D-7922-48A3-B4BC-6270986D3035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21" creationId="{485581F8-6982-4E32-ADF4-A23FBBF0B0DF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23" creationId="{9D1C5BBA-7397-4E68-98BC-3A460EC30FED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24" creationId="{FE1E9B32-1368-4A8B-B1DB-AEEBD2479073}"/>
          </ac:spMkLst>
        </pc:spChg>
        <pc:spChg chg="add mod or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25" creationId="{7DBCDC20-B183-4CE9-BFFB-E5124717CF60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26" creationId="{D541329C-7E99-4BCE-A251-907439CBA7B5}"/>
          </ac:spMkLst>
        </pc:spChg>
        <pc:spChg chg="add mod">
          <ac:chgData name="장 진" userId="9dbf4034ae4464ad" providerId="LiveId" clId="{93ACDB3E-D8B9-49F3-A998-60203BA6F435}" dt="2022-01-23T14:23:14.099" v="500" actId="1076"/>
          <ac:spMkLst>
            <pc:docMk/>
            <pc:sldMk cId="0" sldId="257"/>
            <ac:spMk id="29" creationId="{8B3D89A7-5B4E-4E21-B92C-13A524E93288}"/>
          </ac:spMkLst>
        </pc:spChg>
        <pc:cxnChg chg="add mod">
          <ac:chgData name="장 진" userId="9dbf4034ae4464ad" providerId="LiveId" clId="{93ACDB3E-D8B9-49F3-A998-60203BA6F435}" dt="2022-01-23T14:23:14.099" v="500" actId="1076"/>
          <ac:cxnSpMkLst>
            <pc:docMk/>
            <pc:sldMk cId="0" sldId="257"/>
            <ac:cxnSpMk id="10" creationId="{3C827CFB-6514-417E-9AD3-A3059F924975}"/>
          </ac:cxnSpMkLst>
        </pc:cxnChg>
        <pc:cxnChg chg="add mod">
          <ac:chgData name="장 진" userId="9dbf4034ae4464ad" providerId="LiveId" clId="{93ACDB3E-D8B9-49F3-A998-60203BA6F435}" dt="2022-01-23T14:23:14.099" v="500" actId="1076"/>
          <ac:cxnSpMkLst>
            <pc:docMk/>
            <pc:sldMk cId="0" sldId="257"/>
            <ac:cxnSpMk id="14" creationId="{9529DD39-3092-44DB-BEEF-68C3D0049CA2}"/>
          </ac:cxnSpMkLst>
        </pc:cxnChg>
        <pc:cxnChg chg="add mod">
          <ac:chgData name="장 진" userId="9dbf4034ae4464ad" providerId="LiveId" clId="{93ACDB3E-D8B9-49F3-A998-60203BA6F435}" dt="2022-01-23T14:23:14.099" v="500" actId="1076"/>
          <ac:cxnSpMkLst>
            <pc:docMk/>
            <pc:sldMk cId="0" sldId="257"/>
            <ac:cxnSpMk id="18" creationId="{EC153675-F80D-4E47-B272-2BC04486B9C8}"/>
          </ac:cxnSpMkLst>
        </pc:cxnChg>
        <pc:cxnChg chg="add del mod">
          <ac:chgData name="장 진" userId="9dbf4034ae4464ad" providerId="LiveId" clId="{93ACDB3E-D8B9-49F3-A998-60203BA6F435}" dt="2022-01-23T13:52:33.856" v="340" actId="478"/>
          <ac:cxnSpMkLst>
            <pc:docMk/>
            <pc:sldMk cId="0" sldId="257"/>
            <ac:cxnSpMk id="27" creationId="{7B18857F-AC22-4F01-8158-4CCD13340B8F}"/>
          </ac:cxnSpMkLst>
        </pc:cxnChg>
        <pc:cxnChg chg="add mod">
          <ac:chgData name="장 진" userId="9dbf4034ae4464ad" providerId="LiveId" clId="{93ACDB3E-D8B9-49F3-A998-60203BA6F435}" dt="2022-01-23T14:23:14.099" v="500" actId="1076"/>
          <ac:cxnSpMkLst>
            <pc:docMk/>
            <pc:sldMk cId="0" sldId="257"/>
            <ac:cxnSpMk id="30" creationId="{7F5DE516-482F-4CC8-9882-20D16F2201B7}"/>
          </ac:cxnSpMkLst>
        </pc:cxnChg>
      </pc:sldChg>
      <pc:sldChg chg="addSp delSp modSp mod">
        <pc:chgData name="장 진" userId="9dbf4034ae4464ad" providerId="LiveId" clId="{93ACDB3E-D8B9-49F3-A998-60203BA6F435}" dt="2022-01-23T14:33:51.047" v="629" actId="1076"/>
        <pc:sldMkLst>
          <pc:docMk/>
          <pc:sldMk cId="0" sldId="258"/>
        </pc:sldMkLst>
        <pc:spChg chg="mod">
          <ac:chgData name="장 진" userId="9dbf4034ae4464ad" providerId="LiveId" clId="{93ACDB3E-D8B9-49F3-A998-60203BA6F435}" dt="2022-01-23T14:33:51.047" v="629" actId="1076"/>
          <ac:spMkLst>
            <pc:docMk/>
            <pc:sldMk cId="0" sldId="258"/>
            <ac:spMk id="113" creationId="{00000000-0000-0000-0000-000000000000}"/>
          </ac:spMkLst>
        </pc:spChg>
        <pc:spChg chg="mod">
          <ac:chgData name="장 진" userId="9dbf4034ae4464ad" providerId="LiveId" clId="{93ACDB3E-D8B9-49F3-A998-60203BA6F435}" dt="2022-01-23T13:55:28.930" v="392" actId="1076"/>
          <ac:spMkLst>
            <pc:docMk/>
            <pc:sldMk cId="0" sldId="258"/>
            <ac:spMk id="122" creationId="{00000000-0000-0000-0000-000000000000}"/>
          </ac:spMkLst>
        </pc:spChg>
        <pc:spChg chg="mod">
          <ac:chgData name="장 진" userId="9dbf4034ae4464ad" providerId="LiveId" clId="{93ACDB3E-D8B9-49F3-A998-60203BA6F435}" dt="2022-01-23T13:55:28.930" v="392" actId="1076"/>
          <ac:spMkLst>
            <pc:docMk/>
            <pc:sldMk cId="0" sldId="258"/>
            <ac:spMk id="123" creationId="{00000000-0000-0000-0000-000000000000}"/>
          </ac:spMkLst>
        </pc:spChg>
        <pc:spChg chg="add del mod">
          <ac:chgData name="장 진" userId="9dbf4034ae4464ad" providerId="LiveId" clId="{93ACDB3E-D8B9-49F3-A998-60203BA6F435}" dt="2022-01-23T14:31:18.773" v="509" actId="478"/>
          <ac:spMkLst>
            <pc:docMk/>
            <pc:sldMk cId="0" sldId="258"/>
            <ac:spMk id="124" creationId="{00000000-0000-0000-0000-000000000000}"/>
          </ac:spMkLst>
        </pc:spChg>
        <pc:spChg chg="mod">
          <ac:chgData name="장 진" userId="9dbf4034ae4464ad" providerId="LiveId" clId="{93ACDB3E-D8B9-49F3-A998-60203BA6F435}" dt="2022-01-23T14:31:35.842" v="511" actId="1076"/>
          <ac:spMkLst>
            <pc:docMk/>
            <pc:sldMk cId="0" sldId="258"/>
            <ac:spMk id="130" creationId="{00000000-0000-0000-0000-000000000000}"/>
          </ac:spMkLst>
        </pc:spChg>
        <pc:spChg chg="mod">
          <ac:chgData name="장 진" userId="9dbf4034ae4464ad" providerId="LiveId" clId="{93ACDB3E-D8B9-49F3-A998-60203BA6F435}" dt="2022-01-23T13:55:28.930" v="392" actId="1076"/>
          <ac:spMkLst>
            <pc:docMk/>
            <pc:sldMk cId="0" sldId="258"/>
            <ac:spMk id="131" creationId="{00000000-0000-0000-0000-000000000000}"/>
          </ac:spMkLst>
        </pc:spChg>
        <pc:grpChg chg="mod">
          <ac:chgData name="장 진" userId="9dbf4034ae4464ad" providerId="LiveId" clId="{93ACDB3E-D8B9-49F3-A998-60203BA6F435}" dt="2022-01-23T13:55:28.930" v="392" actId="1076"/>
          <ac:grpSpMkLst>
            <pc:docMk/>
            <pc:sldMk cId="0" sldId="258"/>
            <ac:grpSpMk id="114" creationId="{00000000-0000-0000-0000-000000000000}"/>
          </ac:grpSpMkLst>
        </pc:grpChg>
        <pc:cxnChg chg="mod">
          <ac:chgData name="장 진" userId="9dbf4034ae4464ad" providerId="LiveId" clId="{93ACDB3E-D8B9-49F3-A998-60203BA6F435}" dt="2022-01-23T13:55:28.930" v="392" actId="1076"/>
          <ac:cxnSpMkLst>
            <pc:docMk/>
            <pc:sldMk cId="0" sldId="258"/>
            <ac:cxnSpMk id="120" creationId="{00000000-0000-0000-0000-000000000000}"/>
          </ac:cxnSpMkLst>
        </pc:cxnChg>
        <pc:cxnChg chg="mod">
          <ac:chgData name="장 진" userId="9dbf4034ae4464ad" providerId="LiveId" clId="{93ACDB3E-D8B9-49F3-A998-60203BA6F435}" dt="2022-01-23T13:55:28.930" v="392" actId="1076"/>
          <ac:cxnSpMkLst>
            <pc:docMk/>
            <pc:sldMk cId="0" sldId="258"/>
            <ac:cxnSpMk id="121" creationId="{00000000-0000-0000-0000-000000000000}"/>
          </ac:cxnSpMkLst>
        </pc:cxnChg>
        <pc:cxnChg chg="add del mod">
          <ac:chgData name="장 진" userId="9dbf4034ae4464ad" providerId="LiveId" clId="{93ACDB3E-D8B9-49F3-A998-60203BA6F435}" dt="2022-01-23T14:31:18.773" v="509" actId="478"/>
          <ac:cxnSpMkLst>
            <pc:docMk/>
            <pc:sldMk cId="0" sldId="258"/>
            <ac:cxnSpMk id="125" creationId="{00000000-0000-0000-0000-000000000000}"/>
          </ac:cxnSpMkLst>
        </pc:cxnChg>
        <pc:cxnChg chg="mod">
          <ac:chgData name="장 진" userId="9dbf4034ae4464ad" providerId="LiveId" clId="{93ACDB3E-D8B9-49F3-A998-60203BA6F435}" dt="2022-01-23T14:31:18.773" v="509" actId="478"/>
          <ac:cxnSpMkLst>
            <pc:docMk/>
            <pc:sldMk cId="0" sldId="258"/>
            <ac:cxnSpMk id="126" creationId="{00000000-0000-0000-0000-000000000000}"/>
          </ac:cxnSpMkLst>
        </pc:cxnChg>
        <pc:cxnChg chg="mod">
          <ac:chgData name="장 진" userId="9dbf4034ae4464ad" providerId="LiveId" clId="{93ACDB3E-D8B9-49F3-A998-60203BA6F435}" dt="2022-01-23T13:55:28.930" v="392" actId="1076"/>
          <ac:cxnSpMkLst>
            <pc:docMk/>
            <pc:sldMk cId="0" sldId="258"/>
            <ac:cxnSpMk id="127" creationId="{00000000-0000-0000-0000-000000000000}"/>
          </ac:cxnSpMkLst>
        </pc:cxnChg>
        <pc:cxnChg chg="mod">
          <ac:chgData name="장 진" userId="9dbf4034ae4464ad" providerId="LiveId" clId="{93ACDB3E-D8B9-49F3-A998-60203BA6F435}" dt="2022-01-23T14:31:18.773" v="509" actId="478"/>
          <ac:cxnSpMkLst>
            <pc:docMk/>
            <pc:sldMk cId="0" sldId="258"/>
            <ac:cxnSpMk id="128" creationId="{00000000-0000-0000-0000-000000000000}"/>
          </ac:cxnSpMkLst>
        </pc:cxnChg>
        <pc:cxnChg chg="mod">
          <ac:chgData name="장 진" userId="9dbf4034ae4464ad" providerId="LiveId" clId="{93ACDB3E-D8B9-49F3-A998-60203BA6F435}" dt="2022-01-23T14:31:18.773" v="509" actId="478"/>
          <ac:cxnSpMkLst>
            <pc:docMk/>
            <pc:sldMk cId="0" sldId="258"/>
            <ac:cxnSpMk id="129" creationId="{00000000-0000-0000-0000-000000000000}"/>
          </ac:cxnSpMkLst>
        </pc:cxnChg>
      </pc:sldChg>
      <pc:sldChg chg="delSp modSp mod">
        <pc:chgData name="장 진" userId="9dbf4034ae4464ad" providerId="LiveId" clId="{93ACDB3E-D8B9-49F3-A998-60203BA6F435}" dt="2022-01-23T14:35:11.212" v="634" actId="1076"/>
        <pc:sldMkLst>
          <pc:docMk/>
          <pc:sldMk cId="0" sldId="259"/>
        </pc:sldMkLst>
        <pc:spChg chg="mod">
          <ac:chgData name="장 진" userId="9dbf4034ae4464ad" providerId="LiveId" clId="{93ACDB3E-D8B9-49F3-A998-60203BA6F435}" dt="2022-01-23T13:56:33.291" v="419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장 진" userId="9dbf4034ae4464ad" providerId="LiveId" clId="{93ACDB3E-D8B9-49F3-A998-60203BA6F435}" dt="2022-01-23T13:38:34.873" v="59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장 진" userId="9dbf4034ae4464ad" providerId="LiveId" clId="{93ACDB3E-D8B9-49F3-A998-60203BA6F435}" dt="2022-01-23T13:56:45.597" v="440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장 진" userId="9dbf4034ae4464ad" providerId="LiveId" clId="{93ACDB3E-D8B9-49F3-A998-60203BA6F435}" dt="2022-01-23T13:38:36.622" v="61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장 진" userId="9dbf4034ae4464ad" providerId="LiveId" clId="{93ACDB3E-D8B9-49F3-A998-60203BA6F435}" dt="2022-01-23T13:55:45.522" v="397" actId="1076"/>
          <ac:spMkLst>
            <pc:docMk/>
            <pc:sldMk cId="0" sldId="259"/>
            <ac:spMk id="181" creationId="{00000000-0000-0000-0000-000000000000}"/>
          </ac:spMkLst>
        </pc:spChg>
        <pc:grpChg chg="mod">
          <ac:chgData name="장 진" userId="9dbf4034ae4464ad" providerId="LiveId" clId="{93ACDB3E-D8B9-49F3-A998-60203BA6F435}" dt="2022-01-23T14:35:11.212" v="634" actId="1076"/>
          <ac:grpSpMkLst>
            <pc:docMk/>
            <pc:sldMk cId="0" sldId="259"/>
            <ac:grpSpMk id="160" creationId="{00000000-0000-0000-0000-000000000000}"/>
          </ac:grpSpMkLst>
        </pc:grpChg>
        <pc:grpChg chg="mod">
          <ac:chgData name="장 진" userId="9dbf4034ae4464ad" providerId="LiveId" clId="{93ACDB3E-D8B9-49F3-A998-60203BA6F435}" dt="2022-01-23T13:56:18.661" v="399" actId="1076"/>
          <ac:grpSpMkLst>
            <pc:docMk/>
            <pc:sldMk cId="0" sldId="259"/>
            <ac:grpSpMk id="164" creationId="{00000000-0000-0000-0000-000000000000}"/>
          </ac:grpSpMkLst>
        </pc:grpChg>
        <pc:cxnChg chg="mod">
          <ac:chgData name="장 진" userId="9dbf4034ae4464ad" providerId="LiveId" clId="{93ACDB3E-D8B9-49F3-A998-60203BA6F435}" dt="2022-01-23T14:35:07.335" v="632" actId="1076"/>
          <ac:cxnSpMkLst>
            <pc:docMk/>
            <pc:sldMk cId="0" sldId="259"/>
            <ac:cxnSpMk id="5" creationId="{00000000-0000-0000-0000-000000000000}"/>
          </ac:cxnSpMkLst>
        </pc:cxnChg>
        <pc:cxnChg chg="del mod">
          <ac:chgData name="장 진" userId="9dbf4034ae4464ad" providerId="LiveId" clId="{93ACDB3E-D8B9-49F3-A998-60203BA6F435}" dt="2022-01-23T13:55:36.702" v="396" actId="478"/>
          <ac:cxnSpMkLst>
            <pc:docMk/>
            <pc:sldMk cId="0" sldId="259"/>
            <ac:cxnSpMk id="7" creationId="{00000000-0000-0000-0000-000000000000}"/>
          </ac:cxnSpMkLst>
        </pc:cxnChg>
        <pc:cxnChg chg="del mod">
          <ac:chgData name="장 진" userId="9dbf4034ae4464ad" providerId="LiveId" clId="{93ACDB3E-D8B9-49F3-A998-60203BA6F435}" dt="2022-01-23T13:55:35.486" v="394" actId="478"/>
          <ac:cxnSpMkLst>
            <pc:docMk/>
            <pc:sldMk cId="0" sldId="259"/>
            <ac:cxnSpMk id="8" creationId="{00000000-0000-0000-0000-000000000000}"/>
          </ac:cxnSpMkLst>
        </pc:cxnChg>
        <pc:cxnChg chg="mod">
          <ac:chgData name="장 진" userId="9dbf4034ae4464ad" providerId="LiveId" clId="{93ACDB3E-D8B9-49F3-A998-60203BA6F435}" dt="2022-01-23T13:55:45.522" v="397" actId="1076"/>
          <ac:cxnSpMkLst>
            <pc:docMk/>
            <pc:sldMk cId="0" sldId="259"/>
            <ac:cxnSpMk id="63" creationId="{00000000-0000-0000-0000-000000000000}"/>
          </ac:cxnSpMkLst>
        </pc:cxnChg>
      </pc:sldChg>
      <pc:sldChg chg="modSp mod">
        <pc:chgData name="장 진" userId="9dbf4034ae4464ad" providerId="LiveId" clId="{93ACDB3E-D8B9-49F3-A998-60203BA6F435}" dt="2022-01-23T13:38:49.717" v="66" actId="1076"/>
        <pc:sldMkLst>
          <pc:docMk/>
          <pc:sldMk cId="0" sldId="260"/>
        </pc:sldMkLst>
        <pc:spChg chg="mod">
          <ac:chgData name="장 진" userId="9dbf4034ae4464ad" providerId="LiveId" clId="{93ACDB3E-D8B9-49F3-A998-60203BA6F435}" dt="2022-01-23T13:38:49.717" v="66" actId="1076"/>
          <ac:spMkLst>
            <pc:docMk/>
            <pc:sldMk cId="0" sldId="260"/>
            <ac:spMk id="188" creationId="{00000000-0000-0000-0000-000000000000}"/>
          </ac:spMkLst>
        </pc:spChg>
      </pc:sldChg>
      <pc:sldChg chg="modSp mod">
        <pc:chgData name="장 진" userId="9dbf4034ae4464ad" providerId="LiveId" clId="{93ACDB3E-D8B9-49F3-A998-60203BA6F435}" dt="2022-01-23T13:38:56.103" v="68" actId="1076"/>
        <pc:sldMkLst>
          <pc:docMk/>
          <pc:sldMk cId="0" sldId="261"/>
        </pc:sldMkLst>
        <pc:spChg chg="mod">
          <ac:chgData name="장 진" userId="9dbf4034ae4464ad" providerId="LiveId" clId="{93ACDB3E-D8B9-49F3-A998-60203BA6F435}" dt="2022-01-23T13:38:56.103" v="68" actId="1076"/>
          <ac:spMkLst>
            <pc:docMk/>
            <pc:sldMk cId="0" sldId="261"/>
            <ac:spMk id="196" creationId="{00000000-0000-0000-0000-000000000000}"/>
          </ac:spMkLst>
        </pc:spChg>
      </pc:sldChg>
      <pc:sldChg chg="delSp modSp mod">
        <pc:chgData name="장 진" userId="9dbf4034ae4464ad" providerId="LiveId" clId="{93ACDB3E-D8B9-49F3-A998-60203BA6F435}" dt="2022-01-23T13:39:00.484" v="70" actId="478"/>
        <pc:sldMkLst>
          <pc:docMk/>
          <pc:sldMk cId="0" sldId="262"/>
        </pc:sldMkLst>
        <pc:spChg chg="del mod">
          <ac:chgData name="장 진" userId="9dbf4034ae4464ad" providerId="LiveId" clId="{93ACDB3E-D8B9-49F3-A998-60203BA6F435}" dt="2022-01-23T13:39:00.484" v="70" actId="478"/>
          <ac:spMkLst>
            <pc:docMk/>
            <pc:sldMk cId="0" sldId="262"/>
            <ac:spMk id="2" creationId="{00000000-0000-0000-0000-000000000000}"/>
          </ac:spMkLst>
        </pc:spChg>
      </pc:sldChg>
      <pc:sldChg chg="delSp modSp mod">
        <pc:chgData name="장 진" userId="9dbf4034ae4464ad" providerId="LiveId" clId="{93ACDB3E-D8B9-49F3-A998-60203BA6F435}" dt="2022-01-23T13:39:08.164" v="76" actId="1076"/>
        <pc:sldMkLst>
          <pc:docMk/>
          <pc:sldMk cId="0" sldId="263"/>
        </pc:sldMkLst>
        <pc:spChg chg="del mod">
          <ac:chgData name="장 진" userId="9dbf4034ae4464ad" providerId="LiveId" clId="{93ACDB3E-D8B9-49F3-A998-60203BA6F435}" dt="2022-01-23T13:39:03.875" v="72" actId="478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장 진" userId="9dbf4034ae4464ad" providerId="LiveId" clId="{93ACDB3E-D8B9-49F3-A998-60203BA6F435}" dt="2022-01-23T13:39:05.968" v="74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장 진" userId="9dbf4034ae4464ad" providerId="LiveId" clId="{93ACDB3E-D8B9-49F3-A998-60203BA6F435}" dt="2022-01-23T13:39:08.164" v="76" actId="1076"/>
          <ac:spMkLst>
            <pc:docMk/>
            <pc:sldMk cId="0" sldId="263"/>
            <ac:spMk id="234" creationId="{00000000-0000-0000-0000-000000000000}"/>
          </ac:spMkLst>
        </pc:spChg>
      </pc:sldChg>
      <pc:sldChg chg="delSp modSp mod">
        <pc:chgData name="장 진" userId="9dbf4034ae4464ad" providerId="LiveId" clId="{93ACDB3E-D8B9-49F3-A998-60203BA6F435}" dt="2022-01-23T13:39:18.423" v="80" actId="478"/>
        <pc:sldMkLst>
          <pc:docMk/>
          <pc:sldMk cId="0" sldId="265"/>
        </pc:sldMkLst>
        <pc:spChg chg="del mod">
          <ac:chgData name="장 진" userId="9dbf4034ae4464ad" providerId="LiveId" clId="{93ACDB3E-D8B9-49F3-A998-60203BA6F435}" dt="2022-01-23T13:39:18.423" v="80" actId="478"/>
          <ac:spMkLst>
            <pc:docMk/>
            <pc:sldMk cId="0" sldId="265"/>
            <ac:spMk id="3" creationId="{00000000-0000-0000-0000-000000000000}"/>
          </ac:spMkLst>
        </pc:spChg>
        <pc:spChg chg="mod">
          <ac:chgData name="장 진" userId="9dbf4034ae4464ad" providerId="LiveId" clId="{93ACDB3E-D8B9-49F3-A998-60203BA6F435}" dt="2022-01-23T13:39:16.788" v="78" actId="1076"/>
          <ac:spMkLst>
            <pc:docMk/>
            <pc:sldMk cId="0" sldId="265"/>
            <ac:spMk id="273" creationId="{00000000-0000-0000-0000-000000000000}"/>
          </ac:spMkLst>
        </pc:spChg>
      </pc:sldChg>
      <pc:sldChg chg="modSp mod">
        <pc:chgData name="장 진" userId="9dbf4034ae4464ad" providerId="LiveId" clId="{93ACDB3E-D8B9-49F3-A998-60203BA6F435}" dt="2022-01-23T13:39:36.545" v="82" actId="1076"/>
        <pc:sldMkLst>
          <pc:docMk/>
          <pc:sldMk cId="0" sldId="266"/>
        </pc:sldMkLst>
        <pc:spChg chg="mod">
          <ac:chgData name="장 진" userId="9dbf4034ae4464ad" providerId="LiveId" clId="{93ACDB3E-D8B9-49F3-A998-60203BA6F435}" dt="2022-01-23T13:39:36.545" v="82" actId="1076"/>
          <ac:spMkLst>
            <pc:docMk/>
            <pc:sldMk cId="0" sldId="266"/>
            <ac:spMk id="279" creationId="{00000000-0000-0000-0000-000000000000}"/>
          </ac:spMkLst>
        </pc:spChg>
      </pc:sldChg>
      <pc:sldChg chg="delSp modSp mod">
        <pc:chgData name="장 진" userId="9dbf4034ae4464ad" providerId="LiveId" clId="{93ACDB3E-D8B9-49F3-A998-60203BA6F435}" dt="2022-01-23T13:39:42.860" v="86" actId="1076"/>
        <pc:sldMkLst>
          <pc:docMk/>
          <pc:sldMk cId="0" sldId="267"/>
        </pc:sldMkLst>
        <pc:spChg chg="del mod">
          <ac:chgData name="장 진" userId="9dbf4034ae4464ad" providerId="LiveId" clId="{93ACDB3E-D8B9-49F3-A998-60203BA6F435}" dt="2022-01-23T13:39:39.793" v="84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장 진" userId="9dbf4034ae4464ad" providerId="LiveId" clId="{93ACDB3E-D8B9-49F3-A998-60203BA6F435}" dt="2022-01-23T13:39:42.860" v="86" actId="1076"/>
          <ac:spMkLst>
            <pc:docMk/>
            <pc:sldMk cId="0" sldId="267"/>
            <ac:spMk id="298" creationId="{00000000-0000-0000-0000-000000000000}"/>
          </ac:spMkLst>
        </pc:spChg>
      </pc:sldChg>
      <pc:sldChg chg="modSp mod">
        <pc:chgData name="장 진" userId="9dbf4034ae4464ad" providerId="LiveId" clId="{93ACDB3E-D8B9-49F3-A998-60203BA6F435}" dt="2022-01-23T13:39:58.581" v="91" actId="1076"/>
        <pc:sldMkLst>
          <pc:docMk/>
          <pc:sldMk cId="0" sldId="268"/>
        </pc:sldMkLst>
        <pc:spChg chg="mod">
          <ac:chgData name="장 진" userId="9dbf4034ae4464ad" providerId="LiveId" clId="{93ACDB3E-D8B9-49F3-A998-60203BA6F435}" dt="2022-01-23T13:39:50.723" v="90" actId="1076"/>
          <ac:spMkLst>
            <pc:docMk/>
            <pc:sldMk cId="0" sldId="268"/>
            <ac:spMk id="311" creationId="{00000000-0000-0000-0000-000000000000}"/>
          </ac:spMkLst>
        </pc:spChg>
        <pc:grpChg chg="mod">
          <ac:chgData name="장 진" userId="9dbf4034ae4464ad" providerId="LiveId" clId="{93ACDB3E-D8B9-49F3-A998-60203BA6F435}" dt="2022-01-23T13:39:58.581" v="91" actId="1076"/>
          <ac:grpSpMkLst>
            <pc:docMk/>
            <pc:sldMk cId="0" sldId="268"/>
            <ac:grpSpMk id="313" creationId="{00000000-0000-0000-0000-000000000000}"/>
          </ac:grpSpMkLst>
        </pc:grpChg>
      </pc:sldChg>
      <pc:sldChg chg="addSp delSp modSp mod">
        <pc:chgData name="장 진" userId="9dbf4034ae4464ad" providerId="LiveId" clId="{93ACDB3E-D8B9-49F3-A998-60203BA6F435}" dt="2022-01-23T13:40:13.015" v="111"/>
        <pc:sldMkLst>
          <pc:docMk/>
          <pc:sldMk cId="0" sldId="269"/>
        </pc:sldMkLst>
        <pc:spChg chg="add del mod">
          <ac:chgData name="장 진" userId="9dbf4034ae4464ad" providerId="LiveId" clId="{93ACDB3E-D8B9-49F3-A998-60203BA6F435}" dt="2022-01-23T13:35:10.538" v="15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장 진" userId="9dbf4034ae4464ad" providerId="LiveId" clId="{93ACDB3E-D8B9-49F3-A998-60203BA6F435}" dt="2022-01-23T13:40:13.015" v="111"/>
          <ac:spMkLst>
            <pc:docMk/>
            <pc:sldMk cId="0" sldId="269"/>
            <ac:spMk id="3" creationId="{00000000-0000-0000-0000-000000000000}"/>
          </ac:spMkLst>
        </pc:spChg>
        <pc:spChg chg="del">
          <ac:chgData name="장 진" userId="9dbf4034ae4464ad" providerId="LiveId" clId="{93ACDB3E-D8B9-49F3-A998-60203BA6F435}" dt="2022-01-23T13:36:45.017" v="24" actId="478"/>
          <ac:spMkLst>
            <pc:docMk/>
            <pc:sldMk cId="0" sldId="269"/>
            <ac:spMk id="6" creationId="{00000000-0000-0000-0000-000000000000}"/>
          </ac:spMkLst>
        </pc:spChg>
      </pc:sldChg>
      <pc:sldChg chg="delSp modSp mod">
        <pc:chgData name="장 진" userId="9dbf4034ae4464ad" providerId="LiveId" clId="{93ACDB3E-D8B9-49F3-A998-60203BA6F435}" dt="2022-01-23T13:37:32.414" v="33" actId="478"/>
        <pc:sldMkLst>
          <pc:docMk/>
          <pc:sldMk cId="0" sldId="278"/>
        </pc:sldMkLst>
        <pc:spChg chg="del mod">
          <ac:chgData name="장 진" userId="9dbf4034ae4464ad" providerId="LiveId" clId="{93ACDB3E-D8B9-49F3-A998-60203BA6F435}" dt="2022-01-23T13:37:32.414" v="33" actId="478"/>
          <ac:spMkLst>
            <pc:docMk/>
            <pc:sldMk cId="0" sldId="278"/>
            <ac:spMk id="2" creationId="{00000000-0000-0000-0000-000000000000}"/>
          </ac:spMkLst>
        </pc:spChg>
      </pc:sldChg>
      <pc:sldChg chg="delSp modSp mod">
        <pc:chgData name="장 진" userId="9dbf4034ae4464ad" providerId="LiveId" clId="{93ACDB3E-D8B9-49F3-A998-60203BA6F435}" dt="2022-01-23T13:37:37.997" v="35" actId="478"/>
        <pc:sldMkLst>
          <pc:docMk/>
          <pc:sldMk cId="0" sldId="279"/>
        </pc:sldMkLst>
        <pc:spChg chg="del mod">
          <ac:chgData name="장 진" userId="9dbf4034ae4464ad" providerId="LiveId" clId="{93ACDB3E-D8B9-49F3-A998-60203BA6F435}" dt="2022-01-23T13:37:37.997" v="35" actId="478"/>
          <ac:spMkLst>
            <pc:docMk/>
            <pc:sldMk cId="0" sldId="279"/>
            <ac:spMk id="2" creationId="{00000000-0000-0000-0000-000000000000}"/>
          </ac:spMkLst>
        </pc:spChg>
      </pc:sldChg>
      <pc:sldChg chg="delSp modSp mod">
        <pc:chgData name="장 진" userId="9dbf4034ae4464ad" providerId="LiveId" clId="{93ACDB3E-D8B9-49F3-A998-60203BA6F435}" dt="2022-01-23T13:37:51.850" v="41" actId="1076"/>
        <pc:sldMkLst>
          <pc:docMk/>
          <pc:sldMk cId="0" sldId="281"/>
        </pc:sldMkLst>
        <pc:spChg chg="del mod">
          <ac:chgData name="장 진" userId="9dbf4034ae4464ad" providerId="LiveId" clId="{93ACDB3E-D8B9-49F3-A998-60203BA6F435}" dt="2022-01-23T13:35:23.296" v="17" actId="478"/>
          <ac:spMkLst>
            <pc:docMk/>
            <pc:sldMk cId="0" sldId="281"/>
            <ac:spMk id="2" creationId="{00000000-0000-0000-0000-000000000000}"/>
          </ac:spMkLst>
        </pc:spChg>
        <pc:spChg chg="mod">
          <ac:chgData name="장 진" userId="9dbf4034ae4464ad" providerId="LiveId" clId="{93ACDB3E-D8B9-49F3-A998-60203BA6F435}" dt="2022-01-23T13:37:51.850" v="41" actId="1076"/>
          <ac:spMkLst>
            <pc:docMk/>
            <pc:sldMk cId="0" sldId="281"/>
            <ac:spMk id="445" creationId="{00000000-0000-0000-0000-000000000000}"/>
          </ac:spMkLst>
        </pc:spChg>
      </pc:sldChg>
      <pc:sldChg chg="delSp modSp mod">
        <pc:chgData name="장 진" userId="9dbf4034ae4464ad" providerId="LiveId" clId="{93ACDB3E-D8B9-49F3-A998-60203BA6F435}" dt="2022-01-23T13:37:48.498" v="39" actId="1076"/>
        <pc:sldMkLst>
          <pc:docMk/>
          <pc:sldMk cId="0" sldId="282"/>
        </pc:sldMkLst>
        <pc:spChg chg="del mod">
          <ac:chgData name="장 진" userId="9dbf4034ae4464ad" providerId="LiveId" clId="{93ACDB3E-D8B9-49F3-A998-60203BA6F435}" dt="2022-01-23T13:37:42.882" v="37" actId="478"/>
          <ac:spMkLst>
            <pc:docMk/>
            <pc:sldMk cId="0" sldId="282"/>
            <ac:spMk id="2" creationId="{00000000-0000-0000-0000-000000000000}"/>
          </ac:spMkLst>
        </pc:spChg>
        <pc:spChg chg="mod">
          <ac:chgData name="장 진" userId="9dbf4034ae4464ad" providerId="LiveId" clId="{93ACDB3E-D8B9-49F3-A998-60203BA6F435}" dt="2022-01-23T13:37:48.498" v="39" actId="1076"/>
          <ac:spMkLst>
            <pc:docMk/>
            <pc:sldMk cId="0" sldId="282"/>
            <ac:spMk id="6" creationId="{33E019F4-4D10-49D1-A310-4CAEBFF3315B}"/>
          </ac:spMkLst>
        </pc:spChg>
      </pc:sldChg>
      <pc:sldChg chg="delSp modSp mod">
        <pc:chgData name="장 진" userId="9dbf4034ae4464ad" providerId="LiveId" clId="{93ACDB3E-D8B9-49F3-A998-60203BA6F435}" dt="2022-01-23T13:37:56.819" v="43" actId="478"/>
        <pc:sldMkLst>
          <pc:docMk/>
          <pc:sldMk cId="0" sldId="283"/>
        </pc:sldMkLst>
        <pc:graphicFrameChg chg="del mod">
          <ac:chgData name="장 진" userId="9dbf4034ae4464ad" providerId="LiveId" clId="{93ACDB3E-D8B9-49F3-A998-60203BA6F435}" dt="2022-01-23T13:37:56.819" v="43" actId="478"/>
          <ac:graphicFrameMkLst>
            <pc:docMk/>
            <pc:sldMk cId="0" sldId="283"/>
            <ac:graphicFrameMk id="2" creationId="{00000000-0000-0000-0000-000000000000}"/>
          </ac:graphicFrameMkLst>
        </pc:graphicFrameChg>
      </pc:sldChg>
      <pc:sldChg chg="modSp mod">
        <pc:chgData name="장 진" userId="9dbf4034ae4464ad" providerId="LiveId" clId="{93ACDB3E-D8B9-49F3-A998-60203BA6F435}" dt="2022-01-23T13:38:02.652" v="45" actId="1076"/>
        <pc:sldMkLst>
          <pc:docMk/>
          <pc:sldMk cId="0" sldId="284"/>
        </pc:sldMkLst>
        <pc:graphicFrameChg chg="mod">
          <ac:chgData name="장 진" userId="9dbf4034ae4464ad" providerId="LiveId" clId="{93ACDB3E-D8B9-49F3-A998-60203BA6F435}" dt="2022-01-23T13:38:02.652" v="45" actId="1076"/>
          <ac:graphicFrameMkLst>
            <pc:docMk/>
            <pc:sldMk cId="0" sldId="284"/>
            <ac:graphicFrameMk id="12" creationId="{61157C4F-633E-4DF3-B86F-01D8BF3ACD98}"/>
          </ac:graphicFrameMkLst>
        </pc:graphicFrameChg>
      </pc:sldChg>
      <pc:sldChg chg="delSp modSp mod">
        <pc:chgData name="장 진" userId="9dbf4034ae4464ad" providerId="LiveId" clId="{93ACDB3E-D8B9-49F3-A998-60203BA6F435}" dt="2022-01-23T13:38:14.348" v="49" actId="478"/>
        <pc:sldMkLst>
          <pc:docMk/>
          <pc:sldMk cId="0" sldId="286"/>
        </pc:sldMkLst>
        <pc:spChg chg="del mod">
          <ac:chgData name="장 진" userId="9dbf4034ae4464ad" providerId="LiveId" clId="{93ACDB3E-D8B9-49F3-A998-60203BA6F435}" dt="2022-01-23T13:38:14.348" v="49" actId="478"/>
          <ac:spMkLst>
            <pc:docMk/>
            <pc:sldMk cId="0" sldId="286"/>
            <ac:spMk id="5" creationId="{00000000-0000-0000-0000-000000000000}"/>
          </ac:spMkLst>
        </pc:spChg>
        <pc:graphicFrameChg chg="del modGraphic">
          <ac:chgData name="장 진" userId="9dbf4034ae4464ad" providerId="LiveId" clId="{93ACDB3E-D8B9-49F3-A998-60203BA6F435}" dt="2022-01-22T13:53:53.365" v="5" actId="478"/>
          <ac:graphicFrameMkLst>
            <pc:docMk/>
            <pc:sldMk cId="0" sldId="286"/>
            <ac:graphicFrameMk id="3" creationId="{00000000-0000-0000-0000-000000000000}"/>
          </ac:graphicFrameMkLst>
        </pc:graphicFrameChg>
        <pc:graphicFrameChg chg="mod modGraphic">
          <ac:chgData name="장 진" userId="9dbf4034ae4464ad" providerId="LiveId" clId="{93ACDB3E-D8B9-49F3-A998-60203BA6F435}" dt="2022-01-23T13:38:12.138" v="47" actId="1076"/>
          <ac:graphicFrameMkLst>
            <pc:docMk/>
            <pc:sldMk cId="0" sldId="286"/>
            <ac:graphicFrameMk id="6" creationId="{254CCABF-EC35-4C58-A7AC-0A1F4C9BD665}"/>
          </ac:graphicFrameMkLst>
        </pc:graphicFrameChg>
        <pc:graphicFrameChg chg="del">
          <ac:chgData name="장 진" userId="9dbf4034ae4464ad" providerId="LiveId" clId="{93ACDB3E-D8B9-49F3-A998-60203BA6F435}" dt="2022-01-22T13:53:56.428" v="6" actId="478"/>
          <ac:graphicFrameMkLst>
            <pc:docMk/>
            <pc:sldMk cId="0" sldId="286"/>
            <ac:graphicFrameMk id="481" creationId="{00000000-0000-0000-0000-000000000000}"/>
          </ac:graphicFrameMkLst>
        </pc:graphicFrameChg>
      </pc:sldChg>
      <pc:sldChg chg="delSp modSp mod">
        <pc:chgData name="장 진" userId="9dbf4034ae4464ad" providerId="LiveId" clId="{93ACDB3E-D8B9-49F3-A998-60203BA6F435}" dt="2022-01-23T13:38:19.453" v="51" actId="1076"/>
        <pc:sldMkLst>
          <pc:docMk/>
          <pc:sldMk cId="0" sldId="289"/>
        </pc:sldMkLst>
        <pc:spChg chg="del mod">
          <ac:chgData name="장 진" userId="9dbf4034ae4464ad" providerId="LiveId" clId="{93ACDB3E-D8B9-49F3-A998-60203BA6F435}" dt="2022-01-22T13:52:54.563" v="1" actId="478"/>
          <ac:spMkLst>
            <pc:docMk/>
            <pc:sldMk cId="0" sldId="289"/>
            <ac:spMk id="2" creationId="{00000000-0000-0000-0000-000000000000}"/>
          </ac:spMkLst>
        </pc:spChg>
        <pc:spChg chg="mod">
          <ac:chgData name="장 진" userId="9dbf4034ae4464ad" providerId="LiveId" clId="{93ACDB3E-D8B9-49F3-A998-60203BA6F435}" dt="2022-01-23T13:38:19.453" v="51" actId="1076"/>
          <ac:spMkLst>
            <pc:docMk/>
            <pc:sldMk cId="0" sldId="289"/>
            <ac:spMk id="502" creationId="{00000000-0000-0000-0000-000000000000}"/>
          </ac:spMkLst>
        </pc:spChg>
      </pc:sldChg>
      <pc:sldChg chg="modSp mod">
        <pc:chgData name="장 진" userId="9dbf4034ae4464ad" providerId="LiveId" clId="{93ACDB3E-D8B9-49F3-A998-60203BA6F435}" dt="2022-01-23T14:04:03.134" v="465" actId="1076"/>
        <pc:sldMkLst>
          <pc:docMk/>
          <pc:sldMk cId="1935234164" sldId="290"/>
        </pc:sldMkLst>
        <pc:spChg chg="mod">
          <ac:chgData name="장 진" userId="9dbf4034ae4464ad" providerId="LiveId" clId="{93ACDB3E-D8B9-49F3-A998-60203BA6F435}" dt="2022-01-23T14:04:03.134" v="465" actId="1076"/>
          <ac:spMkLst>
            <pc:docMk/>
            <pc:sldMk cId="1935234164" sldId="290"/>
            <ac:spMk id="37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BE628-6E4E-483A-B3D5-EAB6C8BA4985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AAC48-506E-4722-8F0A-2217B133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0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43d99862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443d99862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443d99862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0443d99862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a182519b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0a182519b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커널 - 네트워크 공유 메모리가 위 방식과 어떻게 달라서 단점이 완화되는지 서술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a6707c3a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cfa6707c3a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커널 - 네트워크 공유 메모리가 위 방식과 어떻게 달라서 단점이 완화되는지 서술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443d99862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10443d99862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a6707c3a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cfa6707c3a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443d9986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0443d9986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443d9986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0443d99862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46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443d99862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10443d99862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443d99862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10443d99862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31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443d99862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10443d99862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43d99862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443d99862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300" dirty="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3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해당 과정을 수행하며 데이터의 전송과정에 여러 비효율적인 과정이 일어난다.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afd80610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afd80610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443d99862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g10443d99862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A 클래스</a:t>
            </a:r>
            <a:endParaRPr sz="15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ko" sz="1050" b="1" dirty="0">
                <a:solidFill>
                  <a:srgbClr val="202122"/>
                </a:solidFill>
                <a:highlight>
                  <a:srgbClr val="FFFFFF"/>
                </a:highlight>
              </a:rPr>
              <a:t>A Class</a:t>
            </a:r>
            <a:r>
              <a:rPr lang="ko" sz="1050" dirty="0">
                <a:solidFill>
                  <a:srgbClr val="202122"/>
                </a:solidFill>
                <a:highlight>
                  <a:srgbClr val="FFFFFF"/>
                </a:highlight>
              </a:rPr>
              <a:t>는 최고위의 Class로서, 1~126 (0, 127 예약됨)범위의 IP주소를 가진다. 두 번째, 세 번째 그리고 네 번째 단위의 세 숫자는 A Class가 자유롭게 네트워크 사용자에게 부여가 가능한 아이피이다.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10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B 클래스</a:t>
            </a:r>
            <a:endParaRPr sz="15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ko" sz="1050" b="1" dirty="0">
                <a:solidFill>
                  <a:srgbClr val="202122"/>
                </a:solidFill>
                <a:highlight>
                  <a:srgbClr val="FFFFFF"/>
                </a:highlight>
              </a:rPr>
              <a:t>B Class</a:t>
            </a:r>
            <a:r>
              <a:rPr lang="ko" sz="1050" dirty="0">
                <a:solidFill>
                  <a:srgbClr val="202122"/>
                </a:solidFill>
                <a:highlight>
                  <a:srgbClr val="FFFFFF"/>
                </a:highlight>
              </a:rPr>
              <a:t>는 두 번째로 높은 단위의 Class로써, 아이피 구성에서 첫 번째 단위의 세 숫자는 128 - 191 가운데 하나를 가지며 (위의 예에서 181), 두 번째 단위의 세 숫자는 B Class가 접속할 수 있는 네트워크를 지시한다.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105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 b="1" dirty="0">
                <a:solidFill>
                  <a:schemeClr val="dk1"/>
                </a:solidFill>
                <a:highlight>
                  <a:srgbClr val="FFFFFF"/>
                </a:highlight>
              </a:rPr>
              <a:t>C 클래스</a:t>
            </a:r>
            <a:endParaRPr sz="15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ko" sz="1050" b="1" dirty="0">
                <a:solidFill>
                  <a:srgbClr val="202122"/>
                </a:solidFill>
                <a:highlight>
                  <a:srgbClr val="FFFFFF"/>
                </a:highlight>
              </a:rPr>
              <a:t>C Class</a:t>
            </a:r>
            <a:r>
              <a:rPr lang="ko" sz="1050" dirty="0">
                <a:solidFill>
                  <a:srgbClr val="202122"/>
                </a:solidFill>
                <a:highlight>
                  <a:srgbClr val="FFFFFF"/>
                </a:highlight>
              </a:rPr>
              <a:t>는 최하위의 Class로서, 아이피 구성에서 첫 번째 단위의 세 숫자는 192 -223 가운데 하나를 가지며 (위의 예에서 221), 두 번째와 세 번째 단위의 세 숫자는 C Class가 접속할 수 있는 네트워크를 지시한다. C Class가 자유로이 부여할 수 있는 아이피는 마지막 네 번째 단위의 254 개이다. (2개는 예약)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afd8061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afd8061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afd8061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afd8061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443d9986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443d9986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afd806100_5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afd806100_5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443d99862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50" dirty="0">
                <a:solidFill>
                  <a:srgbClr val="DCDDDE"/>
                </a:solidFill>
                <a:latin typeface="Malgun Gothic"/>
                <a:ea typeface="Malgun Gothic"/>
                <a:cs typeface="Malgun Gothic"/>
                <a:sym typeface="Malgun Gothic"/>
              </a:rPr>
              <a:t>340간 2823구 6692양 0938자 4634해 6337경 4607조 4317억 6821만 1456</a:t>
            </a:r>
            <a:endParaRPr dirty="0"/>
          </a:p>
        </p:txBody>
      </p:sp>
      <p:sp>
        <p:nvSpPr>
          <p:cNvPr id="441" name="Google Shape;441;g10443d99862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Google Shape;442;g10443d99862_2_162:notes"/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50" dirty="0">
                <a:solidFill>
                  <a:srgbClr val="DCDDDE"/>
                </a:solidFill>
                <a:latin typeface="Malgun Gothic"/>
                <a:ea typeface="Malgun Gothic"/>
                <a:cs typeface="Malgun Gothic"/>
                <a:sym typeface="Malgun Gothic"/>
              </a:rPr>
              <a:t>340간 2823구 6692양 0938자 4634해 6337경 4607조 4317억 6821만 1456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443d99862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443d99862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443d99862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443d99862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443d99862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443d99862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50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43d99862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0443d99862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afd80610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afd80610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443d9986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0443d99862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443d99862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10443d99862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443d9986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0443d99862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20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43d99862_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43d99862_7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43d99862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0443d99862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afd806100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10afd806100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fa6707c3a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fa6707c3a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fa6707b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fa6707b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443d99862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0443d99862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각 종류에 대한 그림 / 추가 설명 필요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989556"/>
            <a:ext cx="8520600" cy="382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find.or.kr/WZIN/jugidong/1167/116701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enceon.kisti.re.kr/commons/util/originalView.do?cn=JAKO200826835631194&amp;oCn=JAKO200826835631194&amp;dbt=JAKO&amp;journal=NJOU00564564" TargetMode="External"/><Relationship Id="rId5" Type="http://schemas.openxmlformats.org/officeDocument/2006/relationships/hyperlink" Target="http://www.solway.co.kr/bbs/board.php?bo_table=card_toe&amp;sca=100G" TargetMode="External"/><Relationship Id="rId4" Type="http://schemas.openxmlformats.org/officeDocument/2006/relationships/hyperlink" Target="https://www.koreascience.or.kr/article/CFKO200221138087172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94%8C%EB%9F%AC%EA%B7%B8_%EC%95%A4_%ED%94%8C%EB%A0%88%EC%9D%B4" TargetMode="External"/><Relationship Id="rId3" Type="http://schemas.openxmlformats.org/officeDocument/2006/relationships/hyperlink" Target="https://ko.wikipedia.org/wiki/IPv4" TargetMode="External"/><Relationship Id="rId7" Type="http://schemas.openxmlformats.org/officeDocument/2006/relationships/hyperlink" Target="https://datatracker.ietf.org/doc/html/rfc820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tword.co.kr/test/view/view.php?m_temp1=883" TargetMode="External"/><Relationship Id="rId11" Type="http://schemas.openxmlformats.org/officeDocument/2006/relationships/hyperlink" Target="https://&#54620;&#44397;&#51064;&#53552;&#45367;&#51221;&#48372;&#49468;&#53552;.&#54620;&#44397;/" TargetMode="External"/><Relationship Id="rId5" Type="http://schemas.openxmlformats.org/officeDocument/2006/relationships/hyperlink" Target="https://ko.wikipedia.org/wiki/IPv6" TargetMode="External"/><Relationship Id="rId10" Type="http://schemas.openxmlformats.org/officeDocument/2006/relationships/hyperlink" Target="https://www.google.com/intl/en/ipv6/statistics.html#tab=per-country-ipv6-adoption&amp;tab=per-country-ipv6-adoption" TargetMode="External"/><Relationship Id="rId4" Type="http://schemas.openxmlformats.org/officeDocument/2006/relationships/hyperlink" Target="http://www.ktword.co.kr/test/view/view.php?m_temp1=1859&amp;id=425" TargetMode="External"/><Relationship Id="rId9" Type="http://schemas.openxmlformats.org/officeDocument/2006/relationships/hyperlink" Target="https://www.copyright.or.kr/information-materials/dictionary/view.do?glossaryNo=221&amp;pageIndex=30&amp;searchLangType=&amp;searchkeyword=&amp;pageDisplaySize=10&amp;searchIdx=&amp;searchText=&amp;clscode=01&amp;searchTarget=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635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네트워크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72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TCP/offload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31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부분적 오프로딩의 종류</a:t>
            </a: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체크섬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오프로드</a:t>
            </a:r>
          </a:p>
          <a:p>
            <a:pPr marL="114300" indent="0">
              <a:buNone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CPU에서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담당하던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체크섬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연산을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NIC에서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대신하여 처리하는 방식</a:t>
            </a:r>
          </a:p>
          <a:p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 분할 오프로드</a:t>
            </a:r>
          </a:p>
          <a:p>
            <a:pPr marL="114300" indent="0">
              <a:buNone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OS가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전송 데이터를 MTU 사이즈로 분할하던 작업을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NIC에서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대신 처리하는 방식</a:t>
            </a:r>
          </a:p>
          <a:p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두 가지 오프로드만으로 높은 성능을 기대하기는 힘듦</a:t>
            </a:r>
          </a:p>
          <a:p>
            <a:pPr marL="114300" indent="0">
              <a:buNone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OS가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수행하던 TCP/IP 프로토콜 처리의 많은 부분을 오프로드한 TOE 제품들이 개발되고 있음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1700" y="4340275"/>
            <a:ext cx="7346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체크섬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Checksum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: 전송 도중 데이터의 값이 변경되었는지(무결성)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검사하는 값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계층에서는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체크섬을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통해 패킷의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헤더뿐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아니라 패킷 데이터 전송 시 발생하는 오류까지 검사하고 있음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 기법의 구현 방식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9" name="Google Shape;279;p35"/>
          <p:cNvSpPr txBox="1">
            <a:spLocks noGrp="1"/>
          </p:cNvSpPr>
          <p:nvPr>
            <p:ph type="body" idx="1"/>
          </p:nvPr>
        </p:nvSpPr>
        <p:spPr>
          <a:xfrm>
            <a:off x="311700" y="975424"/>
            <a:ext cx="8520600" cy="17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접근 가능한 네트워크 인터페이스 메모리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(APP -&gt; NIC)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매핑이 가능한 버퍼 관리 프로그램을 두어 사용자 영역 - NIC 카드의 메모리 영역을 매핑, 직접 접근</a:t>
            </a:r>
          </a:p>
          <a:p>
            <a:pPr marL="11430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특정한 버퍼 관리 프로그램을 사용하기 때문에 기존의 프로그램에 대해 호환성을 제공하지 못함</a:t>
            </a:r>
          </a:p>
          <a:p>
            <a:pPr marL="11430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 자체적으로 사용하는 메모리의 크기가 줄어 메모리 부족 현상이 발생</a:t>
            </a:r>
          </a:p>
        </p:txBody>
      </p:sp>
      <p:grpSp>
        <p:nvGrpSpPr>
          <p:cNvPr id="280" name="Google Shape;280;p35"/>
          <p:cNvGrpSpPr/>
          <p:nvPr/>
        </p:nvGrpSpPr>
        <p:grpSpPr>
          <a:xfrm>
            <a:off x="2013273" y="2758036"/>
            <a:ext cx="5156454" cy="2034581"/>
            <a:chOff x="958923" y="2927686"/>
            <a:chExt cx="5156454" cy="2034581"/>
          </a:xfrm>
        </p:grpSpPr>
        <p:sp>
          <p:nvSpPr>
            <p:cNvPr id="281" name="Google Shape;281;p35"/>
            <p:cNvSpPr txBox="1"/>
            <p:nvPr/>
          </p:nvSpPr>
          <p:spPr>
            <a:xfrm>
              <a:off x="2774975" y="4291957"/>
              <a:ext cx="103290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직접 접근</a:t>
              </a:r>
              <a:endParaRPr sz="14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" name="Google Shape;282;p35"/>
            <p:cNvGrpSpPr/>
            <p:nvPr/>
          </p:nvGrpSpPr>
          <p:grpSpPr>
            <a:xfrm>
              <a:off x="4497425" y="2927686"/>
              <a:ext cx="1126500" cy="1001696"/>
              <a:chOff x="6116375" y="3652959"/>
              <a:chExt cx="1126500" cy="975266"/>
            </a:xfrm>
          </p:grpSpPr>
          <p:sp>
            <p:nvSpPr>
              <p:cNvPr id="283" name="Google Shape;283;p35"/>
              <p:cNvSpPr/>
              <p:nvPr/>
            </p:nvSpPr>
            <p:spPr>
              <a:xfrm>
                <a:off x="6116375" y="3958625"/>
                <a:ext cx="1126500" cy="669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5"/>
              <p:cNvSpPr txBox="1"/>
              <p:nvPr/>
            </p:nvSpPr>
            <p:spPr>
              <a:xfrm>
                <a:off x="6116386" y="3652959"/>
                <a:ext cx="553500" cy="284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App.</a:t>
                </a:r>
                <a:endParaRPr sz="1300" b="0" i="0" u="none" strike="noStrike" cap="none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35"/>
            <p:cNvGrpSpPr/>
            <p:nvPr/>
          </p:nvGrpSpPr>
          <p:grpSpPr>
            <a:xfrm>
              <a:off x="2728174" y="2927718"/>
              <a:ext cx="1126502" cy="1001657"/>
              <a:chOff x="3411248" y="3652942"/>
              <a:chExt cx="1126502" cy="1001657"/>
            </a:xfrm>
          </p:grpSpPr>
          <p:sp>
            <p:nvSpPr>
              <p:cNvPr id="286" name="Google Shape;286;p35"/>
              <p:cNvSpPr/>
              <p:nvPr/>
            </p:nvSpPr>
            <p:spPr>
              <a:xfrm>
                <a:off x="3411250" y="3984999"/>
                <a:ext cx="1126500" cy="6696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5"/>
              <p:cNvSpPr txBox="1"/>
              <p:nvPr/>
            </p:nvSpPr>
            <p:spPr>
              <a:xfrm>
                <a:off x="3411248" y="3652942"/>
                <a:ext cx="7023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Kernel</a:t>
                </a:r>
                <a:endParaRPr sz="1300" b="0" i="0" u="none" strike="noStrike" cap="none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35"/>
            <p:cNvGrpSpPr/>
            <p:nvPr/>
          </p:nvGrpSpPr>
          <p:grpSpPr>
            <a:xfrm>
              <a:off x="958923" y="2940004"/>
              <a:ext cx="1126502" cy="977083"/>
              <a:chOff x="958923" y="3652942"/>
              <a:chExt cx="1126502" cy="977083"/>
            </a:xfrm>
          </p:grpSpPr>
          <p:sp>
            <p:nvSpPr>
              <p:cNvPr id="289" name="Google Shape;289;p35"/>
              <p:cNvSpPr/>
              <p:nvPr/>
            </p:nvSpPr>
            <p:spPr>
              <a:xfrm>
                <a:off x="958925" y="3960425"/>
                <a:ext cx="1126500" cy="669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5"/>
              <p:cNvSpPr txBox="1"/>
              <p:nvPr/>
            </p:nvSpPr>
            <p:spPr>
              <a:xfrm>
                <a:off x="958923" y="3652942"/>
                <a:ext cx="4941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NIC</a:t>
                </a:r>
                <a:endParaRPr sz="1300" b="0" i="0" u="none" strike="noStrike" cap="none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1" name="Google Shape;291;p35"/>
            <p:cNvSpPr/>
            <p:nvPr/>
          </p:nvSpPr>
          <p:spPr>
            <a:xfrm rot="5400000">
              <a:off x="2740775" y="2817875"/>
              <a:ext cx="910200" cy="32559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4768549" y="4429642"/>
              <a:ext cx="1346828" cy="532625"/>
            </a:xfrm>
            <a:prstGeom prst="rect">
              <a:avLst/>
            </a:prstGeom>
            <a:solidFill>
              <a:schemeClr val="accent4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</a:rPr>
                <a:t>관리 프로그램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286000" y="15560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" name="직사각형 1"/>
          <p:cNvSpPr/>
          <p:nvPr/>
        </p:nvSpPr>
        <p:spPr>
          <a:xfrm>
            <a:off x="2286000" y="15560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 기법의 구현 방식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311700" y="986154"/>
            <a:ext cx="8693152" cy="201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en-US" sz="1500" dirty="0">
                <a:solidFill>
                  <a:schemeClr val="tx1"/>
                </a:solidFill>
              </a:rPr>
              <a:t>커널 - 네트워크 공유 메모리</a:t>
            </a:r>
            <a:r>
              <a:rPr lang="en-US" altLang="ko-KR" dirty="0">
                <a:solidFill>
                  <a:schemeClr val="tx1"/>
                </a:solidFill>
              </a:rPr>
              <a:t>		(APP</a:t>
            </a:r>
            <a:r>
              <a:rPr lang="ko-KR" altLang="en-US" dirty="0">
                <a:solidFill>
                  <a:schemeClr val="tx1"/>
                </a:solidFill>
              </a:rPr>
              <a:t>-&gt;NIC)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사용자 접근 가능한 네트워크 인터페이스 메모리 방식의 단점을 완화하기 위한 방법</a:t>
            </a: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커널에서 </a:t>
            </a:r>
            <a:r>
              <a:rPr lang="ko-KR" altLang="en-US" dirty="0" err="1">
                <a:solidFill>
                  <a:schemeClr val="tx1"/>
                </a:solidFill>
              </a:rPr>
              <a:t>DMA나</a:t>
            </a:r>
            <a:r>
              <a:rPr lang="ko-KR" altLang="en-US" dirty="0">
                <a:solidFill>
                  <a:schemeClr val="tx1"/>
                </a:solidFill>
              </a:rPr>
              <a:t> PIO 기법을 이용해 사용자 영역 - NIC 카드의 메모리 영역간 데이터를 바로 전송하는 방식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ko-KR" alt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별도의 버퍼 관리 프로그램을 사용하지 않아 기존 응용 프로그램에 대한 호환성이 제공되지만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공유 메모리 제공을 위해 커널에서 네트워크 버퍼 관리 방식의 변경이 필요</a:t>
            </a:r>
          </a:p>
        </p:txBody>
      </p:sp>
      <p:grpSp>
        <p:nvGrpSpPr>
          <p:cNvPr id="300" name="Google Shape;300;p36"/>
          <p:cNvGrpSpPr/>
          <p:nvPr/>
        </p:nvGrpSpPr>
        <p:grpSpPr>
          <a:xfrm>
            <a:off x="6723447" y="2815391"/>
            <a:ext cx="1984434" cy="2091445"/>
            <a:chOff x="7159572" y="2167491"/>
            <a:chExt cx="1984434" cy="2091445"/>
          </a:xfrm>
        </p:grpSpPr>
        <p:sp>
          <p:nvSpPr>
            <p:cNvPr id="301" name="Google Shape;301;p36"/>
            <p:cNvSpPr/>
            <p:nvPr/>
          </p:nvSpPr>
          <p:spPr>
            <a:xfrm>
              <a:off x="7713072" y="2459838"/>
              <a:ext cx="1126500" cy="642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7713072" y="3616336"/>
              <a:ext cx="1126500" cy="642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7882000" y="2756675"/>
              <a:ext cx="371100" cy="108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 txBox="1"/>
            <p:nvPr/>
          </p:nvSpPr>
          <p:spPr>
            <a:xfrm>
              <a:off x="8191506" y="3205485"/>
              <a:ext cx="952500" cy="292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직접 접근</a:t>
              </a:r>
              <a:endParaRPr sz="13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6"/>
            <p:cNvSpPr txBox="1"/>
            <p:nvPr/>
          </p:nvSpPr>
          <p:spPr>
            <a:xfrm>
              <a:off x="7159572" y="2167491"/>
              <a:ext cx="553500" cy="292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App.</a:t>
              </a:r>
              <a:endParaRPr sz="13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6"/>
            <p:cNvSpPr txBox="1"/>
            <p:nvPr/>
          </p:nvSpPr>
          <p:spPr>
            <a:xfrm>
              <a:off x="7189272" y="3323989"/>
              <a:ext cx="494100" cy="292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NIC</a:t>
              </a:r>
              <a:endParaRPr sz="13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11700" y="4075839"/>
            <a:ext cx="624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직접 메모리 접근(DMA, Direct Memory Access): </a:t>
            </a: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CPU의 관여 없이 주변 장치에서 메모리에 직접 접근하는 방식</a:t>
            </a:r>
          </a:p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입출력(PIO, Program I/O):</a:t>
            </a: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DMA와 반대로 모든 데이터 전송이 CPU를 거치는 방식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340758" y="1029317"/>
            <a:ext cx="8570833" cy="30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en-US" sz="1500" dirty="0">
                <a:solidFill>
                  <a:schemeClr val="tx1"/>
                </a:solidFill>
              </a:rPr>
              <a:t>사용자 - 커널 공유 메모리</a:t>
            </a:r>
            <a:r>
              <a:rPr lang="ko-KR" altLang="en-US" dirty="0">
                <a:solidFill>
                  <a:schemeClr val="tx1"/>
                </a:solidFill>
              </a:rPr>
              <a:t>	 (사용자 영역 = 커널 영역)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APP </a:t>
            </a:r>
            <a:r>
              <a:rPr lang="ko-KR" altLang="en-US" dirty="0">
                <a:solidFill>
                  <a:schemeClr val="tx1"/>
                </a:solidFill>
              </a:rPr>
              <a:t>영역에 커널이 접근 가능한 공유 메모리 영역을 만들어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커널이 해당 영역에서 </a:t>
            </a:r>
            <a:r>
              <a:rPr lang="en-US" altLang="ko-KR" dirty="0">
                <a:solidFill>
                  <a:schemeClr val="tx1"/>
                </a:solidFill>
              </a:rPr>
              <a:t>NIC</a:t>
            </a:r>
            <a:r>
              <a:rPr lang="ko-KR" altLang="en-US" dirty="0">
                <a:solidFill>
                  <a:schemeClr val="tx1"/>
                </a:solidFill>
              </a:rPr>
              <a:t>로 데이터를 바로 전송하는 방식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       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데이터 복사가 방지됨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공유 메모리와 NIC 간에는 직접 메모리 접근(DMA) 사용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소켓 형식의 동일한 인터페이스를 제공하지 못함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기존 응용 프로그램에 대한 호환성이 없음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에러에 매우 취약함</a:t>
            </a:r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500">
                <a:solidFill>
                  <a:schemeClr val="tx1">
                    <a:lumMod val="65000"/>
                    <a:lumOff val="3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 기법의 구현 방식</a:t>
            </a:r>
            <a:endParaRPr sz="2500">
              <a:solidFill>
                <a:schemeClr val="tx1">
                  <a:lumMod val="65000"/>
                  <a:lumOff val="3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tx1">
                  <a:lumMod val="65000"/>
                  <a:lumOff val="3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13" name="Google Shape;313;p37"/>
          <p:cNvGrpSpPr/>
          <p:nvPr/>
        </p:nvGrpSpPr>
        <p:grpSpPr>
          <a:xfrm>
            <a:off x="5195145" y="1264307"/>
            <a:ext cx="3344739" cy="2922182"/>
            <a:chOff x="4494197" y="1690741"/>
            <a:chExt cx="3344739" cy="2922182"/>
          </a:xfrm>
        </p:grpSpPr>
        <p:grpSp>
          <p:nvGrpSpPr>
            <p:cNvPr id="314" name="Google Shape;314;p37"/>
            <p:cNvGrpSpPr/>
            <p:nvPr/>
          </p:nvGrpSpPr>
          <p:grpSpPr>
            <a:xfrm>
              <a:off x="6712436" y="1690741"/>
              <a:ext cx="1126500" cy="2902895"/>
              <a:chOff x="7361511" y="829941"/>
              <a:chExt cx="1126500" cy="2902895"/>
            </a:xfrm>
          </p:grpSpPr>
          <p:sp>
            <p:nvSpPr>
              <p:cNvPr id="315" name="Google Shape;315;p37"/>
              <p:cNvSpPr/>
              <p:nvPr/>
            </p:nvSpPr>
            <p:spPr>
              <a:xfrm>
                <a:off x="7361511" y="1122288"/>
                <a:ext cx="1126500" cy="64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7361511" y="2063192"/>
                <a:ext cx="1126500" cy="7290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7361511" y="3090236"/>
                <a:ext cx="1126500" cy="64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7"/>
              <p:cNvSpPr txBox="1"/>
              <p:nvPr/>
            </p:nvSpPr>
            <p:spPr>
              <a:xfrm>
                <a:off x="7361511" y="829941"/>
                <a:ext cx="5535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App.</a:t>
                </a:r>
                <a:endParaRPr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7"/>
              <p:cNvSpPr txBox="1"/>
              <p:nvPr/>
            </p:nvSpPr>
            <p:spPr>
              <a:xfrm>
                <a:off x="7361511" y="1804943"/>
                <a:ext cx="7023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Kernel</a:t>
                </a:r>
                <a:endParaRPr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7"/>
              <p:cNvSpPr txBox="1"/>
              <p:nvPr/>
            </p:nvSpPr>
            <p:spPr>
              <a:xfrm>
                <a:off x="7361511" y="2832247"/>
                <a:ext cx="4941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NIC</a:t>
                </a:r>
                <a:endParaRPr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p37"/>
            <p:cNvSpPr/>
            <p:nvPr/>
          </p:nvSpPr>
          <p:spPr>
            <a:xfrm>
              <a:off x="5094275" y="2913950"/>
              <a:ext cx="980700" cy="797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" name="Google Shape;322;p37"/>
            <p:cNvSpPr txBox="1"/>
            <p:nvPr/>
          </p:nvSpPr>
          <p:spPr>
            <a:xfrm>
              <a:off x="4494197" y="2609094"/>
              <a:ext cx="1135014" cy="292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공유 메모리</a:t>
              </a:r>
              <a:endParaRPr sz="13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endParaRPr>
            </a:p>
          </p:txBody>
        </p:sp>
        <p:sp>
          <p:nvSpPr>
            <p:cNvPr id="323" name="Google Shape;323;p37"/>
            <p:cNvSpPr/>
            <p:nvPr/>
          </p:nvSpPr>
          <p:spPr>
            <a:xfrm rot="2700000">
              <a:off x="5778579" y="3887644"/>
              <a:ext cx="1142967" cy="30759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 rot="-2700000">
              <a:off x="5778579" y="2417944"/>
              <a:ext cx="1142967" cy="30759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1;p37"/>
          <p:cNvSpPr txBox="1">
            <a:spLocks noGrp="1"/>
          </p:cNvSpPr>
          <p:nvPr>
            <p:ph type="body" idx="1"/>
          </p:nvPr>
        </p:nvSpPr>
        <p:spPr>
          <a:xfrm>
            <a:off x="340758" y="1029317"/>
            <a:ext cx="8570833" cy="30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커널 페이지 리매핑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		(APP -&gt;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커널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) (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담당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를 둬서 작동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MMU(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장치 테이블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를 수정하여 커널 버퍼 메모리를 재매핑 시킴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NIC 메모리와 커널 메모리 간 데이터를 전송하는 방식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커널과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NIC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의 간접 메모리 주소를 동일한 실제 메모리 영역으로 매핑시켜  동일 영역의 데이터의 입출력이 진행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송신측은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COW(Copy On Write)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기법을 사용하여 소켓 인터페이스의 복사 형식을 만족 시킴</a:t>
            </a:r>
          </a:p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응용 프로그램의 인터페이스에 대해 호환성을 가짐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네트워킹 코드 중 일부를 수정해야 한다는 단점을 가짐</a:t>
            </a:r>
          </a:p>
        </p:txBody>
      </p:sp>
      <p:sp>
        <p:nvSpPr>
          <p:cNvPr id="8" name="Google Shape;312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 기법의 구현 방식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" name="직사각형 5"/>
          <p:cNvSpPr/>
          <p:nvPr/>
        </p:nvSpPr>
        <p:spPr>
          <a:xfrm>
            <a:off x="54174" y="408050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MMU (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Memory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Management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: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메모리 관리 장치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메모리에 접근하는 것을 관리하는 하드웨어 부품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COW (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Write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: 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기록사항 발생 시점에 복사하는 기능으로 즉각적인 데이터의 복사로 인한 기억공간 낭비를 지연하거나 방지하는 최적화 기법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자식 프로세스가 시작할 때 부모의 페이지를 기록사항이 발생할 때까지 함께 사용하도록 하는 방식</a:t>
            </a:r>
          </a:p>
        </p:txBody>
      </p:sp>
      <p:sp>
        <p:nvSpPr>
          <p:cNvPr id="4" name="Google Shape;312;p37"/>
          <p:cNvSpPr txBox="1">
            <a:spLocks noGrp="1"/>
          </p:cNvSpPr>
          <p:nvPr>
            <p:ph type="title" idx="4294967295"/>
          </p:nvPr>
        </p:nvSpPr>
        <p:spPr>
          <a:xfrm>
            <a:off x="311150" y="2159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 기법의 구현 방식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참고 문서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/>
              <a:t>TCP Offload Engine(TOE) 제품 동향</a:t>
            </a:r>
          </a:p>
          <a:p>
            <a:pPr marL="114300" indent="0">
              <a:buNone/>
            </a:pPr>
            <a:r>
              <a:rPr lang="ko-KR" altLang="en-US">
                <a:hlinkClick r:id="rId3"/>
              </a:rPr>
              <a:t>https://www.itfind.or.kr/WZIN/jugidong/1167/116701.htm</a:t>
            </a:r>
            <a:endParaRPr lang="en-US" altLang="ko-KR"/>
          </a:p>
          <a:p>
            <a:pPr marL="114300" indent="0">
              <a:buNone/>
            </a:pPr>
            <a:endParaRPr lang="ko-KR" altLang="en-US"/>
          </a:p>
          <a:p>
            <a:pPr marL="114300" indent="0">
              <a:buNone/>
            </a:pPr>
            <a:r>
              <a:rPr lang="ko-KR" altLang="en-US"/>
              <a:t>TCP Offload 기술에 관한 연구</a:t>
            </a:r>
          </a:p>
          <a:p>
            <a:pPr marL="114300" indent="0">
              <a:buNone/>
            </a:pPr>
            <a:r>
              <a:rPr lang="ko-KR" altLang="en-US">
                <a:hlinkClick r:id="rId4"/>
              </a:rPr>
              <a:t>https://www.koreascience.or.kr/article/CFKO200221138087172.pdf</a:t>
            </a:r>
            <a:endParaRPr lang="en-US" altLang="ko-KR"/>
          </a:p>
          <a:p>
            <a:pPr marL="114300" indent="0">
              <a:buNone/>
            </a:pPr>
            <a:endParaRPr lang="ko-KR" altLang="en-US"/>
          </a:p>
          <a:p>
            <a:pPr marL="114300" indent="0">
              <a:buNone/>
            </a:pPr>
            <a:r>
              <a:rPr lang="ko-KR" altLang="en-US"/>
              <a:t>TOE Engine 설명 및 그림</a:t>
            </a:r>
          </a:p>
          <a:p>
            <a:pPr marL="114300" indent="0">
              <a:buNone/>
            </a:pPr>
            <a:r>
              <a:rPr lang="ko-KR" altLang="en-US">
                <a:hlinkClick r:id="rId5"/>
              </a:rPr>
              <a:t>http://www.solway.co.kr/bbs/board.php?bo_table=card_toe&amp;sca=100G</a:t>
            </a:r>
            <a:endParaRPr lang="en-US" altLang="ko-KR"/>
          </a:p>
          <a:p>
            <a:pPr marL="114300" indent="0">
              <a:buNone/>
            </a:pPr>
            <a:endParaRPr lang="ko-KR" altLang="en-US"/>
          </a:p>
          <a:p>
            <a:pPr marL="114300" indent="0">
              <a:buNone/>
            </a:pPr>
            <a:r>
              <a:rPr lang="ko-KR" altLang="en-US"/>
              <a:t>TCP/IP에서의 Zero-copy 매커니즘 연구</a:t>
            </a:r>
          </a:p>
          <a:p>
            <a:pPr marL="114300" indent="0">
              <a:buNone/>
            </a:pPr>
            <a:r>
              <a:rPr lang="ko-KR" altLang="en-US">
                <a:hlinkClick r:id="rId6"/>
              </a:rPr>
              <a:t>https://scienceon.kisti.re.kr/commons/util/originalView.do?cn=JAKO200826835631194&amp;oCn=JAKO200826835631194&amp;dbt=JAKO&amp;journal=NJOU00564564</a:t>
            </a:r>
            <a:endParaRPr lang="ko-KR" altLang="en-US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44A71C-3A20-41E6-9556-8FBEE5F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230" y="2156830"/>
            <a:ext cx="4007539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85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>
            <a:spLocks noGrp="1"/>
          </p:cNvSpPr>
          <p:nvPr>
            <p:ph type="ctrTitle"/>
          </p:nvPr>
        </p:nvSpPr>
        <p:spPr>
          <a:xfrm>
            <a:off x="311708" y="635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네트워크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311700" y="272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/>
              <a:t>IPv4/IPv6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311700" y="1819658"/>
            <a:ext cx="8520600" cy="15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ko" dirty="0"/>
              <a:t>IP</a:t>
            </a:r>
            <a:r>
              <a:rPr lang="ko-KR" altLang="en-US" dirty="0"/>
              <a:t> </a:t>
            </a:r>
            <a:r>
              <a:rPr lang="en-US" altLang="ko-KR" dirty="0"/>
              <a:t>Address?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altLang="ko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dirty="0"/>
              <a:t>IPv4/IPv6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23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119" y="2524539"/>
            <a:ext cx="5229462" cy="198358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IPv4의 주소 체계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160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IP(</a:t>
            </a:r>
            <a:r>
              <a:rPr lang="ko-KR" altLang="en-US" sz="1500" dirty="0" err="1">
                <a:solidFill>
                  <a:schemeClr val="tx1"/>
                </a:solidFill>
              </a:rPr>
              <a:t>Internet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err="1">
                <a:solidFill>
                  <a:schemeClr val="tx1"/>
                </a:solidFill>
              </a:rPr>
              <a:t>Protocol</a:t>
            </a:r>
            <a:r>
              <a:rPr lang="ko-KR" altLang="en-US" sz="1500" dirty="0">
                <a:solidFill>
                  <a:schemeClr val="tx1"/>
                </a:solidFill>
              </a:rPr>
              <a:t>)의 v4, 즉 네 번째 버전을 의미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32비트 주소 체계를 사용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각</a:t>
            </a:r>
            <a:r>
              <a:rPr lang="en-US" altLang="ko-KR" sz="1500" dirty="0">
                <a:solidFill>
                  <a:schemeClr val="tx1"/>
                </a:solidFill>
              </a:rPr>
              <a:t> 8</a:t>
            </a:r>
            <a:r>
              <a:rPr lang="ko-KR" altLang="en-US" sz="1500" dirty="0">
                <a:solidFill>
                  <a:schemeClr val="tx1"/>
                </a:solidFill>
              </a:rPr>
              <a:t>비트의 네 부분으로 나뉘며 각 부분은 0~255까지의 3자리 수로 표현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tx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2804098" y="4300394"/>
            <a:ext cx="4527323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Do Hyeon"/>
                <a:ea typeface="Do Hyeon"/>
                <a:cs typeface="Do Hyeon"/>
                <a:sym typeface="Do Hyeon"/>
              </a:rPr>
              <a:t>옥텟(octet) : 점으로 구분된 각 숫자의 단위</a:t>
            </a:r>
            <a:endParaRPr sz="1500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BCDC20-B183-4CE9-BFFB-E5124717CF60}"/>
              </a:ext>
            </a:extLst>
          </p:cNvPr>
          <p:cNvSpPr/>
          <p:nvPr/>
        </p:nvSpPr>
        <p:spPr>
          <a:xfrm>
            <a:off x="7243170" y="3242270"/>
            <a:ext cx="1589129" cy="93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	NIC</a:t>
            </a:r>
          </a:p>
          <a:p>
            <a:pPr algn="ctr"/>
            <a:endParaRPr lang="ko-KR" altLang="en-US" dirty="0"/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TCP/IP 프로토콜 기반 데이터</a:t>
            </a:r>
            <a:r>
              <a:rPr lang="en-US" alt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전송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6643" y="946235"/>
            <a:ext cx="8520600" cy="2767435"/>
          </a:xfrm>
        </p:spPr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전송할 데이터를 4 ~ 64KB 크기로 TCP/IP 소켓 인터페이스에 저장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OS는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데이터를 MTU(최대 전송 단위) 사이즈로 분할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TCP 헤더를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패킷을 NIC(Network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Interface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Card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의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송신부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큐로 복사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NIC에서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전송을 수행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전송 종료 인터럽트 발생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8416" y="3896782"/>
            <a:ext cx="857388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소켓 인터페이스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OS에서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제공되는 통신 프로토콜과 응용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프로그램간의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인터페이스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MTU(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Maximum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Transmission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Unit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최대 전송 단위):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TCP/IP 네트워크 등과 같은 패킷/프레임 기반의 네트워크에서 전송될 수 있는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패킷이나 프레임의 최대 크기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6E5C30-A24E-4E6B-9729-22F785C43A91}"/>
              </a:ext>
            </a:extLst>
          </p:cNvPr>
          <p:cNvSpPr/>
          <p:nvPr/>
        </p:nvSpPr>
        <p:spPr>
          <a:xfrm>
            <a:off x="7243171" y="1483654"/>
            <a:ext cx="1642412" cy="154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</a:p>
          <a:p>
            <a:pPr algn="ctr"/>
            <a:r>
              <a:rPr lang="en-US" altLang="ko-KR" dirty="0"/>
              <a:t>Interface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8CE40-81EB-4F55-8005-294A02981CBD}"/>
              </a:ext>
            </a:extLst>
          </p:cNvPr>
          <p:cNvSpPr/>
          <p:nvPr/>
        </p:nvSpPr>
        <p:spPr>
          <a:xfrm>
            <a:off x="7243171" y="2393267"/>
            <a:ext cx="914400" cy="62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(MTU)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444BBE-1381-4168-ABD6-8C27F9556778}"/>
              </a:ext>
            </a:extLst>
          </p:cNvPr>
          <p:cNvSpPr/>
          <p:nvPr/>
        </p:nvSpPr>
        <p:spPr>
          <a:xfrm>
            <a:off x="6109998" y="2393267"/>
            <a:ext cx="914400" cy="62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TCP</a:t>
            </a:r>
          </a:p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827CFB-6514-417E-9AD3-A3059F924975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024398" y="2705501"/>
            <a:ext cx="218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628585-9F5F-45AB-ADEB-47C52CBCA49B}"/>
              </a:ext>
            </a:extLst>
          </p:cNvPr>
          <p:cNvSpPr/>
          <p:nvPr/>
        </p:nvSpPr>
        <p:spPr>
          <a:xfrm>
            <a:off x="7243171" y="3233920"/>
            <a:ext cx="914400" cy="55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NIC</a:t>
            </a:r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29DD39-3092-44DB-BEEF-68C3D0049CA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7700371" y="3017735"/>
            <a:ext cx="0" cy="21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4412D-7922-48A3-B4BC-6270986D3035}"/>
              </a:ext>
            </a:extLst>
          </p:cNvPr>
          <p:cNvSpPr/>
          <p:nvPr/>
        </p:nvSpPr>
        <p:spPr>
          <a:xfrm>
            <a:off x="7243171" y="646489"/>
            <a:ext cx="899532" cy="65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153675-F80D-4E47-B272-2BC04486B9C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92937" y="1305033"/>
            <a:ext cx="0" cy="1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485581F8-6982-4E32-ADF4-A23FBBF0B0DF}"/>
              </a:ext>
            </a:extLst>
          </p:cNvPr>
          <p:cNvSpPr/>
          <p:nvPr/>
        </p:nvSpPr>
        <p:spPr>
          <a:xfrm>
            <a:off x="7061569" y="502775"/>
            <a:ext cx="267629" cy="26599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9D1C5BBA-7397-4E68-98BC-3A460EC30FED}"/>
              </a:ext>
            </a:extLst>
          </p:cNvPr>
          <p:cNvSpPr/>
          <p:nvPr/>
        </p:nvSpPr>
        <p:spPr>
          <a:xfrm>
            <a:off x="6999969" y="2783001"/>
            <a:ext cx="267629" cy="26599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FE1E9B32-1368-4A8B-B1DB-AEEBD2479073}"/>
              </a:ext>
            </a:extLst>
          </p:cNvPr>
          <p:cNvSpPr/>
          <p:nvPr/>
        </p:nvSpPr>
        <p:spPr>
          <a:xfrm>
            <a:off x="7930561" y="3006321"/>
            <a:ext cx="267629" cy="26599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541329C-7E99-4BCE-A251-907439CBA7B5}"/>
              </a:ext>
            </a:extLst>
          </p:cNvPr>
          <p:cNvSpPr/>
          <p:nvPr/>
        </p:nvSpPr>
        <p:spPr>
          <a:xfrm>
            <a:off x="7910038" y="4025890"/>
            <a:ext cx="267629" cy="26599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5DE516-482F-4CC8-9882-20D16F2201B7}"/>
              </a:ext>
            </a:extLst>
          </p:cNvPr>
          <p:cNvCxnSpPr/>
          <p:nvPr/>
        </p:nvCxnSpPr>
        <p:spPr>
          <a:xfrm>
            <a:off x="8037734" y="4291883"/>
            <a:ext cx="0" cy="21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3D89A7-5B4E-4E21-B92C-13A524E93288}"/>
              </a:ext>
            </a:extLst>
          </p:cNvPr>
          <p:cNvSpPr txBox="1"/>
          <p:nvPr/>
        </p:nvSpPr>
        <p:spPr>
          <a:xfrm>
            <a:off x="7767660" y="4523248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전송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IPv4의 특징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96" name="Google Shape;396;p4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</a:rPr>
              <a:t>32</a:t>
            </a:r>
            <a:r>
              <a:rPr lang="ko-KR" altLang="en-US" sz="1500" dirty="0">
                <a:solidFill>
                  <a:schemeClr val="tx1"/>
                </a:solidFill>
              </a:rPr>
              <a:t>비트 주소 체계를 사용하므로 </a:t>
            </a:r>
            <a:r>
              <a:rPr lang="en-US" altLang="ko-KR" sz="1500" dirty="0">
                <a:solidFill>
                  <a:schemeClr val="tx1"/>
                </a:solidFill>
              </a:rPr>
              <a:t>2^32</a:t>
            </a:r>
            <a:r>
              <a:rPr lang="ko-KR" altLang="en-US" sz="1500" dirty="0">
                <a:solidFill>
                  <a:schemeClr val="tx1"/>
                </a:solidFill>
              </a:rPr>
              <a:t>개의 주소 공간 제공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en-US" altLang="ko-KR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500" dirty="0">
                <a:solidFill>
                  <a:schemeClr val="tx1"/>
                </a:solidFill>
              </a:rPr>
              <a:t>주소 공간의 고갈</a:t>
            </a:r>
            <a:r>
              <a:rPr lang="en-US" altLang="ko-KR" sz="1500" dirty="0">
                <a:solidFill>
                  <a:schemeClr val="tx1"/>
                </a:solidFill>
              </a:rPr>
              <a:t>, IPv6 </a:t>
            </a:r>
            <a:r>
              <a:rPr lang="ko-KR" altLang="en-US" sz="1500" dirty="0">
                <a:solidFill>
                  <a:schemeClr val="tx1"/>
                </a:solidFill>
              </a:rPr>
              <a:t>등장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헤더와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페이로드로 이루어진 패킷의 최대 크기는 65,535 </a:t>
            </a:r>
            <a:r>
              <a:rPr lang="en-US" altLang="ko-KR" sz="1500" dirty="0">
                <a:solidFill>
                  <a:schemeClr val="tx1"/>
                </a:solidFill>
              </a:rPr>
              <a:t>bytes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패킷의 단편화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패킷이 망을 통해 전송되는 동안의 생명이 </a:t>
            </a:r>
            <a:r>
              <a:rPr lang="ko-KR" altLang="en-US" sz="1500" dirty="0" err="1">
                <a:solidFill>
                  <a:schemeClr val="tx1"/>
                </a:solidFill>
              </a:rPr>
              <a:t>유한적</a:t>
            </a:r>
            <a:r>
              <a:rPr lang="en-US" altLang="ko-KR" sz="1500" dirty="0">
                <a:solidFill>
                  <a:schemeClr val="tx1"/>
                </a:solidFill>
              </a:rPr>
              <a:t>(TTL, Time To Live)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en-US" altLang="ko-KR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인터넷 시스템 상에서의 무한 순환 방지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페이로드를 제외한 헤더에 대해서만 오류 검출 기능 지원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네트워크 크기를 기준으로 클래스 단위의 비 순차적 주소 할당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IPv4의 클래스 계층 구조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2" name="Google Shape;402;p4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네트워크의 크기에 따라 클래스라는 개념으로 구분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IPv4</a:t>
            </a:r>
            <a:r>
              <a:rPr lang="ko-KR" altLang="en-US" sz="1500" dirty="0">
                <a:solidFill>
                  <a:schemeClr val="tx1"/>
                </a:solidFill>
              </a:rPr>
              <a:t>가 사용하는 </a:t>
            </a:r>
            <a:r>
              <a:rPr lang="en-US" altLang="ko-KR" sz="1500" dirty="0">
                <a:solidFill>
                  <a:schemeClr val="tx1"/>
                </a:solidFill>
              </a:rPr>
              <a:t>32</a:t>
            </a:r>
            <a:r>
              <a:rPr lang="ko-KR" altLang="en-US" sz="1500" dirty="0">
                <a:solidFill>
                  <a:schemeClr val="tx1"/>
                </a:solidFill>
              </a:rPr>
              <a:t>비트 주소 체계 상</a:t>
            </a:r>
            <a:endParaRPr lang="en-US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용도에 따라 할당 범위가 정해지는 비 순차적 할당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500" dirty="0" err="1">
                <a:solidFill>
                  <a:schemeClr val="tx1"/>
                </a:solidFill>
              </a:rPr>
              <a:t>서브네팅과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err="1">
                <a:solidFill>
                  <a:schemeClr val="tx1"/>
                </a:solidFill>
              </a:rPr>
              <a:t>슈퍼네팅을</a:t>
            </a:r>
            <a:r>
              <a:rPr lang="ko-KR" altLang="en-US" sz="1500" dirty="0">
                <a:solidFill>
                  <a:schemeClr val="tx1"/>
                </a:solidFill>
              </a:rPr>
              <a:t> 통해 네트워크의 크기를 조절할 수 있음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pic>
        <p:nvPicPr>
          <p:cNvPr id="403" name="Google Shape;40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990" y="2787475"/>
            <a:ext cx="4167732" cy="16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1998" y="2787475"/>
            <a:ext cx="4483567" cy="16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00E1C0D1-FA95-40C3-9D8D-F3F721EE30F2}"/>
              </a:ext>
            </a:extLst>
          </p:cNvPr>
          <p:cNvSpPr/>
          <p:nvPr/>
        </p:nvSpPr>
        <p:spPr>
          <a:xfrm>
            <a:off x="1226820" y="3131820"/>
            <a:ext cx="167640" cy="99060"/>
          </a:xfrm>
          <a:prstGeom prst="curvedUpArrow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F9A789C7-C3D6-450C-B246-66B9FDABD13A}"/>
              </a:ext>
            </a:extLst>
          </p:cNvPr>
          <p:cNvSpPr/>
          <p:nvPr/>
        </p:nvSpPr>
        <p:spPr>
          <a:xfrm>
            <a:off x="1226819" y="3407050"/>
            <a:ext cx="332899" cy="99060"/>
          </a:xfrm>
          <a:prstGeom prst="curvedUpArrow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F6CC5C37-6F39-4BF6-A850-989455584C3E}"/>
              </a:ext>
            </a:extLst>
          </p:cNvPr>
          <p:cNvSpPr/>
          <p:nvPr/>
        </p:nvSpPr>
        <p:spPr>
          <a:xfrm>
            <a:off x="1226819" y="3741420"/>
            <a:ext cx="497205" cy="99194"/>
          </a:xfrm>
          <a:prstGeom prst="curvedUpArrow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86624-8A0E-4EF0-A727-F7C85943964F}"/>
              </a:ext>
            </a:extLst>
          </p:cNvPr>
          <p:cNvSpPr txBox="1"/>
          <p:nvPr/>
        </p:nvSpPr>
        <p:spPr>
          <a:xfrm>
            <a:off x="880410" y="3793733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Network ID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6BCE22-5A02-4870-8390-AEB763169B22}"/>
              </a:ext>
            </a:extLst>
          </p:cNvPr>
          <p:cNvSpPr txBox="1"/>
          <p:nvPr/>
        </p:nvSpPr>
        <p:spPr>
          <a:xfrm>
            <a:off x="1724024" y="3793733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Host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화살표: 위로 구부러짐 20">
            <a:extLst>
              <a:ext uri="{FF2B5EF4-FFF2-40B4-BE49-F238E27FC236}">
                <a16:creationId xmlns:a16="http://schemas.microsoft.com/office/drawing/2014/main" id="{6E8837B4-B3C7-4BC5-9116-C1311EAF3E59}"/>
              </a:ext>
            </a:extLst>
          </p:cNvPr>
          <p:cNvSpPr/>
          <p:nvPr/>
        </p:nvSpPr>
        <p:spPr>
          <a:xfrm>
            <a:off x="1414159" y="3131820"/>
            <a:ext cx="419404" cy="99060"/>
          </a:xfrm>
          <a:prstGeom prst="curved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CBE12EB4-B3D6-457A-BF92-04F9532BC56C}"/>
              </a:ext>
            </a:extLst>
          </p:cNvPr>
          <p:cNvSpPr/>
          <p:nvPr/>
        </p:nvSpPr>
        <p:spPr>
          <a:xfrm>
            <a:off x="1573228" y="3407050"/>
            <a:ext cx="260335" cy="99060"/>
          </a:xfrm>
          <a:prstGeom prst="curved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42B485FB-A879-4F42-AFE3-0999C9FA3AE4}"/>
              </a:ext>
            </a:extLst>
          </p:cNvPr>
          <p:cNvSpPr/>
          <p:nvPr/>
        </p:nvSpPr>
        <p:spPr>
          <a:xfrm>
            <a:off x="1743777" y="3747164"/>
            <a:ext cx="125077" cy="93450"/>
          </a:xfrm>
          <a:prstGeom prst="curved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311700" y="21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서브네팅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311700" y="922800"/>
            <a:ext cx="8520600" cy="140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IP 주소의 낭비를 방지하기 위해 원본 네트워크를 여러 개의 서브넷으로 분리하는 것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호스트 식별자를 다시 </a:t>
            </a:r>
            <a:r>
              <a:rPr lang="ko-KR" altLang="en-US" sz="1500" dirty="0" err="1">
                <a:solidFill>
                  <a:schemeClr val="tx1"/>
                </a:solidFill>
              </a:rPr>
              <a:t>서브넷</a:t>
            </a:r>
            <a:r>
              <a:rPr lang="ko-KR" altLang="en-US" sz="1500" dirty="0">
                <a:solidFill>
                  <a:schemeClr val="tx1"/>
                </a:solidFill>
              </a:rPr>
              <a:t> 식별자와 호스트 식별자로 분할하는 방식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11" name="Google Shape;411;p46"/>
          <p:cNvSpPr txBox="1">
            <a:spLocks noGrp="1"/>
          </p:cNvSpPr>
          <p:nvPr>
            <p:ph type="body" idx="1"/>
          </p:nvPr>
        </p:nvSpPr>
        <p:spPr>
          <a:xfrm>
            <a:off x="430646" y="4450607"/>
            <a:ext cx="64269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220" dirty="0">
                <a:solidFill>
                  <a:srgbClr val="333333"/>
                </a:solidFill>
                <a:latin typeface="Do Hyeon"/>
                <a:ea typeface="Do Hyeon"/>
                <a:cs typeface="Do Hyeon"/>
                <a:sym typeface="Do Hyeon"/>
              </a:rPr>
              <a:t>서브넷 : IP 주소에서 네트워크 영역을 부분적으로 나눈 부분 네트워크</a:t>
            </a:r>
            <a:endParaRPr sz="1220" dirty="0">
              <a:solidFill>
                <a:srgbClr val="33333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220" dirty="0">
                <a:solidFill>
                  <a:srgbClr val="333333"/>
                </a:solidFill>
                <a:latin typeface="Do Hyeon"/>
                <a:ea typeface="Do Hyeon"/>
                <a:cs typeface="Do Hyeon"/>
                <a:sym typeface="Do Hyeon"/>
              </a:rPr>
              <a:t>서브넷 마스크 : IP 주소 체계의 Network ID와 Host ID를 분리하는 역할</a:t>
            </a:r>
            <a:endParaRPr sz="1220" dirty="0">
              <a:solidFill>
                <a:srgbClr val="33333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12" name="Google Shape;412;p46"/>
          <p:cNvGrpSpPr/>
          <p:nvPr/>
        </p:nvGrpSpPr>
        <p:grpSpPr>
          <a:xfrm>
            <a:off x="2502097" y="2060022"/>
            <a:ext cx="6092311" cy="2160678"/>
            <a:chOff x="1856525" y="2122050"/>
            <a:chExt cx="5430949" cy="1752875"/>
          </a:xfrm>
        </p:grpSpPr>
        <p:pic>
          <p:nvPicPr>
            <p:cNvPr id="413" name="Google Shape;413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56525" y="2122050"/>
              <a:ext cx="5430949" cy="1676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4" name="Google Shape;414;p46"/>
            <p:cNvCxnSpPr/>
            <p:nvPr/>
          </p:nvCxnSpPr>
          <p:spPr>
            <a:xfrm>
              <a:off x="5175100" y="3128875"/>
              <a:ext cx="0" cy="526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5" name="Google Shape;415;p46"/>
            <p:cNvSpPr/>
            <p:nvPr/>
          </p:nvSpPr>
          <p:spPr>
            <a:xfrm>
              <a:off x="5175100" y="3568625"/>
              <a:ext cx="1012800" cy="30630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457820-52DC-4D04-92C3-5C49938591B2}"/>
              </a:ext>
            </a:extLst>
          </p:cNvPr>
          <p:cNvSpPr txBox="1"/>
          <p:nvPr/>
        </p:nvSpPr>
        <p:spPr>
          <a:xfrm>
            <a:off x="787486" y="1787749"/>
            <a:ext cx="2632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Network:</a:t>
            </a:r>
          </a:p>
          <a:p>
            <a:r>
              <a:rPr lang="en-US" altLang="ko-KR" dirty="0"/>
              <a:t>181.123.xxx.xxx</a:t>
            </a:r>
          </a:p>
          <a:p>
            <a:endParaRPr lang="en-US" altLang="ko-KR" dirty="0"/>
          </a:p>
          <a:p>
            <a:r>
              <a:rPr lang="en-US" altLang="ko-KR" dirty="0"/>
              <a:t>Needed:</a:t>
            </a:r>
          </a:p>
          <a:p>
            <a:r>
              <a:rPr lang="en-US" altLang="ko-KR" dirty="0"/>
              <a:t>181.123.0.0 ~ 181.123.100.254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Unused: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181.123.</a:t>
            </a:r>
            <a:r>
              <a:rPr lang="en-US" altLang="ko-KR" dirty="0">
                <a:solidFill>
                  <a:srgbClr val="FF0000"/>
                </a:solidFill>
              </a:rPr>
              <a:t>101.0 ~ </a:t>
            </a:r>
            <a:r>
              <a:rPr lang="en-US" altLang="ko-KR" dirty="0">
                <a:solidFill>
                  <a:schemeClr val="tx1"/>
                </a:solidFill>
              </a:rPr>
              <a:t>181.123.</a:t>
            </a:r>
            <a:r>
              <a:rPr lang="en-US" altLang="ko-KR" dirty="0">
                <a:solidFill>
                  <a:srgbClr val="FF0000"/>
                </a:solidFill>
              </a:rPr>
              <a:t>255.254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>
            <a:spLocks noGrp="1"/>
          </p:cNvSpPr>
          <p:nvPr>
            <p:ph type="title"/>
          </p:nvPr>
        </p:nvSpPr>
        <p:spPr>
          <a:xfrm>
            <a:off x="311700" y="19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슈퍼네팅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21" name="Google Shape;421;p47"/>
          <p:cNvSpPr txBox="1">
            <a:spLocks noGrp="1"/>
          </p:cNvSpPr>
          <p:nvPr>
            <p:ph type="body" idx="1"/>
          </p:nvPr>
        </p:nvSpPr>
        <p:spPr>
          <a:xfrm>
            <a:off x="311699" y="906375"/>
            <a:ext cx="8785917" cy="1843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ko-KR" altLang="en-US" sz="1500" dirty="0">
                <a:solidFill>
                  <a:schemeClr val="tx1"/>
                </a:solidFill>
              </a:rPr>
              <a:t>여러 개의 클래스 주소를 묶어 하나의 네트워크로 구성하는 것으로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>
                <a:solidFill>
                  <a:schemeClr val="tx1"/>
                </a:solidFill>
              </a:rPr>
              <a:t>네트워크 규모를 늘릴 때 사용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C</a:t>
            </a:r>
            <a:r>
              <a:rPr lang="ko-KR" altLang="en-US" sz="1500" dirty="0">
                <a:solidFill>
                  <a:schemeClr val="tx1"/>
                </a:solidFill>
              </a:rPr>
              <a:t> 클래스 기준 사용 가능한 호스트의 수는 </a:t>
            </a:r>
            <a:r>
              <a:rPr lang="en-US" altLang="ko-KR" sz="1500" dirty="0">
                <a:solidFill>
                  <a:schemeClr val="tx1"/>
                </a:solidFill>
              </a:rPr>
              <a:t>2^8</a:t>
            </a:r>
            <a:r>
              <a:rPr lang="ko-KR" altLang="en-US" sz="1500" dirty="0">
                <a:solidFill>
                  <a:schemeClr val="tx1"/>
                </a:solidFill>
              </a:rPr>
              <a:t>인 254개로 제한</a:t>
            </a: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네트워크 식별자 중 일부를 호스트 식별자로 사용하는 방법</a:t>
            </a:r>
          </a:p>
          <a:p>
            <a:pPr marL="114300" indent="0">
              <a:buNone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통합하는 클래스 주소 개수는 2의 지수 승이어야 하며 순차적인 주소를 가져야 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tx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22" name="Google Shape;422;p47"/>
          <p:cNvGrpSpPr/>
          <p:nvPr/>
        </p:nvGrpSpPr>
        <p:grpSpPr>
          <a:xfrm>
            <a:off x="1697988" y="2749545"/>
            <a:ext cx="5748024" cy="2365900"/>
            <a:chOff x="1813175" y="2363275"/>
            <a:chExt cx="5748024" cy="2365900"/>
          </a:xfrm>
        </p:grpSpPr>
        <p:pic>
          <p:nvPicPr>
            <p:cNvPr id="423" name="Google Shape;42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3175" y="2363275"/>
              <a:ext cx="5748024" cy="2365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4" name="Google Shape;424;p47"/>
            <p:cNvCxnSpPr/>
            <p:nvPr/>
          </p:nvCxnSpPr>
          <p:spPr>
            <a:xfrm>
              <a:off x="6368475" y="3790175"/>
              <a:ext cx="0" cy="526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47"/>
            <p:cNvSpPr/>
            <p:nvPr/>
          </p:nvSpPr>
          <p:spPr>
            <a:xfrm flipH="1">
              <a:off x="6109575" y="4229925"/>
              <a:ext cx="258900" cy="18060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20;p47"/>
          <p:cNvSpPr txBox="1">
            <a:spLocks noGrp="1"/>
          </p:cNvSpPr>
          <p:nvPr>
            <p:ph type="title" idx="4294967295"/>
          </p:nvPr>
        </p:nvSpPr>
        <p:spPr>
          <a:xfrm>
            <a:off x="311150" y="198438"/>
            <a:ext cx="852170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슈퍼네팅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" name="Google Shape;422;p47"/>
          <p:cNvGrpSpPr/>
          <p:nvPr/>
        </p:nvGrpSpPr>
        <p:grpSpPr>
          <a:xfrm>
            <a:off x="1697988" y="2749545"/>
            <a:ext cx="5748024" cy="2365900"/>
            <a:chOff x="1813175" y="2363275"/>
            <a:chExt cx="5748024" cy="2365900"/>
          </a:xfrm>
        </p:grpSpPr>
        <p:pic>
          <p:nvPicPr>
            <p:cNvPr id="4" name="Google Shape;42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3175" y="2363275"/>
              <a:ext cx="5748024" cy="2365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Google Shape;424;p47"/>
            <p:cNvCxnSpPr/>
            <p:nvPr/>
          </p:nvCxnSpPr>
          <p:spPr>
            <a:xfrm>
              <a:off x="6368475" y="3790175"/>
              <a:ext cx="0" cy="526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425;p47"/>
            <p:cNvSpPr/>
            <p:nvPr/>
          </p:nvSpPr>
          <p:spPr>
            <a:xfrm flipH="1">
              <a:off x="6109575" y="4229925"/>
              <a:ext cx="258900" cy="18060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IPv6의 주소 체계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31" name="Google Shape;431;p48"/>
          <p:cNvSpPr txBox="1">
            <a:spLocks noGrp="1"/>
          </p:cNvSpPr>
          <p:nvPr>
            <p:ph type="body" idx="1"/>
          </p:nvPr>
        </p:nvSpPr>
        <p:spPr>
          <a:xfrm>
            <a:off x="384483" y="1733263"/>
            <a:ext cx="8520600" cy="30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IPv4의 주소 공간 부족으로 인해 개발됨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</a:rPr>
              <a:t>16</a:t>
            </a:r>
            <a:r>
              <a:rPr lang="ko-KR" altLang="en-US" sz="1500" dirty="0">
                <a:solidFill>
                  <a:schemeClr val="tx1"/>
                </a:solidFill>
              </a:rPr>
              <a:t>비트의 크기의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총 </a:t>
            </a:r>
            <a:r>
              <a:rPr lang="en-US" altLang="ko-KR" sz="1500" dirty="0">
                <a:solidFill>
                  <a:schemeClr val="tx1"/>
                </a:solidFill>
              </a:rPr>
              <a:t>8</a:t>
            </a:r>
            <a:r>
              <a:rPr lang="ko-KR" altLang="en-US" sz="1500" dirty="0">
                <a:solidFill>
                  <a:schemeClr val="tx1"/>
                </a:solidFill>
              </a:rPr>
              <a:t>개 블록으로 구성</a:t>
            </a:r>
            <a:r>
              <a:rPr lang="en-US" altLang="ko-KR" sz="1500" dirty="0">
                <a:solidFill>
                  <a:schemeClr val="tx1"/>
                </a:solidFill>
              </a:rPr>
              <a:t>, 16</a:t>
            </a:r>
            <a:r>
              <a:rPr lang="ko-KR" altLang="en-US" sz="1500" dirty="0">
                <a:solidFill>
                  <a:schemeClr val="tx1"/>
                </a:solidFill>
              </a:rPr>
              <a:t>진수로 표현하며 콜론( : )으로 구분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128비트로 구성되어 3.4</a:t>
            </a:r>
            <a:r>
              <a:rPr lang="en-US" altLang="ko-KR" sz="1500" dirty="0">
                <a:solidFill>
                  <a:schemeClr val="tx1"/>
                </a:solidFill>
              </a:rPr>
              <a:t>*10^38</a:t>
            </a:r>
            <a:r>
              <a:rPr lang="ko-KR" altLang="en-US" sz="1500" dirty="0">
                <a:solidFill>
                  <a:schemeClr val="tx1"/>
                </a:solidFill>
              </a:rPr>
              <a:t> 개의 주소를 만들 수 있음(사실상 무한대)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라우터에 할당된 64bit </a:t>
            </a:r>
            <a:r>
              <a:rPr lang="ko-KR" altLang="en-US" sz="1500" dirty="0" err="1">
                <a:solidFill>
                  <a:schemeClr val="tx1"/>
                </a:solidFill>
              </a:rPr>
              <a:t>접두부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</a:rPr>
              <a:t>Prefix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r>
              <a:rPr lang="ko-KR" altLang="en-US" sz="1500" dirty="0">
                <a:solidFill>
                  <a:schemeClr val="tx1"/>
                </a:solidFill>
              </a:rPr>
              <a:t>와 인터페이스에 부여되어 있는 MAC 주소의 조합을 통해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ko-KR" altLang="en-US" sz="1500" dirty="0">
                <a:solidFill>
                  <a:schemeClr val="tx1"/>
                </a:solidFill>
              </a:rPr>
              <a:t>총 128bit의 IPv6 주소가 자동으로 생성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현재는 IPv4와 IPv6를 혼용해서 사용 (전환에 많은 시간과 비용 문제 발생)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accent1"/>
                </a:solidFill>
              </a:rPr>
              <a:t>접두부</a:t>
            </a:r>
            <a:r>
              <a:rPr lang="ko-KR" altLang="en-US" sz="1500" dirty="0">
                <a:solidFill>
                  <a:schemeClr val="accent1"/>
                </a:solidFill>
              </a:rPr>
              <a:t> </a:t>
            </a:r>
            <a:r>
              <a:rPr lang="en-US" altLang="ko-KR" sz="1500" dirty="0">
                <a:solidFill>
                  <a:schemeClr val="accent1"/>
                </a:solidFill>
              </a:rPr>
              <a:t>/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accent4"/>
                </a:solidFill>
              </a:rPr>
              <a:t>인터페이스 </a:t>
            </a:r>
            <a:r>
              <a:rPr lang="en-US" altLang="ko-KR" sz="1500" dirty="0">
                <a:solidFill>
                  <a:schemeClr val="accent4"/>
                </a:solidFill>
              </a:rPr>
              <a:t>ID / </a:t>
            </a:r>
            <a:r>
              <a:rPr lang="ko-KR" altLang="en-US" sz="1500" dirty="0" err="1">
                <a:solidFill>
                  <a:schemeClr val="tx1"/>
                </a:solidFill>
              </a:rPr>
              <a:t>접두부</a:t>
            </a:r>
            <a:r>
              <a:rPr lang="ko-KR" altLang="en-US" sz="1500" dirty="0">
                <a:solidFill>
                  <a:schemeClr val="tx1"/>
                </a:solidFill>
              </a:rPr>
              <a:t> 길이</a:t>
            </a:r>
            <a:r>
              <a:rPr lang="en-US" altLang="ko-KR" sz="1500" dirty="0">
                <a:solidFill>
                  <a:schemeClr val="tx1"/>
                </a:solidFill>
              </a:rPr>
              <a:t>(bit)</a:t>
            </a:r>
            <a:r>
              <a:rPr lang="ko-KR" altLang="en-US" sz="1500" dirty="0">
                <a:solidFill>
                  <a:schemeClr val="tx1"/>
                </a:solidFill>
              </a:rPr>
              <a:t>와 같은 형태로 표시 	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	</a:t>
            </a:r>
            <a:r>
              <a:rPr lang="ko-KR" altLang="en-US" sz="1500" dirty="0" err="1">
                <a:solidFill>
                  <a:schemeClr val="tx1"/>
                </a:solidFill>
              </a:rPr>
              <a:t>ex</a:t>
            </a:r>
            <a:r>
              <a:rPr lang="ko-KR" altLang="en-US" sz="1500" dirty="0">
                <a:solidFill>
                  <a:schemeClr val="tx1"/>
                </a:solidFill>
              </a:rPr>
              <a:t>) </a:t>
            </a:r>
            <a:r>
              <a:rPr lang="en-US" altLang="ko-KR" sz="1500" dirty="0">
                <a:solidFill>
                  <a:schemeClr val="tx1"/>
                </a:solidFill>
              </a:rPr>
              <a:t>      </a:t>
            </a:r>
            <a:r>
              <a:rPr lang="ko-KR" altLang="en-US" sz="1500" dirty="0">
                <a:solidFill>
                  <a:schemeClr val="accent1"/>
                </a:solidFill>
              </a:rPr>
              <a:t>2002:dbf0:43e3:0001</a:t>
            </a:r>
            <a:r>
              <a:rPr lang="ko-KR" altLang="en-US" sz="1500" dirty="0">
                <a:solidFill>
                  <a:schemeClr val="tx1"/>
                </a:solidFill>
              </a:rPr>
              <a:t>:</a:t>
            </a:r>
            <a:r>
              <a:rPr lang="ko-KR" altLang="en-US" sz="1500" dirty="0">
                <a:solidFill>
                  <a:schemeClr val="accent4"/>
                </a:solidFill>
              </a:rPr>
              <a:t>d4ab:03c3:b2a7:5762</a:t>
            </a:r>
            <a:r>
              <a:rPr lang="ko-KR" altLang="en-US" sz="1500" dirty="0">
                <a:solidFill>
                  <a:schemeClr val="tx1"/>
                </a:solidFill>
              </a:rPr>
              <a:t>/64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	</a:t>
            </a:r>
            <a:endParaRPr lang="ko-KR" altLang="en-US" sz="15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500" dirty="0">
              <a:solidFill>
                <a:schemeClr val="tx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 rotWithShape="1">
          <a:blip r:embed="rId3">
            <a:alphaModFix/>
          </a:blip>
          <a:srcRect b="18520"/>
          <a:stretch/>
        </p:blipFill>
        <p:spPr>
          <a:xfrm>
            <a:off x="2348761" y="702564"/>
            <a:ext cx="5106995" cy="9722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30;p48"/>
          <p:cNvSpPr txBox="1">
            <a:spLocks noGrp="1"/>
          </p:cNvSpPr>
          <p:nvPr>
            <p:ph type="title" idx="4294967295"/>
          </p:nvPr>
        </p:nvSpPr>
        <p:spPr>
          <a:xfrm>
            <a:off x="311150" y="2159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IPv6의 주소 체계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" name="Google Shape;433;p48"/>
          <p:cNvPicPr preferRelativeResize="0"/>
          <p:nvPr/>
        </p:nvPicPr>
        <p:blipFill rotWithShape="1">
          <a:blip r:embed="rId3">
            <a:alphaModFix/>
          </a:blip>
          <a:srcRect b="18520"/>
          <a:stretch/>
        </p:blipFill>
        <p:spPr>
          <a:xfrm>
            <a:off x="2348761" y="702564"/>
            <a:ext cx="5106995" cy="972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IPv6의 주소 생성 방법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2" name="Google Shape;452;p51"/>
          <p:cNvSpPr txBox="1">
            <a:spLocks noGrp="1"/>
          </p:cNvSpPr>
          <p:nvPr>
            <p:ph type="body" idx="1"/>
          </p:nvPr>
        </p:nvSpPr>
        <p:spPr>
          <a:xfrm>
            <a:off x="207719" y="982353"/>
            <a:ext cx="9079500" cy="3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수동 주소 설정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ko-KR" altLang="en-US" sz="1400" dirty="0">
                <a:solidFill>
                  <a:schemeClr val="tx1"/>
                </a:solidFill>
              </a:rPr>
              <a:t>운용자가 상위 64비트의 접두부를 제외한 하위 64비트의 인터페이스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를 수동으로 입력하는 방식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	</a:t>
            </a:r>
            <a:r>
              <a:rPr lang="ko-KR" altLang="en-US" sz="1400" dirty="0">
                <a:solidFill>
                  <a:schemeClr val="tx1"/>
                </a:solidFill>
              </a:rPr>
              <a:t>2002:dbf0:43e3:0001: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d4ab:03c3:b2a7:5762</a:t>
            </a:r>
            <a:r>
              <a:rPr lang="ko-KR" altLang="en-US" sz="1400" dirty="0">
                <a:solidFill>
                  <a:schemeClr val="tx1"/>
                </a:solidFill>
              </a:rPr>
              <a:t>/64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동적 주소 자동 설정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ko-KR" altLang="en-US" sz="1400" dirty="0">
                <a:solidFill>
                  <a:schemeClr val="tx1"/>
                </a:solidFill>
              </a:rPr>
              <a:t>상태 보존형 주소 자동설정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ko-KR" altLang="en-US" sz="1400" dirty="0">
                <a:solidFill>
                  <a:schemeClr val="tx1"/>
                </a:solidFill>
              </a:rPr>
              <a:t>DHCP 서버를 활용하여 자동으로 설정하는 방식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ko-KR" altLang="en-US" sz="1400" dirty="0">
                <a:solidFill>
                  <a:schemeClr val="tx1"/>
                </a:solidFill>
              </a:rPr>
              <a:t>상태 비보존형 주소 자동설정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ko-KR" altLang="en-US" sz="1400" dirty="0">
                <a:solidFill>
                  <a:schemeClr val="tx1"/>
                </a:solidFill>
              </a:rPr>
              <a:t>IPv6의 NDP(</a:t>
            </a:r>
            <a:r>
              <a:rPr lang="ko-KR" altLang="en-US" sz="1400" dirty="0" err="1">
                <a:solidFill>
                  <a:schemeClr val="tx1"/>
                </a:solidFill>
              </a:rPr>
              <a:t>Neighbor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Discovery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Protocol</a:t>
            </a:r>
            <a:r>
              <a:rPr lang="ko-KR" altLang="en-US" sz="1400" dirty="0">
                <a:solidFill>
                  <a:schemeClr val="tx1"/>
                </a:solidFill>
              </a:rPr>
              <a:t>)의 충돌 여부 확인 기능을 활용하여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ko-KR" altLang="en-US" sz="1400" dirty="0">
                <a:solidFill>
                  <a:schemeClr val="tx1"/>
                </a:solidFill>
              </a:rPr>
              <a:t>DHCP 서버를 활용하지 않고 라우터를 활용하여 자동으로 설정하는 방식</a:t>
            </a:r>
          </a:p>
        </p:txBody>
      </p:sp>
      <p:sp>
        <p:nvSpPr>
          <p:cNvPr id="3" name="Google Shape;451;p51"/>
          <p:cNvSpPr txBox="1">
            <a:spLocks noGrp="1"/>
          </p:cNvSpPr>
          <p:nvPr>
            <p:ph type="title" idx="4294967295"/>
          </p:nvPr>
        </p:nvSpPr>
        <p:spPr>
          <a:xfrm>
            <a:off x="311150" y="2159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IPv6의 주소 생성 방법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019F4-4D10-49D1-A310-4CAEBFF3315B}"/>
              </a:ext>
            </a:extLst>
          </p:cNvPr>
          <p:cNvSpPr txBox="1"/>
          <p:nvPr/>
        </p:nvSpPr>
        <p:spPr>
          <a:xfrm>
            <a:off x="207719" y="4459255"/>
            <a:ext cx="7045712" cy="46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altLang="ko-KR" sz="1220" dirty="0">
                <a:solidFill>
                  <a:srgbClr val="333333"/>
                </a:solidFill>
                <a:latin typeface="Do Hyeon"/>
                <a:ea typeface="Do Hyeon"/>
              </a:rPr>
              <a:t>DHCP(Dynamic Host Configuration Protocol): </a:t>
            </a:r>
          </a:p>
          <a:p>
            <a:pPr marL="114300" indent="0">
              <a:buNone/>
            </a:pPr>
            <a:r>
              <a:rPr lang="en-US" altLang="ko-KR" sz="1220" dirty="0">
                <a:solidFill>
                  <a:srgbClr val="333333"/>
                </a:solidFill>
                <a:latin typeface="Do Hyeon"/>
                <a:ea typeface="Do Hyeon"/>
              </a:rPr>
              <a:t>IP</a:t>
            </a:r>
            <a:r>
              <a:rPr lang="ko-KR" altLang="en-US" sz="1220" dirty="0">
                <a:solidFill>
                  <a:srgbClr val="333333"/>
                </a:solidFill>
                <a:latin typeface="Do Hyeon"/>
                <a:ea typeface="Do Hyeon"/>
              </a:rPr>
              <a:t>의 동적 할당 및 기타 정보 부여</a:t>
            </a:r>
            <a:r>
              <a:rPr lang="en-US" altLang="ko-KR" sz="1220" dirty="0">
                <a:solidFill>
                  <a:srgbClr val="333333"/>
                </a:solidFill>
                <a:latin typeface="Do Hyeon"/>
                <a:ea typeface="Do Hyeon"/>
              </a:rPr>
              <a:t>/</a:t>
            </a:r>
            <a:r>
              <a:rPr lang="ko-KR" altLang="en-US" sz="1220" dirty="0">
                <a:solidFill>
                  <a:srgbClr val="333333"/>
                </a:solidFill>
                <a:latin typeface="Do Hyeon"/>
                <a:ea typeface="Do Hyeon"/>
              </a:rPr>
              <a:t>관리 프로토콜</a:t>
            </a:r>
            <a:r>
              <a:rPr lang="en-US" altLang="ko-KR" sz="1220" dirty="0">
                <a:solidFill>
                  <a:srgbClr val="333333"/>
                </a:solidFill>
                <a:latin typeface="Do Hyeon"/>
                <a:ea typeface="Do Hyeon"/>
              </a:rPr>
              <a:t>, </a:t>
            </a:r>
            <a:r>
              <a:rPr lang="ko-KR" altLang="en-US" sz="1220" dirty="0">
                <a:solidFill>
                  <a:srgbClr val="333333"/>
                </a:solidFill>
                <a:latin typeface="Do Hyeon"/>
                <a:ea typeface="Do Hyeon"/>
              </a:rPr>
              <a:t>서버</a:t>
            </a:r>
            <a:r>
              <a:rPr lang="en-US" altLang="ko-KR" sz="1220" dirty="0">
                <a:solidFill>
                  <a:srgbClr val="333333"/>
                </a:solidFill>
                <a:latin typeface="Do Hyeon"/>
                <a:ea typeface="Do Hyeon"/>
              </a:rPr>
              <a:t>/</a:t>
            </a:r>
            <a:r>
              <a:rPr lang="ko-KR" altLang="en-US" sz="1220" dirty="0">
                <a:solidFill>
                  <a:srgbClr val="333333"/>
                </a:solidFill>
                <a:latin typeface="Do Hyeon"/>
                <a:ea typeface="Do Hyeon"/>
              </a:rPr>
              <a:t>클라이언트 형태로 작동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IPv6의 특징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5" name="Google Shape;445;p50"/>
          <p:cNvSpPr txBox="1">
            <a:spLocks noGrp="1"/>
          </p:cNvSpPr>
          <p:nvPr>
            <p:ph type="body" idx="1"/>
          </p:nvPr>
        </p:nvSpPr>
        <p:spPr>
          <a:xfrm>
            <a:off x="311700" y="856967"/>
            <a:ext cx="88323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호스트 주소 자동 설정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네트워크 관리자가 IP 주소를 수동으로 설정해야 했던 IPv4와는 달리 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ko-KR" altLang="en-US" sz="1500" dirty="0">
                <a:solidFill>
                  <a:schemeClr val="tx1"/>
                </a:solidFill>
              </a:rPr>
              <a:t>IPv6 호스트는 IPv6 네트워크에 접속하는 순간 자동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순차적으로 네트워크 주소가 부여됨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확장성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기존의 IPv4 주소 체계를 128비트 크기로 확장한 주소 체계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클래스 위주의 </a:t>
            </a:r>
            <a:r>
              <a:rPr lang="ko-KR" altLang="en-US" sz="1500" dirty="0" err="1">
                <a:solidFill>
                  <a:schemeClr val="tx1"/>
                </a:solidFill>
              </a:rPr>
              <a:t>비순차적</a:t>
            </a:r>
            <a:r>
              <a:rPr lang="ko-KR" altLang="en-US" sz="1500" dirty="0">
                <a:solidFill>
                  <a:schemeClr val="tx1"/>
                </a:solidFill>
              </a:rPr>
              <a:t> 주소 부여 </a:t>
            </a:r>
            <a:r>
              <a:rPr lang="en-US" altLang="ko-KR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순차적 부여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인증 및 보안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패킷 출처 인증과 데이터 무결성 및 비밀보장 기능을 확장 헤더에 추가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solidFill>
                  <a:schemeClr val="tx1"/>
                </a:solidFill>
              </a:rPr>
              <a:t>축약성</a:t>
            </a:r>
            <a:endParaRPr lang="ko-KR" altLang="en-US" sz="1500" dirty="0">
              <a:solidFill>
                <a:schemeClr val="tx1"/>
              </a:solidFill>
            </a:endParaRP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0은 표시하지 않을 수 있음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ko-KR" altLang="en-US" sz="1500" dirty="0" err="1">
                <a:solidFill>
                  <a:schemeClr val="tx1"/>
                </a:solidFill>
              </a:rPr>
              <a:t>ex</a:t>
            </a:r>
            <a:r>
              <a:rPr lang="ko-KR" altLang="en-US" sz="1500" dirty="0">
                <a:solidFill>
                  <a:schemeClr val="tx1"/>
                </a:solidFill>
              </a:rPr>
              <a:t>) 1021:00C1 =&gt; 1021:C1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AutoNum type="arabicPeriod"/>
            </a:pPr>
            <a:endParaRPr sz="1500" dirty="0">
              <a:solidFill>
                <a:schemeClr val="tx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" name="Google Shape;444;p50"/>
          <p:cNvSpPr txBox="1">
            <a:spLocks noGrp="1"/>
          </p:cNvSpPr>
          <p:nvPr>
            <p:ph type="title" idx="4294967295"/>
          </p:nvPr>
        </p:nvSpPr>
        <p:spPr>
          <a:xfrm>
            <a:off x="311150" y="2159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IPv6의 특징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IPv6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특정 </a:t>
            </a: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주소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할당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graphicFrame>
        <p:nvGraphicFramePr>
          <p:cNvPr id="458" name="Google Shape;458;p52"/>
          <p:cNvGraphicFramePr/>
          <p:nvPr>
            <p:extLst>
              <p:ext uri="{D42A27DB-BD31-4B8C-83A1-F6EECF244321}">
                <p14:modId xmlns:p14="http://schemas.microsoft.com/office/powerpoint/2010/main" val="3450007336"/>
              </p:ext>
            </p:extLst>
          </p:nvPr>
        </p:nvGraphicFramePr>
        <p:xfrm>
          <a:off x="272087" y="1485625"/>
          <a:ext cx="8599825" cy="2377260"/>
        </p:xfrm>
        <a:graphic>
          <a:graphicData uri="http://schemas.openxmlformats.org/drawingml/2006/table">
            <a:tbl>
              <a:tblPr>
                <a:noFill/>
                <a:tableStyleId>{2099EA89-112D-423D-B878-E23CAFF5D218}</a:tableStyleId>
              </a:tblPr>
              <a:tblGrid>
                <a:gridCol w="204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 유형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이진표현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IPv6 주소 표기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미지정 주소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0000...0(128)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::/128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IP주소 미설정 상태의 발신주소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루프백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000...01(128)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::1/128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호스트의 loopback 인터페이스 주소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멀티캐스트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11111111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FF00::/8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멀티캐스트 IPv6 주소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링크 로컬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1111111010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FE80::/10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Link local 영역에서만 적용되는 주소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전역 유니캐스트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이외 모든 영역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Google Shape;457;p52"/>
          <p:cNvSpPr txBox="1">
            <a:spLocks noGrp="1"/>
          </p:cNvSpPr>
          <p:nvPr>
            <p:ph type="title" idx="4294967295"/>
          </p:nvPr>
        </p:nvSpPr>
        <p:spPr>
          <a:xfrm>
            <a:off x="311150" y="2159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IPv6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특정 </a:t>
            </a: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주소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할당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IPv6의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패킷 구조 </a:t>
            </a:r>
            <a:r>
              <a:rPr lang="en-US" altLang="ko-KR" dirty="0">
                <a:latin typeface="Do Hyeon"/>
                <a:ea typeface="Do Hyeon"/>
                <a:cs typeface="Do Hyeon"/>
                <a:sym typeface="Do Hyeon"/>
              </a:rPr>
              <a:t>-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기본 헤더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" name="Google Shape;466;p53"/>
          <p:cNvSpPr txBox="1">
            <a:spLocks noGrp="1"/>
          </p:cNvSpPr>
          <p:nvPr>
            <p:ph type="title" idx="4294967295"/>
          </p:nvPr>
        </p:nvSpPr>
        <p:spPr>
          <a:xfrm>
            <a:off x="311150" y="2159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IPv6의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패킷 구조 </a:t>
            </a:r>
            <a:r>
              <a:rPr lang="en-US" altLang="ko-KR" dirty="0">
                <a:latin typeface="Do Hyeon"/>
                <a:ea typeface="Do Hyeon"/>
                <a:cs typeface="Do Hyeon"/>
                <a:sym typeface="Do Hyeon"/>
              </a:rPr>
              <a:t>-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기본 헤더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8" name="Google Shape;472;p54">
            <a:extLst>
              <a:ext uri="{FF2B5EF4-FFF2-40B4-BE49-F238E27FC236}">
                <a16:creationId xmlns:a16="http://schemas.microsoft.com/office/drawing/2014/main" id="{B88368B3-BA56-4229-8253-55211867B5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2036"/>
          <a:stretch/>
        </p:blipFill>
        <p:spPr>
          <a:xfrm>
            <a:off x="2777807" y="789125"/>
            <a:ext cx="4002135" cy="1861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61157C4F-633E-4DF3-B86F-01D8BF3AC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31760"/>
              </p:ext>
            </p:extLst>
          </p:nvPr>
        </p:nvGraphicFramePr>
        <p:xfrm>
          <a:off x="1320842" y="2742271"/>
          <a:ext cx="6502315" cy="2250661"/>
        </p:xfrm>
        <a:graphic>
          <a:graphicData uri="http://schemas.openxmlformats.org/drawingml/2006/table">
            <a:tbl>
              <a:tblPr firstRow="1" bandRow="1">
                <a:tableStyleId>{2099EA89-112D-423D-B878-E23CAFF5D218}</a:tableStyleId>
              </a:tblPr>
              <a:tblGrid>
                <a:gridCol w="1837272">
                  <a:extLst>
                    <a:ext uri="{9D8B030D-6E8A-4147-A177-3AD203B41FA5}">
                      <a16:colId xmlns:a16="http://schemas.microsoft.com/office/drawing/2014/main" val="914193503"/>
                    </a:ext>
                  </a:extLst>
                </a:gridCol>
                <a:gridCol w="3259989">
                  <a:extLst>
                    <a:ext uri="{9D8B030D-6E8A-4147-A177-3AD203B41FA5}">
                      <a16:colId xmlns:a16="http://schemas.microsoft.com/office/drawing/2014/main" val="3862595765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3729916387"/>
                    </a:ext>
                  </a:extLst>
                </a:gridCol>
              </a:tblGrid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필드명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필드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95099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IP </a:t>
                      </a:r>
                      <a:r>
                        <a:rPr lang="ko-KR" altLang="en-US" sz="1100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4bit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50727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Traffic Class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서비스 유형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atinLnBrk="1"/>
                      <a:r>
                        <a:rPr lang="en-US" altLang="ko-KR" sz="1100" dirty="0"/>
                        <a:t>DS(</a:t>
                      </a:r>
                      <a:r>
                        <a:rPr lang="ko-KR" altLang="en-US" sz="1100" dirty="0"/>
                        <a:t>차등 서비스</a:t>
                      </a:r>
                      <a:r>
                        <a:rPr lang="en-US" altLang="ko-KR" sz="1100" dirty="0"/>
                        <a:t>)/ECN(</a:t>
                      </a:r>
                      <a:r>
                        <a:rPr lang="ko-KR" altLang="en-US" sz="1100" dirty="0"/>
                        <a:t>명시적 혼잡 알림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8bit</a:t>
                      </a:r>
                    </a:p>
                    <a:p>
                      <a:pPr latinLnBrk="1"/>
                      <a:r>
                        <a:rPr lang="en-US" altLang="ko-KR" sz="1100" dirty="0"/>
                        <a:t>(6bit/2bit)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12316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Flow Label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혼잡 알림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패킷 흐름 식별 라벨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20bit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0563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Payload Length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유효 데이터의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16bit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42919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Next Header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다음에 올 헤더의 프로토콜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8bit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71384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Hop Limit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허용된 </a:t>
                      </a:r>
                      <a:r>
                        <a:rPr lang="en-US" altLang="ko-KR" sz="1100" dirty="0"/>
                        <a:t>TTL(Time To Live)</a:t>
                      </a:r>
                      <a:r>
                        <a:rPr lang="ko-KR" altLang="en-US" sz="1100" dirty="0"/>
                        <a:t>의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8bit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28984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Source/Destination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송수신처의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128bit/128bit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36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altLang="ko-KR" dirty="0">
                <a:latin typeface="Do Hyeon"/>
                <a:ea typeface="Do Hyeon"/>
                <a:cs typeface="Do Hyeon"/>
                <a:sym typeface="Do Hyeon"/>
              </a:rPr>
              <a:t>IPv6의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패킷 구조 </a:t>
            </a:r>
            <a:r>
              <a:rPr lang="en-US" altLang="ko-KR" dirty="0">
                <a:latin typeface="Do Hyeon"/>
                <a:ea typeface="Do Hyeon"/>
                <a:cs typeface="Do Hyeon"/>
                <a:sym typeface="Do Hyeon"/>
              </a:rPr>
              <a:t>-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확장 헤더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D049F0-4E4D-4F4D-8DCA-427717EB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88" y="1150800"/>
            <a:ext cx="3415184" cy="24107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BDA54-BD1B-4287-8685-95ACA5C54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81" y="1150800"/>
            <a:ext cx="4373971" cy="23496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471363-E4E4-4BDC-B6FF-003D5E620325}"/>
              </a:ext>
            </a:extLst>
          </p:cNvPr>
          <p:cNvSpPr txBox="1"/>
          <p:nvPr/>
        </p:nvSpPr>
        <p:spPr>
          <a:xfrm>
            <a:off x="6063433" y="3675454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부가 기능 구현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0A55E3-418C-404F-8CD4-BEB979BE2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89656"/>
              </p:ext>
            </p:extLst>
          </p:nvPr>
        </p:nvGraphicFramePr>
        <p:xfrm>
          <a:off x="438081" y="3675454"/>
          <a:ext cx="4119053" cy="1208409"/>
        </p:xfrm>
        <a:graphic>
          <a:graphicData uri="http://schemas.openxmlformats.org/drawingml/2006/table">
            <a:tbl>
              <a:tblPr firstRow="1" bandRow="1">
                <a:tableStyleId>{2099EA89-112D-423D-B878-E23CAFF5D218}</a:tableStyleId>
              </a:tblPr>
              <a:tblGrid>
                <a:gridCol w="1754994">
                  <a:extLst>
                    <a:ext uri="{9D8B030D-6E8A-4147-A177-3AD203B41FA5}">
                      <a16:colId xmlns:a16="http://schemas.microsoft.com/office/drawing/2014/main" val="914193503"/>
                    </a:ext>
                  </a:extLst>
                </a:gridCol>
                <a:gridCol w="2364059">
                  <a:extLst>
                    <a:ext uri="{9D8B030D-6E8A-4147-A177-3AD203B41FA5}">
                      <a16:colId xmlns:a16="http://schemas.microsoft.com/office/drawing/2014/main" val="3862595765"/>
                    </a:ext>
                  </a:extLst>
                </a:gridCol>
              </a:tblGrid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필드명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필드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95099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Next Header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다음에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올 헤더의 프로토콜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50727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Header Extension Length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확장 헤더의 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12316"/>
                  </a:ext>
                </a:extLst>
              </a:tr>
              <a:tr h="260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Options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확장 헤더의 </a:t>
                      </a:r>
                      <a:r>
                        <a:rPr lang="ko-KR" altLang="en-US" sz="1100" dirty="0" err="1"/>
                        <a:t>설정값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3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TCP/IP 프로토콜 기반 데이터 전송 방식의 문제점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849395"/>
            <a:ext cx="8520600" cy="4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프로세스는 매 패킷을 더할 때마다 패킷 헤더를 처리 → 대용량 데이터 전송 시 큰 부하로 작용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처리를 위해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OS는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문맥 교환을 실행 → 데이터 전송의 초기화 또는 종료가 필수적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송신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영역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→ 커널 영역 → NIC 패킷 버퍼로 두 번의 복사를 수행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수신 시 NIC 버퍼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→ 커널 영역 →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영역으로 세 번의 복사를 수행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⇒ 다중 복사로 인한 작업 시간의 증가를 해결하기 위한 방안 → TCP OFFLOAD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4" name="Google Shape;114;p27"/>
          <p:cNvGrpSpPr/>
          <p:nvPr/>
        </p:nvGrpSpPr>
        <p:grpSpPr>
          <a:xfrm>
            <a:off x="2994904" y="2746720"/>
            <a:ext cx="2994599" cy="1997269"/>
            <a:chOff x="884849" y="3116575"/>
            <a:chExt cx="2994599" cy="1997269"/>
          </a:xfrm>
        </p:grpSpPr>
        <p:pic>
          <p:nvPicPr>
            <p:cNvPr id="115" name="Google Shape;11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4849" y="3116575"/>
              <a:ext cx="2994599" cy="164395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16" name="Google Shape;116;p27"/>
            <p:cNvSpPr txBox="1"/>
            <p:nvPr/>
          </p:nvSpPr>
          <p:spPr>
            <a:xfrm>
              <a:off x="1127393" y="4744544"/>
              <a:ext cx="246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en-US" altLang="ko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3,4</a:t>
              </a:r>
              <a:r>
                <a:rPr lang="ko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송수신 경로별 복사 발생</a:t>
              </a:r>
              <a:r>
                <a:rPr lang="en-US" altLang="ko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20" name="Google Shape;120;p27"/>
          <p:cNvCxnSpPr/>
          <p:nvPr/>
        </p:nvCxnSpPr>
        <p:spPr>
          <a:xfrm>
            <a:off x="2865459" y="2936945"/>
            <a:ext cx="0" cy="14097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27"/>
          <p:cNvCxnSpPr/>
          <p:nvPr/>
        </p:nvCxnSpPr>
        <p:spPr>
          <a:xfrm rot="10800000">
            <a:off x="6134267" y="2860745"/>
            <a:ext cx="0" cy="14097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27"/>
          <p:cNvSpPr txBox="1"/>
          <p:nvPr/>
        </p:nvSpPr>
        <p:spPr>
          <a:xfrm>
            <a:off x="2085915" y="3403595"/>
            <a:ext cx="72231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수신측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6161982" y="3403595"/>
            <a:ext cx="7369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</a:rPr>
              <a:t>송신측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4216542" y="3552995"/>
            <a:ext cx="528000" cy="21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OS</a:t>
            </a:r>
            <a:endParaRPr sz="1000" dirty="0"/>
          </a:p>
        </p:txBody>
      </p:sp>
      <p:cxnSp>
        <p:nvCxnSpPr>
          <p:cNvPr id="125" name="Google Shape;125;p27"/>
          <p:cNvCxnSpPr>
            <a:cxnSpLocks/>
            <a:endCxn id="124" idx="1"/>
          </p:cNvCxnSpPr>
          <p:nvPr/>
        </p:nvCxnSpPr>
        <p:spPr>
          <a:xfrm>
            <a:off x="4106966" y="3456344"/>
            <a:ext cx="186900" cy="127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7"/>
          <p:cNvCxnSpPr>
            <a:cxnSpLocks/>
            <a:stCxn id="124" idx="3"/>
          </p:cNvCxnSpPr>
          <p:nvPr/>
        </p:nvCxnSpPr>
        <p:spPr>
          <a:xfrm flipH="1">
            <a:off x="4117466" y="3734546"/>
            <a:ext cx="176400" cy="34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7"/>
          <p:cNvCxnSpPr/>
          <p:nvPr/>
        </p:nvCxnSpPr>
        <p:spPr>
          <a:xfrm rot="10800000" flipH="1">
            <a:off x="4844218" y="3823046"/>
            <a:ext cx="3600" cy="27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7"/>
          <p:cNvCxnSpPr>
            <a:cxnSpLocks/>
            <a:endCxn id="124" idx="5"/>
          </p:cNvCxnSpPr>
          <p:nvPr/>
        </p:nvCxnSpPr>
        <p:spPr>
          <a:xfrm rot="10800000">
            <a:off x="4667218" y="3734546"/>
            <a:ext cx="180600" cy="84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7"/>
          <p:cNvCxnSpPr>
            <a:cxnSpLocks/>
            <a:stCxn id="124" idx="7"/>
          </p:cNvCxnSpPr>
          <p:nvPr/>
        </p:nvCxnSpPr>
        <p:spPr>
          <a:xfrm rot="10800000" flipH="1">
            <a:off x="4667218" y="3152744"/>
            <a:ext cx="166500" cy="431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7"/>
          <p:cNvSpPr/>
          <p:nvPr/>
        </p:nvSpPr>
        <p:spPr>
          <a:xfrm flipH="1">
            <a:off x="3980030" y="3274995"/>
            <a:ext cx="275100" cy="1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/>
              <a:t>Data</a:t>
            </a:r>
            <a:endParaRPr sz="800" dirty="0"/>
          </a:p>
        </p:txBody>
      </p:sp>
      <p:sp>
        <p:nvSpPr>
          <p:cNvPr id="131" name="Google Shape;131;p27"/>
          <p:cNvSpPr/>
          <p:nvPr/>
        </p:nvSpPr>
        <p:spPr>
          <a:xfrm flipH="1">
            <a:off x="4667230" y="4084045"/>
            <a:ext cx="275100" cy="1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00" y="1215738"/>
            <a:ext cx="4396900" cy="27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00" y="1215738"/>
            <a:ext cx="4396900" cy="27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335" y="1018467"/>
            <a:ext cx="352364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4"/>
          <p:cNvSpPr txBox="1">
            <a:spLocks noGrp="1"/>
          </p:cNvSpPr>
          <p:nvPr>
            <p:ph type="title" idx="4294967295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IPv4와 IPv6 헤더</a:t>
            </a:r>
            <a:r>
              <a:rPr lang="en-US" altLang="ko" dirty="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구조</a:t>
            </a: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비교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474" name="Google Shape;474;p54"/>
          <p:cNvCxnSpPr>
            <a:cxnSpLocks/>
          </p:cNvCxnSpPr>
          <p:nvPr/>
        </p:nvCxnSpPr>
        <p:spPr>
          <a:xfrm>
            <a:off x="705372" y="2593357"/>
            <a:ext cx="284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5" name="Google Shape;475;p54"/>
          <p:cNvSpPr txBox="1"/>
          <p:nvPr/>
        </p:nvSpPr>
        <p:spPr>
          <a:xfrm>
            <a:off x="1434972" y="2516720"/>
            <a:ext cx="138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IPv4 기본 헤더: 20 바이트</a:t>
            </a:r>
            <a:endParaRPr sz="800"/>
          </a:p>
        </p:txBody>
      </p:sp>
      <p:sp>
        <p:nvSpPr>
          <p:cNvPr id="2" name="Google Shape;473;p54"/>
          <p:cNvSpPr txBox="1">
            <a:spLocks noGrp="1"/>
          </p:cNvSpPr>
          <p:nvPr>
            <p:ph type="title" idx="4294967295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IPv4와 IPv6 헤더</a:t>
            </a:r>
            <a:r>
              <a:rPr lang="en-US" altLang="ko" dirty="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구조</a:t>
            </a: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비교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4" name="Google Shape;474;p54"/>
          <p:cNvCxnSpPr>
            <a:cxnSpLocks/>
          </p:cNvCxnSpPr>
          <p:nvPr/>
        </p:nvCxnSpPr>
        <p:spPr>
          <a:xfrm>
            <a:off x="705372" y="2593357"/>
            <a:ext cx="284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" name="Google Shape;475;p54"/>
          <p:cNvSpPr txBox="1"/>
          <p:nvPr/>
        </p:nvSpPr>
        <p:spPr>
          <a:xfrm>
            <a:off x="1434972" y="2516720"/>
            <a:ext cx="138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IPv4 기본 헤더: 20 바이트</a:t>
            </a:r>
            <a:endParaRPr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CCC96-16F5-402E-A91D-65F99709F7E2}"/>
              </a:ext>
            </a:extLst>
          </p:cNvPr>
          <p:cNvSpPr txBox="1"/>
          <p:nvPr/>
        </p:nvSpPr>
        <p:spPr>
          <a:xfrm>
            <a:off x="5660666" y="4046599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헤더 필드의 </a:t>
            </a:r>
            <a:r>
              <a:rPr lang="ko-KR" altLang="en-US" dirty="0" err="1"/>
              <a:t>변경점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5C84-4A4F-4ACB-8CB4-52FE060DA0B4}"/>
              </a:ext>
            </a:extLst>
          </p:cNvPr>
          <p:cNvSpPr txBox="1"/>
          <p:nvPr/>
        </p:nvSpPr>
        <p:spPr>
          <a:xfrm>
            <a:off x="705372" y="4532623"/>
            <a:ext cx="294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구조 변경을 통한 처리의</a:t>
            </a:r>
            <a:r>
              <a:rPr lang="ko-KR" altLang="en-US" dirty="0"/>
              <a:t> 단순화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IPv4와 IPv6의</a:t>
            </a:r>
            <a:r>
              <a:rPr lang="en-US" altLang="ko" dirty="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특징</a:t>
            </a: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 비교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1444" y="4427929"/>
            <a:ext cx="84308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IPsec</a:t>
            </a:r>
            <a:r>
              <a:rPr lang="ko-KR" altLang="en-US" sz="1100" dirty="0"/>
              <a:t> : 네트워크 계층(IP 계층) 상에서 IP 패킷 단위로 인증 및 암호화를 하는 기술</a:t>
            </a:r>
          </a:p>
          <a:p>
            <a:r>
              <a:rPr lang="ko-KR" altLang="en-US" sz="1100" dirty="0"/>
              <a:t>플러그 앤 플레이 : 컴퓨터 실행 이후 주변기기를 부착했을 때 별도의 설정 없이 작동하는 것</a:t>
            </a:r>
          </a:p>
          <a:p>
            <a:r>
              <a:rPr lang="ko-KR" altLang="en-US" sz="1100" dirty="0"/>
              <a:t>웹캐스팅 : 웹을 통한 </a:t>
            </a:r>
            <a:r>
              <a:rPr lang="ko-KR" altLang="en-US" sz="1100" dirty="0" err="1"/>
              <a:t>방송으로서</a:t>
            </a:r>
            <a:r>
              <a:rPr lang="ko-KR" altLang="en-US" sz="1100" dirty="0"/>
              <a:t>, AOD/VOD(</a:t>
            </a:r>
            <a:r>
              <a:rPr lang="ko-KR" altLang="en-US" sz="1100" dirty="0" err="1"/>
              <a:t>Audio</a:t>
            </a:r>
            <a:r>
              <a:rPr lang="ko-KR" altLang="en-US" sz="1100" dirty="0"/>
              <a:t>/</a:t>
            </a:r>
            <a:r>
              <a:rPr lang="ko-KR" altLang="en-US" sz="1100" dirty="0" err="1"/>
              <a:t>Video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Demand</a:t>
            </a:r>
            <a:r>
              <a:rPr lang="ko-KR" altLang="en-US" sz="1100" dirty="0"/>
              <a:t>) 등의 주문형 웹캐스팅과 방송국의 동시간형 웹캐스팅을 포함</a:t>
            </a:r>
          </a:p>
        </p:txBody>
      </p:sp>
      <p:sp>
        <p:nvSpPr>
          <p:cNvPr id="4" name="Google Shape;480;p55"/>
          <p:cNvSpPr txBox="1">
            <a:spLocks noGrp="1"/>
          </p:cNvSpPr>
          <p:nvPr>
            <p:ph type="title" idx="4294967295"/>
          </p:nvPr>
        </p:nvSpPr>
        <p:spPr>
          <a:xfrm>
            <a:off x="311150" y="2159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IPv4와 IPv6의</a:t>
            </a:r>
            <a:r>
              <a:rPr lang="en-US" altLang="ko" dirty="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-KR" altLang="en-US" dirty="0">
                <a:latin typeface="Do Hyeon"/>
                <a:ea typeface="Do Hyeon"/>
                <a:cs typeface="Do Hyeon"/>
                <a:sym typeface="Do Hyeon"/>
              </a:rPr>
              <a:t>특징</a:t>
            </a:r>
            <a:r>
              <a:rPr lang="ko" dirty="0">
                <a:latin typeface="Do Hyeon"/>
                <a:ea typeface="Do Hyeon"/>
                <a:cs typeface="Do Hyeon"/>
                <a:sym typeface="Do Hyeon"/>
              </a:rPr>
              <a:t> 비교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4CCABF-EC35-4C58-A7AC-0A1F4C9B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09108"/>
              </p:ext>
            </p:extLst>
          </p:nvPr>
        </p:nvGraphicFramePr>
        <p:xfrm>
          <a:off x="668327" y="830430"/>
          <a:ext cx="7897090" cy="3482640"/>
        </p:xfrm>
        <a:graphic>
          <a:graphicData uri="http://schemas.openxmlformats.org/drawingml/2006/table">
            <a:tbl>
              <a:tblPr>
                <a:noFill/>
                <a:tableStyleId>{508719E0-F5BF-41C4-B1FB-8E4009A7E834}</a:tableStyleId>
              </a:tblPr>
              <a:tblGrid>
                <a:gridCol w="1489996">
                  <a:extLst>
                    <a:ext uri="{9D8B030D-6E8A-4147-A177-3AD203B41FA5}">
                      <a16:colId xmlns:a16="http://schemas.microsoft.com/office/drawing/2014/main" val="1477437426"/>
                    </a:ext>
                  </a:extLst>
                </a:gridCol>
                <a:gridCol w="3203547">
                  <a:extLst>
                    <a:ext uri="{9D8B030D-6E8A-4147-A177-3AD203B41FA5}">
                      <a16:colId xmlns:a16="http://schemas.microsoft.com/office/drawing/2014/main" val="2653171209"/>
                    </a:ext>
                  </a:extLst>
                </a:gridCol>
                <a:gridCol w="3203547">
                  <a:extLst>
                    <a:ext uri="{9D8B030D-6E8A-4147-A177-3AD203B41FA5}">
                      <a16:colId xmlns:a16="http://schemas.microsoft.com/office/drawing/2014/main" val="1524251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구분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IPv4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IPv6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3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주소 길이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32비트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128비트</a:t>
                      </a:r>
                      <a:endParaRPr sz="1200" u="none" strike="noStrike" cap="none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64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표시 방법</a:t>
                      </a:r>
                      <a:endParaRPr sz="1200" u="none" strike="noStrike" cap="none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8비트 / 4부분 / 10진수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16비트 / 8부분 / 16진수</a:t>
                      </a:r>
                      <a:endParaRPr sz="1200" u="none" strike="noStrike" cap="none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0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주소 개수</a:t>
                      </a:r>
                      <a:endParaRPr sz="1200" u="none" strike="noStrike" cap="none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약 43억개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거의 무한대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007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주소 할당</a:t>
                      </a:r>
                      <a:endParaRPr sz="1200" u="none" strike="noStrike" cap="none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A,B,C등 클래스 단위로 비순차적 할당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네트워크 규모 및 단말기 수에 따른 순차적 할당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1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품질 제어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지원수단 없음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Traffic Class</a:t>
                      </a:r>
                      <a:r>
                        <a:rPr lang="ko-KR" altLang="en-US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를 통한 </a:t>
                      </a: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패킷 구별 &gt; 품질 보장 용이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3151890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보안 기능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IPsec 프로토콜 별도 설치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확장 기능에서 기본으로 제공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2838636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플러그 앤 플레이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X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O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3681570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모바일 IP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X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용이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923596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웹캐스팅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X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latin typeface="+mj-lt"/>
                          <a:ea typeface="Do Hyeon"/>
                          <a:cs typeface="Arial" panose="020B0604020202020204" pitchFamily="34" charset="0"/>
                          <a:sym typeface="Do Hyeon"/>
                        </a:rPr>
                        <a:t>용이</a:t>
                      </a:r>
                      <a:endParaRPr sz="1200" u="none" strike="noStrike" cap="none" dirty="0">
                        <a:latin typeface="+mj-lt"/>
                        <a:ea typeface="Do Hyeon"/>
                        <a:cs typeface="Arial" panose="020B0604020202020204" pitchFamily="34" charset="0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38114041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참고 문서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02" name="Google Shape;502;p58"/>
          <p:cNvSpPr txBox="1">
            <a:spLocks noGrp="1"/>
          </p:cNvSpPr>
          <p:nvPr>
            <p:ph type="body" idx="1"/>
          </p:nvPr>
        </p:nvSpPr>
        <p:spPr>
          <a:xfrm>
            <a:off x="311700" y="728700"/>
            <a:ext cx="8655300" cy="43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 dirty="0"/>
              <a:t>IPv4 설명 </a:t>
            </a:r>
            <a:r>
              <a:rPr lang="en-US" altLang="ko-KR" dirty="0"/>
              <a:t>- </a:t>
            </a:r>
            <a:r>
              <a:rPr lang="ko-KR" altLang="en-US" dirty="0">
                <a:hlinkClick r:id="rId3"/>
              </a:rPr>
              <a:t>https://ko.wikipedia.org/wiki/IPv4</a:t>
            </a:r>
            <a:endParaRPr lang="ko-KR" altLang="en-US" dirty="0"/>
          </a:p>
          <a:p>
            <a:pPr marL="114300" indent="0">
              <a:buNone/>
            </a:pPr>
            <a:r>
              <a:rPr lang="ko-KR" altLang="en-US" dirty="0"/>
              <a:t>IPv4 헤더 설명 - </a:t>
            </a:r>
            <a:r>
              <a:rPr lang="ko-KR" altLang="en-US" dirty="0">
                <a:hlinkClick r:id="rId4"/>
              </a:rPr>
              <a:t>http://www.ktword.co.kr/test/view/view.php?m_temp1=1859&amp;id=425</a:t>
            </a:r>
            <a:endParaRPr lang="ko-KR" altLang="en-US" dirty="0"/>
          </a:p>
          <a:p>
            <a:pPr marL="114300" indent="0">
              <a:buNone/>
            </a:pPr>
            <a:r>
              <a:rPr lang="ko-KR" altLang="en-US" dirty="0"/>
              <a:t>IPv6 설명 - </a:t>
            </a:r>
            <a:r>
              <a:rPr lang="ko-KR" altLang="en-US" dirty="0">
                <a:hlinkClick r:id="rId5"/>
              </a:rPr>
              <a:t>https://ko.wikipedia.org/wiki/IPv6 </a:t>
            </a:r>
            <a:r>
              <a:rPr lang="ko-KR" altLang="en-US" dirty="0"/>
              <a:t>,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>
                <a:hlinkClick r:id="rId6"/>
              </a:rPr>
              <a:t>http://www.ktword.co.kr/test/view/view.php?m_temp1=883</a:t>
            </a:r>
            <a:r>
              <a:rPr lang="en-US" altLang="ko-KR" dirty="0"/>
              <a:t>,</a:t>
            </a:r>
            <a:endParaRPr lang="ko-KR" altLang="en-US" dirty="0"/>
          </a:p>
          <a:p>
            <a:pPr marL="114300" indent="0">
              <a:buNone/>
            </a:pPr>
            <a:r>
              <a:rPr lang="ko-KR" altLang="en-US" dirty="0">
                <a:hlinkClick r:id="rId7"/>
              </a:rPr>
              <a:t>https://datatracker.ietf.org/doc/html/rfc8200</a:t>
            </a:r>
            <a:endParaRPr lang="ko-KR" altLang="en-US" dirty="0"/>
          </a:p>
          <a:p>
            <a:pPr marL="114300" indent="0">
              <a:buNone/>
            </a:pPr>
            <a:r>
              <a:rPr lang="ko-KR" altLang="en-US" dirty="0"/>
              <a:t>플러그 앤 플레이 - </a:t>
            </a:r>
            <a:r>
              <a:rPr lang="ko-KR" altLang="en-US" dirty="0">
                <a:hlinkClick r:id="rId8"/>
              </a:rPr>
              <a:t>https://ko.wikipedia.org/wiki/%ED%94%8C%EB%9F%AC%EA%B7%B8_%EC%95%A4_%ED%94%8C%EB%A0%88%EC%9D%B4</a:t>
            </a:r>
            <a:endParaRPr lang="ko-KR" altLang="en-US" dirty="0"/>
          </a:p>
          <a:p>
            <a:pPr marL="114300" indent="0">
              <a:buNone/>
            </a:pPr>
            <a:r>
              <a:rPr lang="ko-KR" altLang="en-US" dirty="0"/>
              <a:t>웹캐스팅 - </a:t>
            </a:r>
            <a:r>
              <a:rPr lang="ko-KR" altLang="en-US" dirty="0">
                <a:hlinkClick r:id="rId9"/>
              </a:rPr>
              <a:t>https://www.copyright.or.kr/information-materials/dictionary/view.do?glossaryNo=221&amp;pageIndex=30&amp;searchLangType=&amp;searchkeyword=&amp;pageDisplaySize=10&amp;searchIdx=&amp;searchText=&amp;clscode=01&amp;searchTarget=</a:t>
            </a:r>
            <a:endParaRPr lang="ko-KR" altLang="en-US" dirty="0"/>
          </a:p>
          <a:p>
            <a:pPr marL="114300" indent="0">
              <a:buNone/>
            </a:pPr>
            <a:r>
              <a:rPr lang="ko-KR" altLang="en-US" dirty="0"/>
              <a:t>IPv6 사용량 확인 - </a:t>
            </a:r>
            <a:r>
              <a:rPr lang="ko-KR" altLang="en-US" dirty="0">
                <a:hlinkClick r:id="rId10"/>
              </a:rPr>
              <a:t>https://www.google.com/intl/en/ipv6/statistics.html#tab=per-country-ipv6-adoption&amp;tab=per-country-ipv6-adoption</a:t>
            </a:r>
            <a:endParaRPr lang="ko-KR" altLang="en-US" dirty="0"/>
          </a:p>
          <a:p>
            <a:pPr marL="114300" indent="0">
              <a:buNone/>
            </a:pPr>
            <a:r>
              <a:rPr lang="ko-KR" altLang="en-US" dirty="0"/>
              <a:t>한국 인터넷 정보 관리 센터 -					</a:t>
            </a:r>
            <a:r>
              <a:rPr lang="en-US" altLang="ko-KR" dirty="0"/>
              <a:t>	</a:t>
            </a:r>
          </a:p>
          <a:p>
            <a:pPr marL="114300" indent="0">
              <a:buNone/>
            </a:pPr>
            <a:r>
              <a:rPr lang="ko-KR" altLang="en-US" dirty="0">
                <a:hlinkClick r:id="rId11"/>
              </a:rPr>
              <a:t>https://xn--3e0bx5euxnjje69i70af08bea817g.xn--3e0b707e/</a:t>
            </a: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 u="sng" dirty="0">
              <a:solidFill>
                <a:schemeClr val="hlink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" name="Google Shape;501;p58"/>
          <p:cNvSpPr txBox="1">
            <a:spLocks noGrp="1"/>
          </p:cNvSpPr>
          <p:nvPr>
            <p:ph type="title" idx="4294967295"/>
          </p:nvPr>
        </p:nvSpPr>
        <p:spPr>
          <a:xfrm>
            <a:off x="311150" y="2159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참고 문서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44A71C-3A20-41E6-9556-8FBEE5F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230" y="2156830"/>
            <a:ext cx="4007539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46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18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데이터 송/수신시 부하 처리</a:t>
            </a:r>
            <a:r>
              <a:rPr lang="en-US" altLang="ko" dirty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dirty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(</a:t>
            </a:r>
            <a:r>
              <a:rPr lang="en-US" altLang="ko" dirty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Offload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미적용</a:t>
            </a:r>
            <a:r>
              <a:rPr lang="ko" dirty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)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38" name="Google Shape;138;p28"/>
          <p:cNvGrpSpPr/>
          <p:nvPr/>
        </p:nvGrpSpPr>
        <p:grpSpPr>
          <a:xfrm>
            <a:off x="5238394" y="1693978"/>
            <a:ext cx="3349480" cy="1635919"/>
            <a:chOff x="311700" y="1311400"/>
            <a:chExt cx="4141808" cy="2164201"/>
          </a:xfrm>
        </p:grpSpPr>
        <p:sp>
          <p:nvSpPr>
            <p:cNvPr id="139" name="Google Shape;139;p28"/>
            <p:cNvSpPr/>
            <p:nvPr/>
          </p:nvSpPr>
          <p:spPr>
            <a:xfrm>
              <a:off x="311708" y="1311564"/>
              <a:ext cx="4141800" cy="66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1887447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Kernal</a:t>
              </a:r>
              <a:r>
                <a:rPr lang="ko" sz="1300"/>
                <a:t> /</a:t>
              </a:r>
              <a:endParaRPr sz="13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CPU</a:t>
              </a:r>
              <a:endParaRPr sz="1300"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463190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APP</a:t>
              </a:r>
              <a:endParaRPr sz="1300"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11700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NIC</a:t>
              </a:r>
              <a:endParaRPr sz="1300"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1887446" y="1311401"/>
              <a:ext cx="990300" cy="66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300">
                  <a:solidFill>
                    <a:schemeClr val="dk1"/>
                  </a:solidFill>
                </a:rPr>
                <a:t>Kernal</a:t>
              </a:r>
              <a:endParaRPr sz="130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463185" y="1311400"/>
              <a:ext cx="990300" cy="66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APP</a:t>
              </a:r>
              <a:endParaRPr sz="1300"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11708" y="1311401"/>
              <a:ext cx="990300" cy="66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NIC</a:t>
              </a:r>
              <a:endParaRPr sz="13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buffer</a:t>
              </a:r>
              <a:endParaRPr sz="1300"/>
            </a:p>
          </p:txBody>
        </p:sp>
        <p:cxnSp>
          <p:nvCxnSpPr>
            <p:cNvPr id="146" name="Google Shape;146;p28"/>
            <p:cNvCxnSpPr>
              <a:stCxn id="142" idx="0"/>
              <a:endCxn id="145" idx="2"/>
            </p:cNvCxnSpPr>
            <p:nvPr/>
          </p:nvCxnSpPr>
          <p:spPr>
            <a:xfrm rot="10800000">
              <a:off x="806850" y="1975301"/>
              <a:ext cx="0" cy="5400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" name="Google Shape;147;p28"/>
            <p:cNvCxnSpPr/>
            <p:nvPr/>
          </p:nvCxnSpPr>
          <p:spPr>
            <a:xfrm rot="10800000">
              <a:off x="3676125" y="1969550"/>
              <a:ext cx="0" cy="401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8" name="Google Shape;148;p28"/>
            <p:cNvSpPr txBox="1"/>
            <p:nvPr/>
          </p:nvSpPr>
          <p:spPr>
            <a:xfrm>
              <a:off x="393061" y="1981088"/>
              <a:ext cx="334201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/>
                <a:t>①</a:t>
              </a:r>
              <a:endParaRPr sz="1600" b="1"/>
            </a:p>
          </p:txBody>
        </p:sp>
        <p:cxnSp>
          <p:nvCxnSpPr>
            <p:cNvPr id="149" name="Google Shape;149;p28"/>
            <p:cNvCxnSpPr/>
            <p:nvPr/>
          </p:nvCxnSpPr>
          <p:spPr>
            <a:xfrm rot="10800000">
              <a:off x="2697500" y="2370650"/>
              <a:ext cx="987600" cy="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28"/>
            <p:cNvSpPr txBox="1"/>
            <p:nvPr/>
          </p:nvSpPr>
          <p:spPr>
            <a:xfrm>
              <a:off x="1379563" y="1905358"/>
              <a:ext cx="418500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 dirty="0"/>
                <a:t>②</a:t>
              </a:r>
              <a:endParaRPr sz="1600" b="1" dirty="0"/>
            </a:p>
          </p:txBody>
        </p:sp>
        <p:cxnSp>
          <p:nvCxnSpPr>
            <p:cNvPr id="151" name="Google Shape;151;p28"/>
            <p:cNvCxnSpPr/>
            <p:nvPr/>
          </p:nvCxnSpPr>
          <p:spPr>
            <a:xfrm rot="10800000">
              <a:off x="2697400" y="1978250"/>
              <a:ext cx="0" cy="395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8"/>
            <p:cNvSpPr txBox="1"/>
            <p:nvPr/>
          </p:nvSpPr>
          <p:spPr>
            <a:xfrm>
              <a:off x="2974186" y="1905358"/>
              <a:ext cx="418500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/>
                <a:t>③</a:t>
              </a:r>
              <a:endParaRPr sz="1600" b="1"/>
            </a:p>
          </p:txBody>
        </p:sp>
      </p:grpSp>
      <p:sp>
        <p:nvSpPr>
          <p:cNvPr id="153" name="Google Shape;153;p28"/>
          <p:cNvSpPr txBox="1"/>
          <p:nvPr/>
        </p:nvSpPr>
        <p:spPr>
          <a:xfrm flipH="1">
            <a:off x="5721372" y="872475"/>
            <a:ext cx="2383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Do Hyeon"/>
                <a:ea typeface="Do Hyeon"/>
                <a:cs typeface="Do Hyeon"/>
                <a:sym typeface="Do Hyeon"/>
              </a:rPr>
              <a:t>데이터 수신시 데이터 처리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 flipH="1">
            <a:off x="912310" y="872475"/>
            <a:ext cx="2383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Do Hyeon"/>
                <a:ea typeface="Do Hyeon"/>
                <a:cs typeface="Do Hyeon"/>
                <a:sym typeface="Do Hyeon"/>
              </a:rPr>
              <a:t>데이터 송신시 데이터 처리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55" name="Google Shape;155;p28"/>
          <p:cNvCxnSpPr/>
          <p:nvPr/>
        </p:nvCxnSpPr>
        <p:spPr>
          <a:xfrm>
            <a:off x="4004597" y="2977200"/>
            <a:ext cx="10080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8"/>
          <p:cNvSpPr txBox="1"/>
          <p:nvPr/>
        </p:nvSpPr>
        <p:spPr>
          <a:xfrm>
            <a:off x="1793707" y="1295213"/>
            <a:ext cx="620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M/M</a:t>
            </a:r>
            <a:endParaRPr sz="1300"/>
          </a:p>
        </p:txBody>
      </p:sp>
      <p:sp>
        <p:nvSpPr>
          <p:cNvPr id="159" name="Google Shape;159;p28"/>
          <p:cNvSpPr txBox="1"/>
          <p:nvPr/>
        </p:nvSpPr>
        <p:spPr>
          <a:xfrm>
            <a:off x="6602772" y="1285917"/>
            <a:ext cx="620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M/M</a:t>
            </a:r>
            <a:endParaRPr sz="1300"/>
          </a:p>
        </p:txBody>
      </p:sp>
      <p:grpSp>
        <p:nvGrpSpPr>
          <p:cNvPr id="160" name="Google Shape;160;p28"/>
          <p:cNvGrpSpPr/>
          <p:nvPr/>
        </p:nvGrpSpPr>
        <p:grpSpPr>
          <a:xfrm flipH="1">
            <a:off x="5867297" y="2208658"/>
            <a:ext cx="805991" cy="304892"/>
            <a:chOff x="7192100" y="1975550"/>
            <a:chExt cx="996650" cy="403350"/>
          </a:xfrm>
        </p:grpSpPr>
        <p:cxnSp>
          <p:nvCxnSpPr>
            <p:cNvPr id="161" name="Google Shape;161;p28"/>
            <p:cNvCxnSpPr/>
            <p:nvPr/>
          </p:nvCxnSpPr>
          <p:spPr>
            <a:xfrm rot="10800000">
              <a:off x="7192100" y="1977800"/>
              <a:ext cx="0" cy="401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28"/>
            <p:cNvCxnSpPr/>
            <p:nvPr/>
          </p:nvCxnSpPr>
          <p:spPr>
            <a:xfrm rot="10800000">
              <a:off x="7201150" y="2370650"/>
              <a:ext cx="987600" cy="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28"/>
            <p:cNvCxnSpPr/>
            <p:nvPr/>
          </p:nvCxnSpPr>
          <p:spPr>
            <a:xfrm rot="10800000">
              <a:off x="8188750" y="1975550"/>
              <a:ext cx="0" cy="395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4" name="Google Shape;164;p28"/>
          <p:cNvGrpSpPr/>
          <p:nvPr/>
        </p:nvGrpSpPr>
        <p:grpSpPr>
          <a:xfrm flipH="1">
            <a:off x="429320" y="1703400"/>
            <a:ext cx="3349480" cy="1626496"/>
            <a:chOff x="4815339" y="1323866"/>
            <a:chExt cx="4141808" cy="2151735"/>
          </a:xfrm>
        </p:grpSpPr>
        <p:sp>
          <p:nvSpPr>
            <p:cNvPr id="166" name="Google Shape;166;p28"/>
            <p:cNvSpPr/>
            <p:nvPr/>
          </p:nvSpPr>
          <p:spPr>
            <a:xfrm>
              <a:off x="4815339" y="1323866"/>
              <a:ext cx="4141800" cy="6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6391097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Kernal / CPU</a:t>
              </a:r>
              <a:endParaRPr sz="1300"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7966840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APP</a:t>
              </a:r>
              <a:endParaRPr sz="1300"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815350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NIC</a:t>
              </a:r>
              <a:endParaRPr sz="1300"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4815339" y="1323998"/>
              <a:ext cx="2566200" cy="6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Kernal</a:t>
              </a:r>
              <a:endParaRPr sz="1300"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7966847" y="1324002"/>
              <a:ext cx="990300" cy="6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APP</a:t>
              </a:r>
              <a:endParaRPr sz="1300"/>
            </a:p>
          </p:txBody>
        </p:sp>
        <p:cxnSp>
          <p:nvCxnSpPr>
            <p:cNvPr id="172" name="Google Shape;172;p28"/>
            <p:cNvCxnSpPr/>
            <p:nvPr/>
          </p:nvCxnSpPr>
          <p:spPr>
            <a:xfrm rot="10800000">
              <a:off x="7192100" y="1977800"/>
              <a:ext cx="0" cy="401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28"/>
            <p:cNvSpPr txBox="1"/>
            <p:nvPr/>
          </p:nvSpPr>
          <p:spPr>
            <a:xfrm>
              <a:off x="7480061" y="1868074"/>
              <a:ext cx="440100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/>
                <a:t>①</a:t>
              </a:r>
              <a:endParaRPr sz="1600" b="1"/>
            </a:p>
          </p:txBody>
        </p:sp>
        <p:cxnSp>
          <p:nvCxnSpPr>
            <p:cNvPr id="174" name="Google Shape;174;p28"/>
            <p:cNvCxnSpPr/>
            <p:nvPr/>
          </p:nvCxnSpPr>
          <p:spPr>
            <a:xfrm rot="10800000">
              <a:off x="7201150" y="2370650"/>
              <a:ext cx="987600" cy="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8"/>
            <p:cNvCxnSpPr/>
            <p:nvPr/>
          </p:nvCxnSpPr>
          <p:spPr>
            <a:xfrm rot="10800000">
              <a:off x="8188750" y="1975550"/>
              <a:ext cx="0" cy="395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" name="Google Shape;176;p28"/>
            <p:cNvSpPr txBox="1"/>
            <p:nvPr/>
          </p:nvSpPr>
          <p:spPr>
            <a:xfrm>
              <a:off x="5352229" y="1956754"/>
              <a:ext cx="397200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solidFill>
                    <a:schemeClr val="dk1"/>
                  </a:solidFill>
                </a:rPr>
                <a:t>②</a:t>
              </a:r>
              <a:endParaRPr sz="1600" b="1"/>
            </a:p>
          </p:txBody>
        </p:sp>
        <p:cxnSp>
          <p:nvCxnSpPr>
            <p:cNvPr id="177" name="Google Shape;177;p28"/>
            <p:cNvCxnSpPr>
              <a:stCxn id="178" idx="2"/>
              <a:endCxn id="169" idx="0"/>
            </p:cNvCxnSpPr>
            <p:nvPr/>
          </p:nvCxnSpPr>
          <p:spPr>
            <a:xfrm>
              <a:off x="5310500" y="1975301"/>
              <a:ext cx="0" cy="5400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1" name="Google Shape;181;p28"/>
          <p:cNvSpPr txBox="1"/>
          <p:nvPr/>
        </p:nvSpPr>
        <p:spPr>
          <a:xfrm>
            <a:off x="3686211" y="4687259"/>
            <a:ext cx="1443916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다중 복사 발생!</a:t>
            </a:r>
            <a:endParaRPr sz="1300" dirty="0"/>
          </a:p>
        </p:txBody>
      </p:sp>
      <p:sp>
        <p:nvSpPr>
          <p:cNvPr id="2" name="직사각형 1"/>
          <p:cNvSpPr/>
          <p:nvPr/>
        </p:nvSpPr>
        <p:spPr>
          <a:xfrm>
            <a:off x="311700" y="355330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송신 요청</a:t>
            </a:r>
          </a:p>
          <a:p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① 사용자 영역의 데이터를 커널 영역으로 복사</a:t>
            </a:r>
          </a:p>
          <a:p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② 커널 영역으로 복사된 데이터를 </a:t>
            </a:r>
            <a:r>
              <a:rPr lang="ko-KR" alt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NIC로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전달 </a:t>
            </a:r>
          </a:p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에서 데이터 송신 처리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30127" y="3553307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수신 요청</a:t>
            </a: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① NIC 는 NIC 버퍼로 데이터 전송</a:t>
            </a: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② NIC 버퍼에서 커널 영역으로 복사</a:t>
            </a: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③ 커널 영역의 데이터를 사용자 영역으로 복사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데이터 수신 완료</a:t>
            </a:r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5045192" y="4552677"/>
            <a:ext cx="1177623" cy="320252"/>
          </a:xfrm>
          <a:prstGeom prst="bentConnector3">
            <a:avLst>
              <a:gd name="adj1" fmla="val 58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 rot="10800000" flipH="1" flipV="1">
            <a:off x="2593523" y="4548760"/>
            <a:ext cx="1177623" cy="320252"/>
          </a:xfrm>
          <a:prstGeom prst="bentConnector3">
            <a:avLst>
              <a:gd name="adj1" fmla="val 58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TCP/IP Offload Engine (TOE)의 등장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060391"/>
            <a:ext cx="8565925" cy="345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TCP/IP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Offload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Engine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(TOE)란? </a:t>
            </a:r>
          </a:p>
          <a:p>
            <a:pPr marL="114300" indent="0">
              <a:buNone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CPU의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TCP/IP 패킷 처리의 부하를 NIC 하드웨어가 대신 처리하는 TCP/IP 가속 장치</a:t>
            </a:r>
          </a:p>
          <a:p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등장 배경:</a:t>
            </a: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 속도가 10기가비트(10Gbps) 이더넷으로 발전</a:t>
            </a: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프로세스 보다 TCP/IP 프로토콜 스택 처리에 더 많은 CPU 사이클을 사용하게 되는 문제점 발생</a:t>
            </a:r>
          </a:p>
          <a:p>
            <a:pPr marL="114300" indent="0">
              <a:buNone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   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이를 해결하기 위해 TOE 등장</a:t>
            </a:r>
          </a:p>
          <a:p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의의:</a:t>
            </a: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TCP/IP 기능을 하드웨어로 구현함으로써</a:t>
            </a:r>
          </a:p>
          <a:p>
            <a:pPr marL="114300" indent="0">
              <a:buNone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대용량 IP 네트워크 처리 시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CPU의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부담을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덜어줌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88" y="612478"/>
            <a:ext cx="7701226" cy="412373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645200" y="2080928"/>
            <a:ext cx="1554300" cy="1186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6144579" y="2381955"/>
            <a:ext cx="2905902" cy="5847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FF0000"/>
                </a:solidFill>
              </a:rPr>
              <a:t>TCP/IP 처리 시 시스템 메모리에 </a:t>
            </a:r>
            <a:endParaRPr lang="en-US" altLang="ko" sz="13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FF0000"/>
                </a:solidFill>
              </a:rPr>
              <a:t>저장하는 복사 연산이 일어나지 않음</a:t>
            </a:r>
            <a:endParaRPr sz="1300" b="1" dirty="0">
              <a:solidFill>
                <a:srgbClr val="FF0000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232184" y="325165"/>
            <a:ext cx="1331700" cy="3846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기존 NIC 처리</a:t>
            </a:r>
            <a:endParaRPr sz="1300"/>
          </a:p>
        </p:txBody>
      </p:sp>
      <p:sp>
        <p:nvSpPr>
          <p:cNvPr id="198" name="Google Shape;198;p30"/>
          <p:cNvSpPr txBox="1"/>
          <p:nvPr/>
        </p:nvSpPr>
        <p:spPr>
          <a:xfrm>
            <a:off x="6474043" y="325165"/>
            <a:ext cx="1331700" cy="3846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TOE 처리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제로 카피(Zero-Copy) 기법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05" name="Google Shape;205;p31"/>
          <p:cNvGrpSpPr/>
          <p:nvPr/>
        </p:nvGrpSpPr>
        <p:grpSpPr>
          <a:xfrm>
            <a:off x="210450" y="1833993"/>
            <a:ext cx="1866900" cy="1679690"/>
            <a:chOff x="4085675" y="1924075"/>
            <a:chExt cx="1866900" cy="2547300"/>
          </a:xfrm>
        </p:grpSpPr>
        <p:sp>
          <p:nvSpPr>
            <p:cNvPr id="206" name="Google Shape;206;p31"/>
            <p:cNvSpPr/>
            <p:nvPr/>
          </p:nvSpPr>
          <p:spPr>
            <a:xfrm>
              <a:off x="4826075" y="1924075"/>
              <a:ext cx="1126500" cy="2547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4826075" y="1924075"/>
              <a:ext cx="1126500" cy="11727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826075" y="3714700"/>
              <a:ext cx="1126500" cy="7566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1"/>
            <p:cNvSpPr txBox="1"/>
            <p:nvPr/>
          </p:nvSpPr>
          <p:spPr>
            <a:xfrm>
              <a:off x="4236625" y="1924213"/>
              <a:ext cx="587400" cy="44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App.</a:t>
              </a:r>
              <a:endParaRPr sz="13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endParaRPr>
            </a:p>
          </p:txBody>
        </p:sp>
        <p:sp>
          <p:nvSpPr>
            <p:cNvPr id="210" name="Google Shape;210;p31"/>
            <p:cNvSpPr txBox="1"/>
            <p:nvPr/>
          </p:nvSpPr>
          <p:spPr>
            <a:xfrm>
              <a:off x="4085675" y="3714220"/>
              <a:ext cx="739500" cy="44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Kernel</a:t>
              </a:r>
              <a:endParaRPr sz="13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endParaRPr>
            </a:p>
          </p:txBody>
        </p:sp>
      </p:grpSp>
      <p:grpSp>
        <p:nvGrpSpPr>
          <p:cNvPr id="211" name="Google Shape;211;p31"/>
          <p:cNvGrpSpPr/>
          <p:nvPr/>
        </p:nvGrpSpPr>
        <p:grpSpPr>
          <a:xfrm>
            <a:off x="2460559" y="1833890"/>
            <a:ext cx="1840650" cy="1679574"/>
            <a:chOff x="5704325" y="1924175"/>
            <a:chExt cx="1840650" cy="2547125"/>
          </a:xfrm>
        </p:grpSpPr>
        <p:sp>
          <p:nvSpPr>
            <p:cNvPr id="212" name="Google Shape;212;p31"/>
            <p:cNvSpPr/>
            <p:nvPr/>
          </p:nvSpPr>
          <p:spPr>
            <a:xfrm>
              <a:off x="6418475" y="1924175"/>
              <a:ext cx="1126500" cy="2532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418475" y="1924175"/>
              <a:ext cx="1126500" cy="11727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418475" y="3714700"/>
              <a:ext cx="1126500" cy="7566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426023" y="2524177"/>
              <a:ext cx="1118952" cy="5727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공유영역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5836800" y="1924175"/>
              <a:ext cx="557400" cy="44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App.</a:t>
              </a:r>
              <a:endParaRPr sz="13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endParaRPr>
            </a:p>
          </p:txBody>
        </p:sp>
        <p:sp>
          <p:nvSpPr>
            <p:cNvPr id="217" name="Google Shape;217;p31"/>
            <p:cNvSpPr txBox="1"/>
            <p:nvPr/>
          </p:nvSpPr>
          <p:spPr>
            <a:xfrm>
              <a:off x="5704325" y="3714477"/>
              <a:ext cx="713700" cy="44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Kernel</a:t>
              </a:r>
              <a:endParaRPr sz="13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endParaRPr>
            </a:p>
          </p:txBody>
        </p:sp>
      </p:grpSp>
      <p:grpSp>
        <p:nvGrpSpPr>
          <p:cNvPr id="218" name="Google Shape;218;p31"/>
          <p:cNvGrpSpPr/>
          <p:nvPr/>
        </p:nvGrpSpPr>
        <p:grpSpPr>
          <a:xfrm>
            <a:off x="4691966" y="1833970"/>
            <a:ext cx="1876644" cy="1679287"/>
            <a:chOff x="7191731" y="1924200"/>
            <a:chExt cx="1876644" cy="2547075"/>
          </a:xfrm>
        </p:grpSpPr>
        <p:sp>
          <p:nvSpPr>
            <p:cNvPr id="219" name="Google Shape;219;p31"/>
            <p:cNvSpPr/>
            <p:nvPr/>
          </p:nvSpPr>
          <p:spPr>
            <a:xfrm>
              <a:off x="7941875" y="1924200"/>
              <a:ext cx="1126500" cy="2547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940975" y="3714675"/>
              <a:ext cx="1126500" cy="7566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7945619" y="2560004"/>
              <a:ext cx="1121856" cy="5727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공유영역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7191731" y="3714686"/>
              <a:ext cx="745500" cy="443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Kernel</a:t>
              </a:r>
              <a:endParaRPr sz="13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6955562" y="1834040"/>
            <a:ext cx="1876738" cy="1679287"/>
            <a:chOff x="7191637" y="1924200"/>
            <a:chExt cx="1876738" cy="2547075"/>
          </a:xfrm>
        </p:grpSpPr>
        <p:sp>
          <p:nvSpPr>
            <p:cNvPr id="224" name="Google Shape;224;p31"/>
            <p:cNvSpPr/>
            <p:nvPr/>
          </p:nvSpPr>
          <p:spPr>
            <a:xfrm>
              <a:off x="7941875" y="1924200"/>
              <a:ext cx="1126500" cy="2547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7940975" y="3714675"/>
              <a:ext cx="1126500" cy="7566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1"/>
            <p:cNvSpPr txBox="1"/>
            <p:nvPr/>
          </p:nvSpPr>
          <p:spPr>
            <a:xfrm>
              <a:off x="7191637" y="3714580"/>
              <a:ext cx="745500" cy="443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Kernel</a:t>
              </a:r>
              <a:endParaRPr sz="13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311700" y="789124"/>
            <a:ext cx="8520600" cy="82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무복사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기법이라고도 하며, 프로그램간 데이터 복사로 인한 오버헤드를 줄이기 위한 기술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TCP/IP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전송시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각 영역간 일어나는 데이터 복사로 인한 지연 시간 발생을 방지하기 위해 사용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1700" y="3731553"/>
            <a:ext cx="74477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복사 요청</a:t>
            </a: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커널에서 재 매핑을 통한 중첩영역(공유영역) 설정 및 데이터 잠금</a:t>
            </a: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데이터의 직접적인 복사 방지</a:t>
            </a:r>
          </a:p>
          <a:p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기존 프로세스가 삭제되더라도 데이터가 유지됨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311700" y="18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데이터 송/수신시 NIC의 부하 처리(TCP Offload 적용시)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 flipH="1">
            <a:off x="5721385" y="872475"/>
            <a:ext cx="2383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데이터 수신시 데이터 처리</a:t>
            </a:r>
            <a:endParaRPr sz="1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 flipH="1">
            <a:off x="912310" y="872475"/>
            <a:ext cx="2383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데이터 송신시 데이터 처리</a:t>
            </a:r>
            <a:endParaRPr sz="1500" dirty="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4004597" y="2844625"/>
            <a:ext cx="1008000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5238400" y="1707538"/>
            <a:ext cx="33495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7787004" y="2604006"/>
            <a:ext cx="800856" cy="72589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</a:t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5238394" y="2604006"/>
            <a:ext cx="801000" cy="72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NIC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7787000" y="1707428"/>
            <a:ext cx="8010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</a:t>
            </a:r>
            <a:endParaRPr/>
          </a:p>
        </p:txBody>
      </p:sp>
      <p:cxnSp>
        <p:nvCxnSpPr>
          <p:cNvPr id="240" name="Google Shape;240;p32"/>
          <p:cNvCxnSpPr/>
          <p:nvPr/>
        </p:nvCxnSpPr>
        <p:spPr>
          <a:xfrm rot="10800000" flipH="1">
            <a:off x="8185975" y="2206875"/>
            <a:ext cx="1500" cy="2844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2"/>
          <p:cNvCxnSpPr/>
          <p:nvPr/>
        </p:nvCxnSpPr>
        <p:spPr>
          <a:xfrm rot="10800000">
            <a:off x="5741275" y="2489675"/>
            <a:ext cx="2444700" cy="69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2"/>
          <p:cNvCxnSpPr/>
          <p:nvPr/>
        </p:nvCxnSpPr>
        <p:spPr>
          <a:xfrm>
            <a:off x="5745110" y="2494555"/>
            <a:ext cx="0" cy="1050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2"/>
          <p:cNvSpPr txBox="1"/>
          <p:nvPr/>
        </p:nvSpPr>
        <p:spPr>
          <a:xfrm flipH="1">
            <a:off x="6743052" y="2116861"/>
            <a:ext cx="344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①</a:t>
            </a:r>
            <a:endParaRPr sz="1600" b="1"/>
          </a:p>
        </p:txBody>
      </p:sp>
      <p:sp>
        <p:nvSpPr>
          <p:cNvPr id="246" name="Google Shape;246;p32"/>
          <p:cNvSpPr txBox="1"/>
          <p:nvPr/>
        </p:nvSpPr>
        <p:spPr>
          <a:xfrm>
            <a:off x="6602788" y="1283225"/>
            <a:ext cx="620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M/M</a:t>
            </a:r>
            <a:endParaRPr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47" name="Google Shape;247;p32"/>
          <p:cNvGrpSpPr/>
          <p:nvPr/>
        </p:nvGrpSpPr>
        <p:grpSpPr>
          <a:xfrm>
            <a:off x="429181" y="1293900"/>
            <a:ext cx="3349619" cy="2036106"/>
            <a:chOff x="429181" y="1293900"/>
            <a:chExt cx="3349619" cy="2036106"/>
          </a:xfrm>
        </p:grpSpPr>
        <p:sp>
          <p:nvSpPr>
            <p:cNvPr id="248" name="Google Shape;248;p32"/>
            <p:cNvSpPr/>
            <p:nvPr/>
          </p:nvSpPr>
          <p:spPr>
            <a:xfrm flipH="1">
              <a:off x="1250349" y="1878125"/>
              <a:ext cx="1723200" cy="31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APP NIC 공유영</a:t>
              </a:r>
              <a:endParaRPr/>
            </a:p>
          </p:txBody>
        </p:sp>
        <p:sp>
          <p:nvSpPr>
            <p:cNvPr id="249" name="Google Shape;249;p32"/>
            <p:cNvSpPr txBox="1"/>
            <p:nvPr/>
          </p:nvSpPr>
          <p:spPr>
            <a:xfrm>
              <a:off x="1793725" y="1293900"/>
              <a:ext cx="620700" cy="384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 M/M</a:t>
              </a:r>
              <a:endParaRPr sz="1300"/>
            </a:p>
          </p:txBody>
        </p:sp>
        <p:sp>
          <p:nvSpPr>
            <p:cNvPr id="250" name="Google Shape;250;p32"/>
            <p:cNvSpPr/>
            <p:nvPr/>
          </p:nvSpPr>
          <p:spPr>
            <a:xfrm flipH="1">
              <a:off x="429300" y="1694160"/>
              <a:ext cx="3349500" cy="50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 flipH="1">
              <a:off x="429181" y="2604006"/>
              <a:ext cx="801000" cy="7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 flipH="1">
              <a:off x="2977791" y="2604006"/>
              <a:ext cx="801000" cy="7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NIC</a:t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 flipH="1">
              <a:off x="429600" y="1689762"/>
              <a:ext cx="800700" cy="50599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APP</a:t>
              </a:r>
              <a:endParaRPr/>
            </a:p>
          </p:txBody>
        </p:sp>
        <p:grpSp>
          <p:nvGrpSpPr>
            <p:cNvPr id="254" name="Google Shape;254;p32"/>
            <p:cNvGrpSpPr/>
            <p:nvPr/>
          </p:nvGrpSpPr>
          <p:grpSpPr>
            <a:xfrm>
              <a:off x="860700" y="2186225"/>
              <a:ext cx="2404500" cy="555457"/>
              <a:chOff x="270321" y="2186230"/>
              <a:chExt cx="2992905" cy="555457"/>
            </a:xfrm>
          </p:grpSpPr>
          <p:cxnSp>
            <p:nvCxnSpPr>
              <p:cNvPr id="255" name="Google Shape;255;p32"/>
              <p:cNvCxnSpPr/>
              <p:nvPr/>
            </p:nvCxnSpPr>
            <p:spPr>
              <a:xfrm>
                <a:off x="3263226" y="2370231"/>
                <a:ext cx="0" cy="21905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6" name="Google Shape;256;p32"/>
              <p:cNvCxnSpPr/>
              <p:nvPr/>
            </p:nvCxnSpPr>
            <p:spPr>
              <a:xfrm rot="10800000">
                <a:off x="270321" y="2186230"/>
                <a:ext cx="0" cy="188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7" name="Google Shape;257;p32"/>
              <p:cNvSpPr txBox="1"/>
              <p:nvPr/>
            </p:nvSpPr>
            <p:spPr>
              <a:xfrm flipH="1">
                <a:off x="1593536" y="2310830"/>
                <a:ext cx="4488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/>
                  <a:t>①</a:t>
                </a:r>
                <a:endParaRPr sz="1600" b="1"/>
              </a:p>
            </p:txBody>
          </p:sp>
          <p:cxnSp>
            <p:nvCxnSpPr>
              <p:cNvPr id="258" name="Google Shape;258;p32"/>
              <p:cNvCxnSpPr/>
              <p:nvPr/>
            </p:nvCxnSpPr>
            <p:spPr>
              <a:xfrm>
                <a:off x="270632" y="2370231"/>
                <a:ext cx="299259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32"/>
          <p:cNvSpPr/>
          <p:nvPr/>
        </p:nvSpPr>
        <p:spPr>
          <a:xfrm>
            <a:off x="5238400" y="2604000"/>
            <a:ext cx="513600" cy="29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패킷 버퍼</a:t>
            </a:r>
            <a:endParaRPr sz="800"/>
          </a:p>
        </p:txBody>
      </p:sp>
      <p:sp>
        <p:nvSpPr>
          <p:cNvPr id="260" name="Google Shape;260;p32"/>
          <p:cNvSpPr/>
          <p:nvPr/>
        </p:nvSpPr>
        <p:spPr>
          <a:xfrm>
            <a:off x="3265200" y="2604000"/>
            <a:ext cx="513600" cy="29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패킷 버퍼</a:t>
            </a:r>
            <a:endParaRPr sz="800"/>
          </a:p>
        </p:txBody>
      </p:sp>
      <p:sp>
        <p:nvSpPr>
          <p:cNvPr id="2" name="직사각형 1"/>
          <p:cNvSpPr/>
          <p:nvPr/>
        </p:nvSpPr>
        <p:spPr>
          <a:xfrm>
            <a:off x="311700" y="3621079"/>
            <a:ext cx="337644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송신 요청</a:t>
            </a: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① APP 데이터를 NIC 영역으로 복사</a:t>
            </a:r>
          </a:p>
          <a:p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   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데이터 송신 완료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12597" y="3629045"/>
            <a:ext cx="3998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수신 요청</a:t>
            </a: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① 받아온 데이터를 처리하여 APP 영역에 직접 복사</a:t>
            </a:r>
          </a:p>
          <a:p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   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데이터 수신 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22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오프로드의 구현 방식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오프로드 정도에 따라 TCP/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IP의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일부 기능만을 하드웨어로 구현하는 부분적 오프로딩(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Partial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Offloading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</a:t>
            </a:r>
          </a:p>
          <a:p>
            <a:pPr marL="11430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모든 기능을 구현하는 전체 오프로딩(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Full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Offloading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)의 두 가지 형태로 구분</a:t>
            </a:r>
          </a:p>
          <a:p>
            <a:pPr marL="11430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부분적 오프로딩</a:t>
            </a:r>
          </a:p>
          <a:p>
            <a:pPr marL="11430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데이터 패스 오프로딩(Data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Offloading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)이라고도 한다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TCP/IP 데이터 송수신에 관련된 기능만을 하드웨어로 구현한 것을 말함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전체 오프로딩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송수신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기능뿐만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아니라 다양한 제어 기능까지 하드웨어로 구현한 것을 말함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 연결 설정, 타임아웃, 오류처리, 혼잡제어, 슬라이딩 윈도 제어, ACK 처리 등을 포함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2731</Words>
  <Application>Microsoft Office PowerPoint</Application>
  <PresentationFormat>화면 슬라이드 쇼(16:9)</PresentationFormat>
  <Paragraphs>452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Do Hyeon</vt:lpstr>
      <vt:lpstr>Arial</vt:lpstr>
      <vt:lpstr>Simple Light</vt:lpstr>
      <vt:lpstr>네트워크</vt:lpstr>
      <vt:lpstr>TCP/IP 프로토콜 기반 데이터 전송</vt:lpstr>
      <vt:lpstr>TCP/IP 프로토콜 기반 데이터 전송 방식의 문제점</vt:lpstr>
      <vt:lpstr>데이터 송/수신시 부하 처리 (Offload 미적용)</vt:lpstr>
      <vt:lpstr>TCP/IP Offload Engine (TOE)의 등장</vt:lpstr>
      <vt:lpstr>PowerPoint 프레젠테이션</vt:lpstr>
      <vt:lpstr>제로 카피(Zero-Copy) 기법</vt:lpstr>
      <vt:lpstr>데이터 송/수신시 NIC의 부하 처리(TCP Offload 적용시)</vt:lpstr>
      <vt:lpstr>오프로드의 구현 방식</vt:lpstr>
      <vt:lpstr>부분적 오프로딩의 종류 </vt:lpstr>
      <vt:lpstr>오프로드 기법의 구현 방식</vt:lpstr>
      <vt:lpstr>오프로드 기법의 구현 방식 </vt:lpstr>
      <vt:lpstr>오프로드 기법의 구현 방식 </vt:lpstr>
      <vt:lpstr>오프로드 기법의 구현 방식 </vt:lpstr>
      <vt:lpstr>참고 문서</vt:lpstr>
      <vt:lpstr>이상 발표를 마치겠습니다.</vt:lpstr>
      <vt:lpstr>네트워크</vt:lpstr>
      <vt:lpstr>PowerPoint 프레젠테이션</vt:lpstr>
      <vt:lpstr>IPv4의 주소 체계</vt:lpstr>
      <vt:lpstr>IPv4의 특징</vt:lpstr>
      <vt:lpstr>IPv4의 클래스 계층 구조</vt:lpstr>
      <vt:lpstr>서브네팅</vt:lpstr>
      <vt:lpstr>슈퍼네팅</vt:lpstr>
      <vt:lpstr>IPv6의 주소 체계</vt:lpstr>
      <vt:lpstr>IPv6의 주소 생성 방법</vt:lpstr>
      <vt:lpstr>IPv6의 특징</vt:lpstr>
      <vt:lpstr>IPv6 특정 주소 할당</vt:lpstr>
      <vt:lpstr>IPv6의 패킷 구조 - 기본 헤더</vt:lpstr>
      <vt:lpstr>IPv6의 패킷 구조 - 확장 헤더</vt:lpstr>
      <vt:lpstr>IPv4와 IPv6 헤더 구조 비교</vt:lpstr>
      <vt:lpstr>IPv4와 IPv6의 특징 비교</vt:lpstr>
      <vt:lpstr>참고 문서</vt:lpstr>
      <vt:lpstr>이상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</dc:title>
  <cp:lastModifiedBy>장 진</cp:lastModifiedBy>
  <cp:revision>27</cp:revision>
  <dcterms:modified xsi:type="dcterms:W3CDTF">2022-01-23T14:38:46Z</dcterms:modified>
</cp:coreProperties>
</file>