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3" r:id="rId4"/>
    <p:sldId id="261" r:id="rId5"/>
    <p:sldId id="262" r:id="rId6"/>
    <p:sldId id="268" r:id="rId7"/>
    <p:sldId id="264" r:id="rId8"/>
    <p:sldId id="270" r:id="rId9"/>
    <p:sldId id="269" r:id="rId10"/>
    <p:sldId id="271" r:id="rId11"/>
    <p:sldId id="267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8" autoAdjust="0"/>
    <p:restoredTop sz="96391" autoAdjust="0"/>
  </p:normalViewPr>
  <p:slideViewPr>
    <p:cSldViewPr snapToGrid="0">
      <p:cViewPr>
        <p:scale>
          <a:sx n="125" d="100"/>
          <a:sy n="125" d="100"/>
        </p:scale>
        <p:origin x="-38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4312-968A-4713-8D3F-5C05F51137AD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CBC0-4FD7-44EA-8BA6-99763CC30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7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09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1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pa.tistory.com/entry/GIT-%E2%9A%A1%EF%B8%8F-%EA%B9%83%ED%97%99-PRPull-Request-%EB%B3%B4%EB%82%B4%EB%8A%94-%EB%B0%A9%EB%B2%95-folk-issue" TargetMode="External"/><Relationship Id="rId2" Type="http://schemas.openxmlformats.org/officeDocument/2006/relationships/hyperlink" Target="https://wayhome25.github.io/git/2017/07/08/git-first-pull-request-story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velog.io/@k904808/Fork-%ED%95%9C-Repository-%EC%97%85%EB%8D%B0%EC%9D%B4%ED%8A%B8-%ED%95%98%EA%B8%B0" TargetMode="External"/><Relationship Id="rId4" Type="http://schemas.openxmlformats.org/officeDocument/2006/relationships/hyperlink" Target="https://azzyjk.github.io/Github_Fork_Upda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 소프트웨어 공학과</a:t>
            </a:r>
            <a:endParaRPr lang="en-US" altLang="ko-KR" dirty="0" smtClean="0"/>
          </a:p>
          <a:p>
            <a:r>
              <a:rPr lang="ko-KR" altLang="en-US" dirty="0" smtClean="0"/>
              <a:t>레퍼런스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이무현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레퍼지토리의 풀 </a:t>
            </a:r>
            <a:r>
              <a:rPr lang="ko-KR" altLang="en-US" dirty="0" err="1" smtClean="0"/>
              <a:t>리퀘스트를</a:t>
            </a:r>
            <a:r>
              <a:rPr lang="ko-KR" altLang="en-US" dirty="0" smtClean="0"/>
              <a:t> 확인하면 다음과 같이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요청이 된 것을 확인할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이후 소유자가 </a:t>
            </a:r>
            <a:r>
              <a:rPr lang="en-US" altLang="ko-KR" dirty="0" smtClean="0"/>
              <a:t>PR</a:t>
            </a:r>
            <a:r>
              <a:rPr lang="ko-KR" altLang="en-US" dirty="0" smtClean="0"/>
              <a:t>을 허락하거나</a:t>
            </a:r>
            <a:r>
              <a:rPr lang="en-US" altLang="ko-KR" dirty="0"/>
              <a:t> </a:t>
            </a:r>
            <a:r>
              <a:rPr lang="ko-KR" altLang="en-US" dirty="0" smtClean="0"/>
              <a:t>피드백을 하여 반영 여부를 결정합니다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Close pull request 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요청을 취소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598" r="19264" b="4274"/>
          <a:stretch/>
        </p:blipFill>
        <p:spPr>
          <a:xfrm>
            <a:off x="5410200" y="2669309"/>
            <a:ext cx="5943600" cy="3972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4808" r="58864" b="55961"/>
          <a:stretch/>
        </p:blipFill>
        <p:spPr>
          <a:xfrm>
            <a:off x="838200" y="2669309"/>
            <a:ext cx="4276725" cy="19728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109133" y="6400189"/>
            <a:ext cx="710507" cy="241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풀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변경 사항 확인 시 톱니바퀴 모양을 클릭하면 두가지 옵션이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Unified	: </a:t>
            </a:r>
            <a:r>
              <a:rPr lang="ko-KR" altLang="en-US" dirty="0" smtClean="0"/>
              <a:t>코드 변경 사항을 한 창에 위 아래로 표시한다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Split	: </a:t>
            </a:r>
            <a:r>
              <a:rPr lang="ko-KR" altLang="en-US" dirty="0" smtClean="0"/>
              <a:t>코드 변경 사항을 </a:t>
            </a:r>
            <a:r>
              <a:rPr lang="ko-KR" altLang="en-US" smtClean="0"/>
              <a:t>서로 다른 창에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30" t="46300" r="417" b="24337"/>
          <a:stretch/>
        </p:blipFill>
        <p:spPr>
          <a:xfrm>
            <a:off x="3588053" y="2545080"/>
            <a:ext cx="5232329" cy="1693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5862" b="22344"/>
          <a:stretch/>
        </p:blipFill>
        <p:spPr>
          <a:xfrm>
            <a:off x="1135380" y="4956620"/>
            <a:ext cx="5107565" cy="1759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45861" b="20146"/>
          <a:stretch/>
        </p:blipFill>
        <p:spPr>
          <a:xfrm>
            <a:off x="6207165" y="4950990"/>
            <a:ext cx="4803735" cy="1768996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587893" y="3340294"/>
            <a:ext cx="717597" cy="251505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7" idx="0"/>
          </p:cNvCxnSpPr>
          <p:nvPr/>
        </p:nvCxnSpPr>
        <p:spPr>
          <a:xfrm rot="16200000" flipH="1">
            <a:off x="7050642" y="3392598"/>
            <a:ext cx="711967" cy="2404815"/>
          </a:xfrm>
          <a:prstGeom prst="bentConnector3">
            <a:avLst>
              <a:gd name="adj1" fmla="val 508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35099" t="56227" r="41291" b="25149"/>
          <a:stretch/>
        </p:blipFill>
        <p:spPr>
          <a:xfrm>
            <a:off x="1135380" y="2545080"/>
            <a:ext cx="2359119" cy="20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초보 </a:t>
            </a:r>
            <a:r>
              <a:rPr lang="ko-KR" altLang="en-US" dirty="0" err="1" smtClean="0"/>
              <a:t>몽키의</a:t>
            </a:r>
            <a:r>
              <a:rPr lang="ko-KR" altLang="en-US" dirty="0" smtClean="0"/>
              <a:t> 개발 블로그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://wayhome25.github.io/git/2017/07/08/git-first-pull-request-story/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Dev_Scroll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블로그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://inpa.tistory.com/entry/GIT-%E2%9A%A1%EF%B8%8F-%EA%B9%83%ED%97%99-PRPull-Request-%EB%B3%B4%EB%82%B4%EB%8A%94-%</a:t>
            </a:r>
            <a:r>
              <a:rPr lang="en-US" altLang="ko-KR" dirty="0" smtClean="0">
                <a:hlinkClick r:id="rId3"/>
              </a:rPr>
              <a:t>EB%B0%A9%EB%B2%95-folk-issue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fork </a:t>
            </a:r>
            <a:r>
              <a:rPr lang="ko-KR" altLang="en-US" dirty="0" err="1" smtClean="0"/>
              <a:t>레퍼지토리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azzyjk</a:t>
            </a:r>
            <a:r>
              <a:rPr lang="ko-KR" altLang="en-US" dirty="0"/>
              <a:t>의 </a:t>
            </a:r>
            <a:r>
              <a:rPr lang="en-US" altLang="ko-KR" dirty="0"/>
              <a:t>Dev </a:t>
            </a:r>
            <a:r>
              <a:rPr lang="en-US" altLang="ko-KR" dirty="0" smtClean="0"/>
              <a:t>Note 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://azzyjk.github.io/Github_Fork_Update/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Kay.log :  </a:t>
            </a:r>
            <a:r>
              <a:rPr lang="en-US" altLang="ko-KR" dirty="0">
                <a:hlinkClick r:id="rId5"/>
              </a:rPr>
              <a:t>https://velog.io/@k904808/Fork-%ED%95%9C-Repository-%EC%97%85%EB%8D%B0%EC%9D%B4%ED%8A%B8-%ED%95%98%EA%B8%B0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3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기존의 방식</a:t>
            </a:r>
            <a:endParaRPr lang="ko-KR" altLang="ko-KR" dirty="0"/>
          </a:p>
          <a:p>
            <a:r>
              <a:rPr lang="en-US" altLang="ko-KR" dirty="0"/>
              <a:t>Pull Request</a:t>
            </a:r>
            <a:endParaRPr lang="ko-KR" altLang="ko-KR" dirty="0"/>
          </a:p>
          <a:p>
            <a:r>
              <a:rPr lang="en-US" altLang="ko-KR" dirty="0"/>
              <a:t>Fork</a:t>
            </a:r>
          </a:p>
          <a:p>
            <a:r>
              <a:rPr lang="ko-KR" altLang="ko-KR" dirty="0"/>
              <a:t>방법</a:t>
            </a: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Reference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0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레퍼지토리를 생성한 후 </a:t>
            </a:r>
            <a:r>
              <a:rPr lang="en-US" altLang="ko-KR" dirty="0" smtClean="0"/>
              <a:t>Collaborators</a:t>
            </a:r>
            <a:r>
              <a:rPr lang="ko-KR" altLang="en-US" dirty="0" smtClean="0"/>
              <a:t>에 계정을 등록하는 방식을 사용하였다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해당 방식은 프로젝트 관리자가 모든 계정의 접근을 관리해야 한다는 단점이 존재한다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관리자에게 많은 부담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계정의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잘못된 관리의 문제 발생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</a:t>
            </a:r>
            <a:r>
              <a:rPr lang="ko-KR" altLang="en-US" dirty="0"/>
              <a:t>병합이 </a:t>
            </a:r>
            <a:r>
              <a:rPr lang="ko-KR" altLang="en-US" dirty="0" smtClean="0"/>
              <a:t>누구든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인사이트의</a:t>
            </a:r>
            <a:r>
              <a:rPr lang="ko-KR" altLang="en-US" dirty="0"/>
              <a:t> </a:t>
            </a:r>
            <a:r>
              <a:rPr lang="ko-KR" altLang="en-US" dirty="0" smtClean="0"/>
              <a:t>네트워크 차트 시인성 저해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21" t="8846" r="25104" b="11539"/>
          <a:stretch/>
        </p:blipFill>
        <p:spPr>
          <a:xfrm>
            <a:off x="5892926" y="2265414"/>
            <a:ext cx="5772150" cy="4376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248" t="18065" r="18333" b="38163"/>
          <a:stretch/>
        </p:blipFill>
        <p:spPr>
          <a:xfrm>
            <a:off x="1149476" y="4426011"/>
            <a:ext cx="4432174" cy="2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Pull Request(PR)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에서 작업한 결과물을 원본 레퍼지토리에 업데이트 하기 위하여 관리자에게 요청하는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내가 당신의 코드를 더 나은 방향으로 수정했으니 가져가서 적용해주세요</a:t>
            </a:r>
            <a:r>
              <a:rPr lang="en-US" altLang="ko-KR" dirty="0" smtClean="0"/>
              <a:t>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오픈소스프로젝트에 기여 할 때 많이 사용되기도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Collaborator </a:t>
            </a:r>
            <a:r>
              <a:rPr lang="ko-KR" altLang="en-US" dirty="0" smtClean="0"/>
              <a:t>등록이 필요 없음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관리자가 </a:t>
            </a:r>
            <a:r>
              <a:rPr lang="en-US" altLang="ko-KR" dirty="0"/>
              <a:t>Merge</a:t>
            </a:r>
            <a:r>
              <a:rPr lang="ko-KR" altLang="en-US" dirty="0"/>
              <a:t>를 직접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업데이트 내용을 확인하며 피드백이 가능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인사이트의</a:t>
            </a:r>
            <a:r>
              <a:rPr lang="ko-KR" altLang="en-US" dirty="0" smtClean="0"/>
              <a:t> 네트워크 그래프의 시인성 증대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위험성 감소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062" t="25000" r="29167" b="41154"/>
          <a:stretch/>
        </p:blipFill>
        <p:spPr>
          <a:xfrm>
            <a:off x="6611815" y="3265470"/>
            <a:ext cx="4903177" cy="24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사람의 레퍼지토리를 자신의 저장소로 가져와 작업을 하는 방식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자신의 저장소에 가져온 레퍼지토리는 원본과 동일하지만 자신의 소유이기 때문에 수정이 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Fork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원본 레퍼지토리의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Fork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나의 저장소에 해당 프로젝트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953" t="25201" r="45397" b="28498"/>
          <a:stretch/>
        </p:blipFill>
        <p:spPr>
          <a:xfrm>
            <a:off x="8850088" y="2098044"/>
            <a:ext cx="2864759" cy="3037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7936" t="19927" r="51320" b="37289"/>
          <a:stretch/>
        </p:blipFill>
        <p:spPr>
          <a:xfrm>
            <a:off x="5046072" y="4431736"/>
            <a:ext cx="3227519" cy="243293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59021" y="2109511"/>
            <a:ext cx="4614571" cy="822471"/>
            <a:chOff x="2788552" y="2098044"/>
            <a:chExt cx="5285018" cy="9419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49682" t="13187" b="70256"/>
            <a:stretch/>
          </p:blipFill>
          <p:spPr>
            <a:xfrm>
              <a:off x="2788552" y="2098044"/>
              <a:ext cx="5285018" cy="941967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6429829" y="2104571"/>
              <a:ext cx="598712" cy="2757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84536" y="3340168"/>
            <a:ext cx="2689056" cy="683382"/>
            <a:chOff x="2688541" y="4157673"/>
            <a:chExt cx="2689056" cy="683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l="34127" t="26959" r="42139" b="61905"/>
            <a:stretch/>
          </p:blipFill>
          <p:spPr>
            <a:xfrm>
              <a:off x="2688541" y="4157673"/>
              <a:ext cx="2689056" cy="683382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2688541" y="4585089"/>
              <a:ext cx="11786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직선 화살표 연결선 14"/>
          <p:cNvCxnSpPr/>
          <p:nvPr/>
        </p:nvCxnSpPr>
        <p:spPr>
          <a:xfrm>
            <a:off x="8273591" y="2509307"/>
            <a:ext cx="576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273591" y="3681859"/>
            <a:ext cx="5764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837717" y="4037163"/>
            <a:ext cx="2" cy="408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1177924"/>
            <a:ext cx="4813579" cy="5464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최신 상태로 업데이트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0" indent="0" algn="r">
              <a:buNone/>
            </a:pPr>
            <a:r>
              <a:rPr lang="en-US" altLang="ko-KR" dirty="0" smtClean="0"/>
              <a:t>Upstream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en-US" altLang="ko-KR" dirty="0" smtClean="0"/>
              <a:t>Upstream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en-US" altLang="ko-KR" dirty="0" smtClean="0"/>
              <a:t>	</a:t>
            </a:r>
          </a:p>
          <a:p>
            <a:pPr marL="0" indent="0" algn="r">
              <a:buNone/>
            </a:pPr>
            <a:r>
              <a:rPr lang="ko-KR" altLang="en-US" dirty="0" err="1" smtClean="0"/>
              <a:t>레퍼지토리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원본의 내용을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병합한다</a:t>
            </a:r>
            <a:r>
              <a:rPr lang="en-US" altLang="ko-KR" dirty="0" smtClean="0"/>
              <a:t>.</a:t>
            </a:r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변경사항을 </a:t>
            </a:r>
            <a:r>
              <a:rPr lang="ko-KR" altLang="en-US" dirty="0" err="1" smtClean="0"/>
              <a:t>푸쉬한다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177924"/>
            <a:ext cx="5924204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remote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add upstream 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원본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레퍼지토리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주소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remote –v</a:t>
            </a: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fetch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upstream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merge upstream/master</a:t>
            </a:r>
          </a:p>
          <a:p>
            <a:pPr marL="0" indent="0">
              <a:buNone/>
            </a:pP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</a:p>
          <a:p>
            <a:pPr marL="0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4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Fork</a:t>
            </a:r>
            <a:r>
              <a:rPr lang="ko-KR" altLang="en-US" dirty="0" smtClean="0"/>
              <a:t>를 통하여 저장소에 레퍼지토리를 생성 후 코드를 수정하여 커밋한다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자신의 레퍼지토리의 풀 </a:t>
            </a:r>
            <a:r>
              <a:rPr lang="ko-KR" altLang="en-US" dirty="0" err="1" smtClean="0"/>
              <a:t>리퀘스트에</a:t>
            </a:r>
            <a:r>
              <a:rPr lang="ko-KR" altLang="en-US" dirty="0" smtClean="0"/>
              <a:t> 들어간다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New pull request </a:t>
            </a:r>
            <a:r>
              <a:rPr lang="ko-KR" altLang="en-US" dirty="0" smtClean="0"/>
              <a:t>를 누른다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383257" y="2164636"/>
            <a:ext cx="4229100" cy="2252885"/>
            <a:chOff x="7383257" y="2164636"/>
            <a:chExt cx="4229100" cy="22528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17041" t="55000" r="42884" b="12116"/>
            <a:stretch/>
          </p:blipFill>
          <p:spPr>
            <a:xfrm>
              <a:off x="7383257" y="2164636"/>
              <a:ext cx="4229100" cy="2252885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7467637" y="3977468"/>
              <a:ext cx="899615" cy="2407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9642" y="4507341"/>
            <a:ext cx="11032715" cy="1845673"/>
            <a:chOff x="579642" y="4507341"/>
            <a:chExt cx="11032715" cy="18456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885" b="66345"/>
            <a:stretch/>
          </p:blipFill>
          <p:spPr>
            <a:xfrm>
              <a:off x="579642" y="4507341"/>
              <a:ext cx="11032715" cy="1845673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9316102" y="5959623"/>
              <a:ext cx="988104" cy="2407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6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4"/>
            </a:pPr>
            <a:r>
              <a:rPr lang="ko-KR" altLang="en-US" dirty="0" smtClean="0"/>
              <a:t>상대방 레퍼지토리를 선택한다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4"/>
            </a:pPr>
            <a:r>
              <a:rPr lang="ko-KR" altLang="en-US" dirty="0" smtClean="0"/>
              <a:t>보낼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4"/>
            </a:pPr>
            <a:r>
              <a:rPr lang="en-US" altLang="ko-KR" dirty="0" smtClean="0"/>
              <a:t>Create pull </a:t>
            </a:r>
            <a:r>
              <a:rPr lang="en-US" altLang="ko-KR" dirty="0" err="1" smtClean="0"/>
              <a:t>requset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692"/>
          <a:stretch/>
        </p:blipFill>
        <p:spPr>
          <a:xfrm>
            <a:off x="4483004" y="2387600"/>
            <a:ext cx="7708996" cy="461962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604856" y="3950464"/>
            <a:ext cx="10702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382856" y="3950464"/>
            <a:ext cx="10296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0404533" y="4086250"/>
            <a:ext cx="710507" cy="241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7"/>
            </a:pPr>
            <a:r>
              <a:rPr lang="ko-KR" altLang="en-US" dirty="0" smtClean="0"/>
              <a:t>내용을 꾸민다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7"/>
            </a:pPr>
            <a:r>
              <a:rPr lang="en-US" altLang="ko-KR" dirty="0" smtClean="0"/>
              <a:t>Create pull </a:t>
            </a:r>
            <a:r>
              <a:rPr lang="en-US" altLang="ko-KR" dirty="0" err="1" smtClean="0"/>
              <a:t>requset</a:t>
            </a:r>
            <a:r>
              <a:rPr lang="ko-KR" altLang="en-US" dirty="0" smtClean="0"/>
              <a:t>를 누른다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7"/>
            </a:pPr>
            <a:r>
              <a:rPr lang="ko-KR" altLang="en-US" dirty="0" err="1" smtClean="0"/>
              <a:t>리퀘스트가</a:t>
            </a:r>
            <a:r>
              <a:rPr lang="ko-KR" altLang="en-US" dirty="0" smtClean="0"/>
              <a:t> 전송된다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10895" y="2286000"/>
            <a:ext cx="7403305" cy="4457699"/>
            <a:chOff x="3950495" y="2184400"/>
            <a:chExt cx="7403305" cy="44576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8351" r="29791" b="26530"/>
            <a:stretch/>
          </p:blipFill>
          <p:spPr>
            <a:xfrm>
              <a:off x="3950495" y="2184400"/>
              <a:ext cx="7403305" cy="4457699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9744133" y="5986170"/>
              <a:ext cx="964507" cy="2419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52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264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맑은 고딕</vt:lpstr>
      <vt:lpstr>배달의민족 도현</vt:lpstr>
      <vt:lpstr>웰컴체 Regular</vt:lpstr>
      <vt:lpstr>Arial</vt:lpstr>
      <vt:lpstr>Office 테마</vt:lpstr>
      <vt:lpstr>PowerPoint 프레젠테이션</vt:lpstr>
      <vt:lpstr>PowerPoint 프레젠테이션</vt:lpstr>
      <vt:lpstr>기존의 방식</vt:lpstr>
      <vt:lpstr>Pull Request</vt:lpstr>
      <vt:lpstr>Fork</vt:lpstr>
      <vt:lpstr>Fork</vt:lpstr>
      <vt:lpstr>Pull Request 생성 - 1</vt:lpstr>
      <vt:lpstr>Pull Request 생성 - 2</vt:lpstr>
      <vt:lpstr>Pull Request 생성 - 3</vt:lpstr>
      <vt:lpstr>Pull Request 처리</vt:lpstr>
      <vt:lpstr>추가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PORO</cp:lastModifiedBy>
  <cp:revision>47</cp:revision>
  <dcterms:created xsi:type="dcterms:W3CDTF">2022-04-29T11:13:21Z</dcterms:created>
  <dcterms:modified xsi:type="dcterms:W3CDTF">2022-05-08T15:52:09Z</dcterms:modified>
</cp:coreProperties>
</file>