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9" r:id="rId3"/>
    <p:sldId id="262" r:id="rId4"/>
    <p:sldId id="277" r:id="rId5"/>
    <p:sldId id="280" r:id="rId6"/>
    <p:sldId id="270" r:id="rId7"/>
    <p:sldId id="271" r:id="rId8"/>
    <p:sldId id="286" r:id="rId9"/>
    <p:sldId id="278" r:id="rId10"/>
    <p:sldId id="283" r:id="rId11"/>
    <p:sldId id="285" r:id="rId12"/>
    <p:sldId id="287" r:id="rId13"/>
    <p:sldId id="273" r:id="rId14"/>
    <p:sldId id="284" r:id="rId15"/>
    <p:sldId id="27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560"/>
    <a:srgbClr val="FFFFFF"/>
    <a:srgbClr val="262626"/>
    <a:srgbClr val="575B5C"/>
    <a:srgbClr val="DCAE4B"/>
    <a:srgbClr val="DCB05B"/>
    <a:srgbClr val="292B2A"/>
    <a:srgbClr val="DFB55F"/>
    <a:srgbClr val="CE9646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5" autoAdjust="0"/>
    <p:restoredTop sz="96019" autoAdjust="0"/>
  </p:normalViewPr>
  <p:slideViewPr>
    <p:cSldViewPr snapToGrid="0" showGuides="1">
      <p:cViewPr varScale="1">
        <p:scale>
          <a:sx n="109" d="100"/>
          <a:sy n="109" d="100"/>
        </p:scale>
        <p:origin x="4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4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부제목 2">
            <a:extLst>
              <a:ext uri="{FF2B5EF4-FFF2-40B4-BE49-F238E27FC236}">
                <a16:creationId xmlns:a16="http://schemas.microsoft.com/office/drawing/2014/main" id="{EF9D09B2-B2EA-483D-9580-CFC1F028CDC3}"/>
              </a:ext>
            </a:extLst>
          </p:cNvPr>
          <p:cNvSpPr txBox="1">
            <a:spLocks/>
          </p:cNvSpPr>
          <p:nvPr userDrawn="1"/>
        </p:nvSpPr>
        <p:spPr>
          <a:xfrm rot="2700000">
            <a:off x="559095" y="-2203240"/>
            <a:ext cx="11068596" cy="11068596"/>
          </a:xfrm>
          <a:prstGeom prst="plaque">
            <a:avLst>
              <a:gd name="adj" fmla="val 9503"/>
            </a:avLst>
          </a:prstGeom>
          <a:noFill/>
          <a:ln w="12700" cap="sq" cmpd="sng" algn="ctr">
            <a:solidFill>
              <a:schemeClr val="tx1">
                <a:lumMod val="75000"/>
                <a:lumOff val="25000"/>
                <a:alpha val="70000"/>
              </a:scheme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1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부제목 2">
            <a:extLst>
              <a:ext uri="{FF2B5EF4-FFF2-40B4-BE49-F238E27FC236}">
                <a16:creationId xmlns:a16="http://schemas.microsoft.com/office/drawing/2014/main" id="{58594669-079A-49C8-BED8-9815456BBD3A}"/>
              </a:ext>
            </a:extLst>
          </p:cNvPr>
          <p:cNvSpPr txBox="1">
            <a:spLocks/>
          </p:cNvSpPr>
          <p:nvPr userDrawn="1"/>
        </p:nvSpPr>
        <p:spPr>
          <a:xfrm rot="2700000">
            <a:off x="1339293" y="-1423043"/>
            <a:ext cx="9544904" cy="9544902"/>
          </a:xfrm>
          <a:prstGeom prst="plaque">
            <a:avLst>
              <a:gd name="adj" fmla="val 9503"/>
            </a:avLst>
          </a:prstGeom>
          <a:noFill/>
          <a:ln w="635000" cap="sq" cmpd="sng" algn="ctr">
            <a:solidFill>
              <a:schemeClr val="tx1">
                <a:lumMod val="75000"/>
                <a:lumOff val="25000"/>
                <a:alpha val="18000"/>
              </a:scheme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1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E8FDC8-F012-49BC-A021-C6BCA0F7778D}"/>
              </a:ext>
            </a:extLst>
          </p:cNvPr>
          <p:cNvGrpSpPr/>
          <p:nvPr userDrawn="1"/>
        </p:nvGrpSpPr>
        <p:grpSpPr>
          <a:xfrm>
            <a:off x="2482053" y="645993"/>
            <a:ext cx="7258688" cy="5566017"/>
            <a:chOff x="3239286" y="1230743"/>
            <a:chExt cx="5733528" cy="4396516"/>
          </a:xfrm>
        </p:grpSpPr>
        <p:sp>
          <p:nvSpPr>
            <p:cNvPr id="13" name="부제목 2">
              <a:extLst>
                <a:ext uri="{FF2B5EF4-FFF2-40B4-BE49-F238E27FC236}">
                  <a16:creationId xmlns:a16="http://schemas.microsoft.com/office/drawing/2014/main" id="{5750C679-14A2-4E3E-A068-B8CDC576181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39286" y="1230743"/>
              <a:ext cx="5733528" cy="4396516"/>
            </a:xfrm>
            <a:prstGeom prst="plaque">
              <a:avLst>
                <a:gd name="adj" fmla="val 9503"/>
              </a:avLst>
            </a:prstGeom>
            <a:noFill/>
            <a:ln w="635000" cap="sq" cmpd="sng" algn="ctr">
              <a:solidFill>
                <a:schemeClr val="tx1">
                  <a:lumMod val="85000"/>
                  <a:lumOff val="15000"/>
                  <a:alpha val="79000"/>
                </a:scheme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4000" tIns="0" rIns="144000" bIns="0" rtlCol="0" anchor="ctr" anchorCtr="0">
              <a:no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200" b="1" kern="1200" spc="-6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부제목 2">
              <a:extLst>
                <a:ext uri="{FF2B5EF4-FFF2-40B4-BE49-F238E27FC236}">
                  <a16:creationId xmlns:a16="http://schemas.microsoft.com/office/drawing/2014/main" id="{AB16ABA0-07E2-40FB-989E-0B65CDC7313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91250" y="1286002"/>
              <a:ext cx="5589399" cy="4285999"/>
            </a:xfrm>
            <a:prstGeom prst="plaque">
              <a:avLst>
                <a:gd name="adj" fmla="val 9503"/>
              </a:avLst>
            </a:prstGeom>
            <a:noFill/>
            <a:ln w="12700" cap="sq" cmpd="sng" algn="ctr">
              <a:solidFill>
                <a:schemeClr val="tx1">
                  <a:lumMod val="65000"/>
                  <a:lumOff val="35000"/>
                  <a:alpha val="24000"/>
                </a:scheme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4000" tIns="0" rIns="144000" bIns="0" rtlCol="0" anchor="ctr" anchorCtr="0">
              <a:no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200" b="1" kern="1200" spc="-6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62A6A31-5284-4780-89B1-3B84B289DA0D}"/>
              </a:ext>
            </a:extLst>
          </p:cNvPr>
          <p:cNvGrpSpPr/>
          <p:nvPr userDrawn="1"/>
        </p:nvGrpSpPr>
        <p:grpSpPr>
          <a:xfrm rot="2700000">
            <a:off x="2727570" y="73328"/>
            <a:ext cx="6732000" cy="6732000"/>
            <a:chOff x="1820176" y="142556"/>
            <a:chExt cx="8571748" cy="6572887"/>
          </a:xfrm>
        </p:grpSpPr>
        <p:sp>
          <p:nvSpPr>
            <p:cNvPr id="19" name="부제목 2">
              <a:extLst>
                <a:ext uri="{FF2B5EF4-FFF2-40B4-BE49-F238E27FC236}">
                  <a16:creationId xmlns:a16="http://schemas.microsoft.com/office/drawing/2014/main" id="{06FF7858-2B25-4788-B940-4382969DD5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20176" y="142556"/>
              <a:ext cx="8571748" cy="6572887"/>
            </a:xfrm>
            <a:prstGeom prst="plaque">
              <a:avLst>
                <a:gd name="adj" fmla="val 9503"/>
              </a:avLst>
            </a:prstGeom>
            <a:noFill/>
            <a:ln w="12700" cap="sq" cmpd="sng" algn="ctr">
              <a:solidFill>
                <a:schemeClr val="tx1">
                  <a:lumMod val="65000"/>
                  <a:lumOff val="35000"/>
                  <a:alpha val="24000"/>
                </a:scheme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4000" tIns="0" rIns="144000" bIns="0" rtlCol="0" anchor="ctr" anchorCtr="0">
              <a:noAutofit/>
            </a:bodyPr>
            <a:lstStyle>
              <a:defPPr>
                <a:defRPr lang="ko-KR"/>
              </a:defPPr>
              <a:lvl1pPr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200" b="1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defRPr>
              </a:lvl1pPr>
              <a:lvl2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2pPr>
              <a:lvl3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3pPr>
              <a:lvl4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4pPr>
              <a:lvl5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lvl="0"/>
              <a:endParaRPr lang="en-US" dirty="0"/>
            </a:p>
          </p:txBody>
        </p:sp>
        <p:sp>
          <p:nvSpPr>
            <p:cNvPr id="20" name="부제목 2">
              <a:extLst>
                <a:ext uri="{FF2B5EF4-FFF2-40B4-BE49-F238E27FC236}">
                  <a16:creationId xmlns:a16="http://schemas.microsoft.com/office/drawing/2014/main" id="{7E062BA2-E031-4E0D-8A99-5ACB28DA5D5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66252" y="852605"/>
              <a:ext cx="6719790" cy="5152790"/>
            </a:xfrm>
            <a:prstGeom prst="plaque">
              <a:avLst>
                <a:gd name="adj" fmla="val 9503"/>
              </a:avLst>
            </a:prstGeom>
            <a:noFill/>
            <a:ln w="508000" cap="sq" cmpd="sng" algn="ctr">
              <a:solidFill>
                <a:schemeClr val="tx1">
                  <a:lumMod val="75000"/>
                  <a:lumOff val="25000"/>
                  <a:alpha val="12000"/>
                </a:scheme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4000" tIns="0" rIns="144000" bIns="0" rtlCol="0" anchor="ctr" anchorCtr="0">
              <a:no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200" b="1" kern="1200" spc="-6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1" name="부제목 2">
            <a:extLst>
              <a:ext uri="{FF2B5EF4-FFF2-40B4-BE49-F238E27FC236}">
                <a16:creationId xmlns:a16="http://schemas.microsoft.com/office/drawing/2014/main" id="{956B923B-6B8B-46A2-BF2D-030019040DC6}"/>
              </a:ext>
            </a:extLst>
          </p:cNvPr>
          <p:cNvSpPr txBox="1">
            <a:spLocks/>
          </p:cNvSpPr>
          <p:nvPr userDrawn="1"/>
        </p:nvSpPr>
        <p:spPr>
          <a:xfrm>
            <a:off x="3748185" y="1631036"/>
            <a:ext cx="4700490" cy="3604374"/>
          </a:xfrm>
          <a:prstGeom prst="plaque">
            <a:avLst>
              <a:gd name="adj" fmla="val 9503"/>
            </a:avLst>
          </a:prstGeom>
          <a:noFill/>
          <a:ln w="225425" cap="sq" cmpd="sng" algn="ctr">
            <a:solidFill>
              <a:schemeClr val="tx1">
                <a:lumMod val="75000"/>
                <a:lumOff val="25000"/>
                <a:alpha val="56000"/>
              </a:scheme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200" b="1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594748" y="5939274"/>
            <a:ext cx="5022604" cy="203815"/>
          </a:xfrm>
        </p:spPr>
        <p:txBody>
          <a:bodyPr/>
          <a:lstStyle>
            <a:lvl1pPr algn="dist">
              <a:lnSpc>
                <a:spcPct val="150000"/>
              </a:lnSpc>
              <a:defRPr sz="600" b="0">
                <a:solidFill>
                  <a:srgbClr val="DFB55F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 				ADSTOREPOST.COM</a:t>
            </a:r>
            <a:endParaRPr lang="ko-KR" altLang="en-US" sz="6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460690"/>
          </a:xfrm>
          <a:prstGeom prst="line">
            <a:avLst/>
          </a:prstGeom>
          <a:ln w="12700">
            <a:gradFill>
              <a:gsLst>
                <a:gs pos="0">
                  <a:srgbClr val="CA8F3B"/>
                </a:gs>
                <a:gs pos="61000">
                  <a:srgbClr val="DCAE4B"/>
                </a:gs>
                <a:gs pos="100000">
                  <a:srgbClr val="DFB55F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984112"/>
            <a:ext cx="0" cy="129290"/>
          </a:xfrm>
          <a:prstGeom prst="line">
            <a:avLst/>
          </a:prstGeom>
          <a:ln w="12700">
            <a:gradFill>
              <a:gsLst>
                <a:gs pos="0">
                  <a:srgbClr val="DFB55F"/>
                </a:gs>
                <a:gs pos="83000">
                  <a:srgbClr val="DCAE4B"/>
                </a:gs>
                <a:gs pos="100000">
                  <a:srgbClr val="CA8F3B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2">
            <a:extLst>
              <a:ext uri="{FF2B5EF4-FFF2-40B4-BE49-F238E27FC236}">
                <a16:creationId xmlns:a16="http://schemas.microsoft.com/office/drawing/2014/main" id="{3AD3E0E9-E609-463E-A7A1-275FF7B2F934}"/>
              </a:ext>
            </a:extLst>
          </p:cNvPr>
          <p:cNvSpPr txBox="1">
            <a:spLocks/>
          </p:cNvSpPr>
          <p:nvPr userDrawn="1"/>
        </p:nvSpPr>
        <p:spPr>
          <a:xfrm>
            <a:off x="3700560" y="1655460"/>
            <a:ext cx="4795740" cy="3574576"/>
          </a:xfrm>
          <a:prstGeom prst="plaque">
            <a:avLst>
              <a:gd name="adj" fmla="val 4177"/>
            </a:avLst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>
            <a:defPPr>
              <a:defRPr lang="ko-KR"/>
            </a:defPPr>
            <a:lvl1pPr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EBACE50-894E-4280-95BE-182B307BA5F2}"/>
              </a:ext>
            </a:extLst>
          </p:cNvPr>
          <p:cNvSpPr txBox="1">
            <a:spLocks/>
          </p:cNvSpPr>
          <p:nvPr userDrawn="1"/>
        </p:nvSpPr>
        <p:spPr>
          <a:xfrm>
            <a:off x="4416840" y="3907828"/>
            <a:ext cx="3363180" cy="416682"/>
          </a:xfrm>
          <a:prstGeom prst="plaque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>
            <a:defPPr>
              <a:defRPr lang="ko-KR"/>
            </a:defPPr>
            <a:lvl1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236869" y="3952020"/>
            <a:ext cx="3707882" cy="313059"/>
          </a:xfrm>
          <a:prstGeom prst="plaque">
            <a:avLst/>
          </a:prstGeom>
          <a:solidFill>
            <a:schemeClr val="tx1">
              <a:lumMod val="85000"/>
              <a:lumOff val="15000"/>
            </a:schemeClr>
          </a:solidFill>
          <a:ln w="3175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>
            <a:lvl1pPr algn="dist">
              <a:lnSpc>
                <a:spcPct val="100000"/>
              </a:lnSpc>
              <a:defRPr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821647" y="2460690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9600" b="0" dirty="0">
                <a:ln w="3175">
                  <a:noFill/>
                </a:ln>
                <a:gradFill>
                  <a:gsLst>
                    <a:gs pos="100000">
                      <a:srgbClr val="DFB55F"/>
                    </a:gs>
                    <a:gs pos="0">
                      <a:srgbClr val="CA8F3B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LVMH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4AAFB7-ED0F-4A1A-98B4-60D612452E31}"/>
              </a:ext>
            </a:extLst>
          </p:cNvPr>
          <p:cNvSpPr/>
          <p:nvPr userDrawn="1"/>
        </p:nvSpPr>
        <p:spPr>
          <a:xfrm>
            <a:off x="8499470" y="5211203"/>
            <a:ext cx="122797" cy="122797"/>
          </a:xfrm>
          <a:prstGeom prst="rect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algn="dist"/>
            <a:endParaRPr lang="ko-KR" altLang="en-US" sz="1200" b="1" spc="-6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73665E-E238-4D69-9FBD-777E1B4513BA}"/>
              </a:ext>
            </a:extLst>
          </p:cNvPr>
          <p:cNvSpPr/>
          <p:nvPr userDrawn="1"/>
        </p:nvSpPr>
        <p:spPr>
          <a:xfrm>
            <a:off x="3575731" y="1517766"/>
            <a:ext cx="187693" cy="187693"/>
          </a:xfrm>
          <a:prstGeom prst="ellipse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algn="dist"/>
            <a:endParaRPr lang="ko-KR" altLang="en-US" sz="1200" b="1" spc="-6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배지 25">
            <a:extLst>
              <a:ext uri="{FF2B5EF4-FFF2-40B4-BE49-F238E27FC236}">
                <a16:creationId xmlns:a16="http://schemas.microsoft.com/office/drawing/2014/main" id="{31A835C5-ECB6-4897-85EA-8A3A94C37CCF}"/>
              </a:ext>
            </a:extLst>
          </p:cNvPr>
          <p:cNvSpPr/>
          <p:nvPr userDrawn="1"/>
        </p:nvSpPr>
        <p:spPr>
          <a:xfrm>
            <a:off x="3574646" y="1524000"/>
            <a:ext cx="5042706" cy="3810000"/>
          </a:xfrm>
          <a:prstGeom prst="plaque">
            <a:avLst>
              <a:gd name="adj" fmla="val 11484"/>
            </a:avLst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algn="dist"/>
            <a:endParaRPr lang="ko-KR" altLang="en-US" sz="1200" b="1" spc="-6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C1B3C7-8B4B-427A-8888-B70AA36DA76F}"/>
              </a:ext>
            </a:extLst>
          </p:cNvPr>
          <p:cNvGrpSpPr/>
          <p:nvPr userDrawn="1"/>
        </p:nvGrpSpPr>
        <p:grpSpPr>
          <a:xfrm>
            <a:off x="559095" y="-2203240"/>
            <a:ext cx="11068596" cy="11068596"/>
            <a:chOff x="1062213" y="-1700122"/>
            <a:chExt cx="10062360" cy="10062360"/>
          </a:xfrm>
        </p:grpSpPr>
        <p:sp>
          <p:nvSpPr>
            <p:cNvPr id="47" name="부제목 2">
              <a:extLst>
                <a:ext uri="{FF2B5EF4-FFF2-40B4-BE49-F238E27FC236}">
                  <a16:creationId xmlns:a16="http://schemas.microsoft.com/office/drawing/2014/main" id="{A0783941-254F-4A6F-BD25-3F1566862B19}"/>
                </a:ext>
              </a:extLst>
            </p:cNvPr>
            <p:cNvSpPr txBox="1">
              <a:spLocks/>
            </p:cNvSpPr>
            <p:nvPr userDrawn="1"/>
          </p:nvSpPr>
          <p:spPr>
            <a:xfrm rot="2700000">
              <a:off x="1062213" y="-1700122"/>
              <a:ext cx="10062360" cy="10062360"/>
            </a:xfrm>
            <a:prstGeom prst="plaque">
              <a:avLst>
                <a:gd name="adj" fmla="val 9503"/>
              </a:avLst>
            </a:prstGeom>
            <a:noFill/>
            <a:ln w="12700" cap="sq" cmpd="sng" algn="ctr">
              <a:solidFill>
                <a:schemeClr val="tx1">
                  <a:lumMod val="65000"/>
                  <a:lumOff val="35000"/>
                  <a:alpha val="24000"/>
                </a:scheme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4000" tIns="0" rIns="144000" bIns="0" rtlCol="0" anchor="ctr" anchorCtr="0">
              <a:noAutofit/>
            </a:bodyPr>
            <a:lstStyle>
              <a:defPPr>
                <a:defRPr lang="ko-KR"/>
              </a:defPPr>
              <a:lvl1pPr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200" b="1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defRPr>
              </a:lvl1pPr>
              <a:lvl2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2pPr>
              <a:lvl3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3pPr>
              <a:lvl4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4pPr>
              <a:lvl5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lvl="0"/>
              <a:endParaRPr lang="en-US" dirty="0"/>
            </a:p>
          </p:txBody>
        </p:sp>
        <p:sp>
          <p:nvSpPr>
            <p:cNvPr id="45" name="부제목 2">
              <a:extLst>
                <a:ext uri="{FF2B5EF4-FFF2-40B4-BE49-F238E27FC236}">
                  <a16:creationId xmlns:a16="http://schemas.microsoft.com/office/drawing/2014/main" id="{635ED1D8-BB47-4BB9-B9D7-1EB01E35C93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547840" y="715951"/>
              <a:ext cx="7076220" cy="5426102"/>
            </a:xfrm>
            <a:prstGeom prst="plaque">
              <a:avLst>
                <a:gd name="adj" fmla="val 9503"/>
              </a:avLst>
            </a:prstGeom>
            <a:noFill/>
            <a:ln w="12700" cap="sq" cmpd="sng" algn="ctr">
              <a:solidFill>
                <a:schemeClr val="tx1">
                  <a:lumMod val="65000"/>
                  <a:lumOff val="35000"/>
                  <a:alpha val="24000"/>
                </a:scheme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4000" tIns="0" rIns="144000" bIns="0" rtlCol="0" anchor="ctr" anchorCtr="0">
              <a:noAutofit/>
            </a:bodyPr>
            <a:lstStyle>
              <a:defPPr>
                <a:defRPr lang="ko-KR"/>
              </a:defPPr>
              <a:lvl1pPr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200" b="1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defRPr>
              </a:lvl1pPr>
              <a:lvl2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2pPr>
              <a:lvl3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3pPr>
              <a:lvl4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4pPr>
              <a:lvl5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lvl="0"/>
              <a:endParaRPr 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286D5E9-5F96-49CF-8C6E-C26281A2D57E}"/>
                </a:ext>
              </a:extLst>
            </p:cNvPr>
            <p:cNvGrpSpPr/>
            <p:nvPr userDrawn="1"/>
          </p:nvGrpSpPr>
          <p:grpSpPr>
            <a:xfrm rot="2700000">
              <a:off x="3033570" y="379328"/>
              <a:ext cx="6120000" cy="6120000"/>
              <a:chOff x="2209800" y="441324"/>
              <a:chExt cx="7792498" cy="5975352"/>
            </a:xfrm>
          </p:grpSpPr>
          <p:sp>
            <p:nvSpPr>
              <p:cNvPr id="43" name="부제목 2">
                <a:extLst>
                  <a:ext uri="{FF2B5EF4-FFF2-40B4-BE49-F238E27FC236}">
                    <a16:creationId xmlns:a16="http://schemas.microsoft.com/office/drawing/2014/main" id="{58322937-E6E9-4CFC-9D0E-C25BEBACEA7B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2209800" y="441324"/>
                <a:ext cx="7792498" cy="5975352"/>
              </a:xfrm>
              <a:prstGeom prst="plaque">
                <a:avLst>
                  <a:gd name="adj" fmla="val 9503"/>
                </a:avLst>
              </a:prstGeom>
              <a:noFill/>
              <a:ln w="12700" cap="sq" cmpd="sng" algn="ctr">
                <a:solidFill>
                  <a:schemeClr val="tx1">
                    <a:lumMod val="65000"/>
                    <a:lumOff val="35000"/>
                    <a:alpha val="24000"/>
                  </a:scheme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144000" tIns="0" rIns="144000" bIns="0" rtlCol="0" anchor="ctr" anchorCtr="0">
                <a:noAutofit/>
              </a:bodyPr>
              <a:lstStyle>
                <a:defPPr>
                  <a:defRPr lang="ko-KR"/>
                </a:defPPr>
                <a:lvl1pPr indent="0" algn="di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200" b="1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defRPr>
                </a:lvl1pPr>
                <a:lvl2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b="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defRPr>
                </a:lvl2pPr>
                <a:lvl3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b="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defRPr>
                </a:lvl3pPr>
                <a:lvl4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b="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defRPr>
                </a:lvl4pPr>
                <a:lvl5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b="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lvl="0"/>
                <a:endParaRPr lang="en-US" dirty="0"/>
              </a:p>
            </p:txBody>
          </p:sp>
          <p:sp>
            <p:nvSpPr>
              <p:cNvPr id="44" name="부제목 2">
                <a:extLst>
                  <a:ext uri="{FF2B5EF4-FFF2-40B4-BE49-F238E27FC236}">
                    <a16:creationId xmlns:a16="http://schemas.microsoft.com/office/drawing/2014/main" id="{C7DA0CB1-2594-45EC-B27B-1A2DC58D56A5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2766252" y="852605"/>
                <a:ext cx="6719790" cy="5152790"/>
              </a:xfrm>
              <a:prstGeom prst="plaque">
                <a:avLst>
                  <a:gd name="adj" fmla="val 9503"/>
                </a:avLst>
              </a:prstGeom>
              <a:noFill/>
              <a:ln w="635000" cap="sq" cmpd="sng" algn="ctr">
                <a:solidFill>
                  <a:schemeClr val="tx1">
                    <a:lumMod val="75000"/>
                    <a:lumOff val="25000"/>
                    <a:alpha val="18000"/>
                  </a:scheme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144000" tIns="0" rIns="144000" bIns="0" rtlCol="0" anchor="ctr" anchorCtr="0">
                <a:noAutofit/>
              </a:bodyPr>
              <a:lstStyle>
                <a:defPPr>
                  <a:defRPr lang="ko-KR"/>
                </a:defPPr>
                <a:lvl1pPr indent="0" algn="di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200" b="1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defRPr>
                </a:lvl1pPr>
                <a:lvl2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b="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defRPr>
                </a:lvl2pPr>
                <a:lvl3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b="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defRPr>
                </a:lvl3pPr>
                <a:lvl4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b="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defRPr>
                </a:lvl4pPr>
                <a:lvl5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b="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lvl="0"/>
                <a:endParaRPr lang="en-US" dirty="0"/>
              </a:p>
            </p:txBody>
          </p:sp>
        </p:grpSp>
      </p:grpSp>
      <p:sp>
        <p:nvSpPr>
          <p:cNvPr id="17" name="배지 16">
            <a:extLst>
              <a:ext uri="{FF2B5EF4-FFF2-40B4-BE49-F238E27FC236}">
                <a16:creationId xmlns:a16="http://schemas.microsoft.com/office/drawing/2014/main" id="{817594FD-9BB5-46F5-AD07-5FCB7232DA22}"/>
              </a:ext>
            </a:extLst>
          </p:cNvPr>
          <p:cNvSpPr/>
          <p:nvPr userDrawn="1"/>
        </p:nvSpPr>
        <p:spPr>
          <a:xfrm>
            <a:off x="3828810" y="312420"/>
            <a:ext cx="4541854" cy="6233160"/>
          </a:xfrm>
          <a:prstGeom prst="plaque">
            <a:avLst>
              <a:gd name="adj" fmla="val 8747"/>
            </a:avLst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algn="dist"/>
            <a:endParaRPr lang="ko-KR" altLang="en-US" sz="1200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12BB0B5-C6A4-43BD-B77C-DC84196B60AA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634836"/>
            <a:ext cx="0" cy="801964"/>
          </a:xfrm>
          <a:prstGeom prst="line">
            <a:avLst/>
          </a:prstGeom>
          <a:ln w="12700">
            <a:gradFill>
              <a:gsLst>
                <a:gs pos="0">
                  <a:srgbClr val="CA8F3B"/>
                </a:gs>
                <a:gs pos="61000">
                  <a:srgbClr val="DCAE4B"/>
                </a:gs>
                <a:gs pos="100000">
                  <a:srgbClr val="DFB55F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45956" y="741924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000" b="1" kern="1200" spc="-60" baseline="0" dirty="0">
                <a:ln w="3175">
                  <a:noFill/>
                </a:ln>
                <a:gradFill>
                  <a:gsLst>
                    <a:gs pos="100000">
                      <a:srgbClr val="DFB55F"/>
                    </a:gs>
                    <a:gs pos="0">
                      <a:srgbClr val="CA8F3B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45989" y="1343343"/>
            <a:ext cx="2500088" cy="315084"/>
          </a:xfrm>
        </p:spPr>
        <p:txBody>
          <a:bodyPr/>
          <a:lstStyle>
            <a:lvl1pPr algn="ctr">
              <a:defRPr lang="en-US" altLang="ko-KR" sz="1200" b="1" kern="1200" spc="-60" baseline="0" dirty="0">
                <a:ln w="3175">
                  <a:noFill/>
                </a:ln>
                <a:gradFill>
                  <a:gsLst>
                    <a:gs pos="100000">
                      <a:srgbClr val="DFB55F"/>
                    </a:gs>
                    <a:gs pos="0">
                      <a:srgbClr val="CA8F3B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LVMH</a:t>
            </a:r>
          </a:p>
        </p:txBody>
      </p:sp>
      <p:sp>
        <p:nvSpPr>
          <p:cNvPr id="10" name="배지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968250" y="501994"/>
            <a:ext cx="4254844" cy="5858606"/>
          </a:xfrm>
          <a:prstGeom prst="plaque">
            <a:avLst>
              <a:gd name="adj" fmla="val 1464"/>
            </a:avLst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algn="dist"/>
            <a:endParaRPr lang="ko-KR" altLang="en-US" sz="1200" b="1" spc="-6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D17D4E-0025-4275-87E0-1C6B4C6B1177}"/>
              </a:ext>
            </a:extLst>
          </p:cNvPr>
          <p:cNvGrpSpPr/>
          <p:nvPr userDrawn="1"/>
        </p:nvGrpSpPr>
        <p:grpSpPr>
          <a:xfrm>
            <a:off x="3837058" y="2479834"/>
            <a:ext cx="4517233" cy="3115181"/>
            <a:chOff x="4041861" y="2544799"/>
            <a:chExt cx="4106575" cy="2831983"/>
          </a:xfrm>
        </p:grpSpPr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C5E7A9D4-4A30-4778-B0C2-4DD918680BED}"/>
                </a:ext>
              </a:extLst>
            </p:cNvPr>
            <p:cNvSpPr/>
            <p:nvPr userDrawn="1"/>
          </p:nvSpPr>
          <p:spPr>
            <a:xfrm rot="2700000">
              <a:off x="4679132" y="2544799"/>
              <a:ext cx="2831983" cy="2831984"/>
            </a:xfrm>
            <a:prstGeom prst="frame">
              <a:avLst>
                <a:gd name="adj1" fmla="val 508"/>
              </a:avLst>
            </a:prstGeom>
            <a:gradFill>
              <a:gsLst>
                <a:gs pos="100000">
                  <a:srgbClr val="DFB55F"/>
                </a:gs>
                <a:gs pos="48000">
                  <a:srgbClr val="F6E2C2">
                    <a:lumMod val="96000"/>
                  </a:srgbClr>
                </a:gs>
                <a:gs pos="0">
                  <a:srgbClr val="CA8F3B"/>
                </a:gs>
              </a:gsLst>
              <a:path path="circle">
                <a:fillToRect l="100000" t="100000"/>
              </a:path>
            </a:gradFill>
            <a:ln w="31750" cmpd="tri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4000" tIns="0" rIns="144000" bIns="0" rtlCol="0" anchor="ctr" anchorCtr="0">
              <a:noAutofit/>
            </a:bodyPr>
            <a:lstStyle/>
            <a:p>
              <a:pPr lvl="0"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ko-KR" altLang="en-US" sz="1200" b="1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4054A8-00D8-4742-A7C3-30ABC2245606}"/>
                </a:ext>
              </a:extLst>
            </p:cNvPr>
            <p:cNvGrpSpPr/>
            <p:nvPr userDrawn="1"/>
          </p:nvGrpSpPr>
          <p:grpSpPr>
            <a:xfrm>
              <a:off x="4041861" y="3844488"/>
              <a:ext cx="4106575" cy="231754"/>
              <a:chOff x="4228044" y="3326847"/>
              <a:chExt cx="3733249" cy="210685"/>
            </a:xfrm>
          </p:grpSpPr>
          <p:sp>
            <p:nvSpPr>
              <p:cNvPr id="2" name="이등변 삼각형 1">
                <a:extLst>
                  <a:ext uri="{FF2B5EF4-FFF2-40B4-BE49-F238E27FC236}">
                    <a16:creationId xmlns:a16="http://schemas.microsoft.com/office/drawing/2014/main" id="{9C56D8B5-1A15-431E-A7E6-A6446C4D8975}"/>
                  </a:ext>
                </a:extLst>
              </p:cNvPr>
              <p:cNvSpPr/>
              <p:nvPr userDrawn="1"/>
            </p:nvSpPr>
            <p:spPr>
              <a:xfrm rot="16200000">
                <a:off x="4175891" y="3379000"/>
                <a:ext cx="210685" cy="106379"/>
              </a:xfrm>
              <a:prstGeom prst="triangle">
                <a:avLst/>
              </a:prstGeom>
              <a:solidFill>
                <a:srgbClr val="DEB258"/>
              </a:solidFill>
              <a:ln w="31750" cmpd="tri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144000" tIns="0" rIns="144000" bIns="0" rtlCol="0" anchor="ctr" anchorCtr="0">
                <a:noAutofit/>
              </a:bodyPr>
              <a:lstStyle/>
              <a:p>
                <a:pPr lvl="0" indent="0" algn="di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200" b="1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BE327FAA-5179-433B-8902-3C75B66C82E8}"/>
                  </a:ext>
                </a:extLst>
              </p:cNvPr>
              <p:cNvSpPr/>
              <p:nvPr userDrawn="1"/>
            </p:nvSpPr>
            <p:spPr>
              <a:xfrm rot="5400000">
                <a:off x="7802761" y="3379000"/>
                <a:ext cx="210685" cy="106379"/>
              </a:xfrm>
              <a:prstGeom prst="triangle">
                <a:avLst/>
              </a:prstGeom>
              <a:solidFill>
                <a:srgbClr val="DEB258"/>
              </a:solidFill>
              <a:ln w="31750" cmpd="tri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144000" tIns="0" rIns="144000" bIns="0" rtlCol="0" anchor="ctr" anchorCtr="0">
                <a:noAutofit/>
              </a:bodyPr>
              <a:lstStyle/>
              <a:p>
                <a:pPr lvl="0" indent="0" algn="di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200" b="1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8" name="텍스트 개체 틀 36">
            <a:extLst>
              <a:ext uri="{FF2B5EF4-FFF2-40B4-BE49-F238E27FC236}">
                <a16:creationId xmlns:a16="http://schemas.microsoft.com/office/drawing/2014/main" id="{C4C02F72-69C1-4B87-A585-39DC1719292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55883" y="2080069"/>
            <a:ext cx="3468653" cy="4031404"/>
          </a:xfr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FB55F"/>
                </a:solidFill>
                <a:latin typeface="+mj-ea"/>
                <a:ea typeface="+mj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6126AF9-9758-45DE-B007-105C50E896B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89100"/>
            <a:ext cx="0" cy="635000"/>
          </a:xfrm>
          <a:prstGeom prst="line">
            <a:avLst/>
          </a:prstGeom>
          <a:ln w="12700">
            <a:gradFill>
              <a:gsLst>
                <a:gs pos="0">
                  <a:srgbClr val="CA8F3B"/>
                </a:gs>
                <a:gs pos="61000">
                  <a:srgbClr val="DCAE4B"/>
                </a:gs>
                <a:gs pos="100000">
                  <a:srgbClr val="DFB55F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A08BD4B-EBCD-4B64-8B41-87731D7B7BF7}"/>
              </a:ext>
            </a:extLst>
          </p:cNvPr>
          <p:cNvGrpSpPr/>
          <p:nvPr userDrawn="1"/>
        </p:nvGrpSpPr>
        <p:grpSpPr>
          <a:xfrm>
            <a:off x="1568533" y="-1193799"/>
            <a:ext cx="9091474" cy="9091474"/>
            <a:chOff x="1678895" y="-1083439"/>
            <a:chExt cx="8865694" cy="8865695"/>
          </a:xfrm>
        </p:grpSpPr>
        <p:sp>
          <p:nvSpPr>
            <p:cNvPr id="24" name="부제목 2">
              <a:extLst>
                <a:ext uri="{FF2B5EF4-FFF2-40B4-BE49-F238E27FC236}">
                  <a16:creationId xmlns:a16="http://schemas.microsoft.com/office/drawing/2014/main" id="{3166B8B0-5A79-4624-A0D3-6CE00A76B93D}"/>
                </a:ext>
              </a:extLst>
            </p:cNvPr>
            <p:cNvSpPr txBox="1">
              <a:spLocks/>
            </p:cNvSpPr>
            <p:nvPr userDrawn="1"/>
          </p:nvSpPr>
          <p:spPr>
            <a:xfrm rot="2700000">
              <a:off x="1678894" y="-1083438"/>
              <a:ext cx="8865695" cy="8865694"/>
            </a:xfrm>
            <a:prstGeom prst="plaque">
              <a:avLst>
                <a:gd name="adj" fmla="val 0"/>
              </a:avLst>
            </a:prstGeom>
            <a:noFill/>
            <a:ln w="508000" cap="sq" cmpd="sng" algn="ctr">
              <a:solidFill>
                <a:schemeClr val="bg1">
                  <a:lumMod val="95000"/>
                  <a:alpha val="56000"/>
                </a:scheme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4000" tIns="0" rIns="144000" bIns="0" rtlCol="0" anchor="ctr" anchorCtr="0">
              <a:noAutofit/>
            </a:bodyPr>
            <a:lstStyle>
              <a:defPPr>
                <a:defRPr lang="ko-KR"/>
              </a:defPPr>
              <a:lvl1pPr indent="0" algn="di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200" b="1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defRPr>
              </a:lvl1pPr>
              <a:lvl2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2pPr>
              <a:lvl3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3pPr>
              <a:lvl4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4pPr>
              <a:lvl5pPr marL="0" indent="0" algn="ctr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b="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lvl="0"/>
              <a:r>
                <a:rPr lang="en-US" dirty="0"/>
                <a:t>75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881DB0C-1214-4179-B8C4-F98C763A6F9D}"/>
                </a:ext>
              </a:extLst>
            </p:cNvPr>
            <p:cNvGrpSpPr/>
            <p:nvPr userDrawn="1"/>
          </p:nvGrpSpPr>
          <p:grpSpPr>
            <a:xfrm>
              <a:off x="2482053" y="645993"/>
              <a:ext cx="7258688" cy="5566017"/>
              <a:chOff x="3239286" y="1230743"/>
              <a:chExt cx="5733528" cy="4396516"/>
            </a:xfrm>
          </p:grpSpPr>
          <p:sp>
            <p:nvSpPr>
              <p:cNvPr id="19" name="부제목 2">
                <a:extLst>
                  <a:ext uri="{FF2B5EF4-FFF2-40B4-BE49-F238E27FC236}">
                    <a16:creationId xmlns:a16="http://schemas.microsoft.com/office/drawing/2014/main" id="{61B33AF0-5051-4A83-9E5E-0F0897864162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3291250" y="1286002"/>
                <a:ext cx="5589399" cy="4285999"/>
              </a:xfrm>
              <a:prstGeom prst="plaque">
                <a:avLst>
                  <a:gd name="adj" fmla="val 9503"/>
                </a:avLst>
              </a:prstGeom>
              <a:noFill/>
              <a:ln w="12700" cap="sq" cmpd="sng" algn="ctr">
                <a:solidFill>
                  <a:schemeClr val="bg1">
                    <a:lumMod val="95000"/>
                    <a:alpha val="42000"/>
                  </a:scheme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144000" tIns="0" rIns="144000" bIns="0" rtlCol="0" anchor="ctr" anchorCtr="0">
                <a:noAutofit/>
              </a:bodyPr>
              <a:lstStyle>
                <a:lvl1pPr marL="0" indent="0" algn="dist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lang="ko-KR" altLang="en-US" sz="1200" b="1" kern="1200" spc="-60" baseline="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defRPr>
                </a:lvl1pPr>
                <a:lvl2pPr marL="0" indent="0" algn="ctr" defTabSz="914400" rtl="0" eaLnBrk="1" latinLnBrk="1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0" kern="120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ctr" defTabSz="914400" rtl="0" eaLnBrk="1" latinLnBrk="1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0" kern="120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ctr" defTabSz="914400" rtl="0" eaLnBrk="1" latinLnBrk="1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0" kern="120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ctr" defTabSz="914400" rtl="0" eaLnBrk="1" latinLnBrk="1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0" kern="120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" name="부제목 2">
                <a:extLst>
                  <a:ext uri="{FF2B5EF4-FFF2-40B4-BE49-F238E27FC236}">
                    <a16:creationId xmlns:a16="http://schemas.microsoft.com/office/drawing/2014/main" id="{2D1B3418-F13D-4416-8EF4-281608413099}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3239286" y="1230743"/>
                <a:ext cx="5733528" cy="4396516"/>
              </a:xfrm>
              <a:prstGeom prst="plaque">
                <a:avLst>
                  <a:gd name="adj" fmla="val 9503"/>
                </a:avLst>
              </a:prstGeom>
              <a:noFill/>
              <a:ln w="635000" cap="sq" cmpd="sng" algn="ctr">
                <a:solidFill>
                  <a:schemeClr val="bg1">
                    <a:lumMod val="95000"/>
                    <a:alpha val="20000"/>
                  </a:scheme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144000" tIns="0" rIns="144000" bIns="0" rtlCol="0" anchor="ctr" anchorCtr="0">
                <a:noAutofit/>
              </a:bodyPr>
              <a:lstStyle>
                <a:lvl1pPr marL="0" indent="0" algn="dist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lang="ko-KR" altLang="en-US" sz="1200" b="1" kern="1200" spc="-60" baseline="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defRPr>
                </a:lvl1pPr>
                <a:lvl2pPr marL="0" indent="0" algn="ctr" defTabSz="914400" rtl="0" eaLnBrk="1" latinLnBrk="1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0" kern="120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0" algn="ctr" defTabSz="914400" rtl="0" eaLnBrk="1" latinLnBrk="1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0" kern="120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ctr" defTabSz="914400" rtl="0" eaLnBrk="1" latinLnBrk="1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0" kern="120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ctr" defTabSz="914400" rtl="0" eaLnBrk="1" latinLnBrk="1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800" b="0" kern="1200" spc="-60" baseline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8" name="부제목 2">
              <a:extLst>
                <a:ext uri="{FF2B5EF4-FFF2-40B4-BE49-F238E27FC236}">
                  <a16:creationId xmlns:a16="http://schemas.microsoft.com/office/drawing/2014/main" id="{B60BEDBB-2D77-4888-9518-702FDE5F0711}"/>
                </a:ext>
              </a:extLst>
            </p:cNvPr>
            <p:cNvSpPr txBox="1">
              <a:spLocks/>
            </p:cNvSpPr>
            <p:nvPr userDrawn="1"/>
          </p:nvSpPr>
          <p:spPr>
            <a:xfrm rot="2700000">
              <a:off x="3465968" y="811726"/>
              <a:ext cx="5277527" cy="5277526"/>
            </a:xfrm>
            <a:prstGeom prst="plaque">
              <a:avLst>
                <a:gd name="adj" fmla="val 0"/>
              </a:avLst>
            </a:prstGeom>
            <a:noFill/>
            <a:ln w="508000" cap="sq" cmpd="sng" algn="ctr">
              <a:solidFill>
                <a:schemeClr val="bg1">
                  <a:lumMod val="95000"/>
                  <a:alpha val="53000"/>
                </a:scheme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144000" tIns="0" rIns="144000" bIns="0" rtlCol="0" anchor="ctr" anchorCtr="0">
              <a:noAutofit/>
            </a:bodyPr>
            <a:lstStyle>
              <a:lvl1pPr marL="0" indent="0" algn="dist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1200" b="1" kern="1200" spc="-6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  <a:cs typeface="+mn-cs"/>
                </a:defRPr>
              </a:lvl1pPr>
              <a:lvl2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b="0" kern="1200" spc="-6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218401" y="209550"/>
            <a:ext cx="11755188" cy="6438900"/>
          </a:xfrm>
          <a:prstGeom prst="roundRect">
            <a:avLst>
              <a:gd name="adj" fmla="val 9467"/>
            </a:avLst>
          </a:prstGeom>
          <a:solidFill>
            <a:srgbClr val="FFFFFF"/>
          </a:solidFill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  <a:effectLst>
            <a:outerShdw blurRad="939800" dist="825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1" spc="-6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CE964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646289"/>
            <a:ext cx="2150751" cy="202761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500" b="0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b="0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243" y="6437113"/>
            <a:ext cx="576006" cy="204912"/>
          </a:xfrm>
        </p:spPr>
        <p:txBody>
          <a:bodyPr lIns="0"/>
          <a:lstStyle>
            <a:lvl1pPr algn="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pPr algn="r"/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DFB55F"/>
              </a:gs>
              <a:gs pos="48000">
                <a:srgbClr val="F6E2C2">
                  <a:lumMod val="96000"/>
                </a:srgbClr>
              </a:gs>
              <a:gs pos="0">
                <a:srgbClr val="CA8F3B"/>
              </a:gs>
            </a:gsLst>
            <a:path path="circle">
              <a:fillToRect l="100000" t="100000"/>
            </a:path>
          </a:gradFill>
          <a:ln w="3175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50" b="1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CA8F3B"/>
                </a:gs>
                <a:gs pos="61000">
                  <a:srgbClr val="DCAE4B"/>
                </a:gs>
                <a:gs pos="100000">
                  <a:srgbClr val="DFB55F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370872" y="6014882"/>
            <a:ext cx="1192754" cy="1192754"/>
          </a:xfrm>
          <a:prstGeom prst="ellipse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1" spc="-6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4E9B0D1-60CC-4C1B-9B75-B53FDDEA6FCF}"/>
              </a:ext>
            </a:extLst>
          </p:cNvPr>
          <p:cNvSpPr/>
          <p:nvPr userDrawn="1"/>
        </p:nvSpPr>
        <p:spPr>
          <a:xfrm>
            <a:off x="-382826" y="-388935"/>
            <a:ext cx="1192754" cy="1192754"/>
          </a:xfrm>
          <a:prstGeom prst="ellipse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1" spc="-6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CE964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243" y="6437113"/>
            <a:ext cx="576006" cy="204912"/>
          </a:xfrm>
        </p:spPr>
        <p:txBody>
          <a:bodyPr lIns="0"/>
          <a:lstStyle>
            <a:lvl1pPr algn="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pPr algn="r"/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DFB55F"/>
              </a:gs>
              <a:gs pos="48000">
                <a:srgbClr val="F6E2C2">
                  <a:lumMod val="96000"/>
                </a:srgbClr>
              </a:gs>
              <a:gs pos="0">
                <a:srgbClr val="CA8F3B"/>
              </a:gs>
            </a:gsLst>
            <a:path path="circle">
              <a:fillToRect l="100000" t="100000"/>
            </a:path>
          </a:gradFill>
          <a:ln w="3175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50" b="1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CA8F3B"/>
                </a:gs>
                <a:gs pos="61000">
                  <a:srgbClr val="DCAE4B"/>
                </a:gs>
                <a:gs pos="100000">
                  <a:srgbClr val="DFB55F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370872" y="6014882"/>
            <a:ext cx="1192754" cy="1192754"/>
          </a:xfrm>
          <a:prstGeom prst="ellipse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1" spc="-6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4E9B0D1-60CC-4C1B-9B75-B53FDDEA6FCF}"/>
              </a:ext>
            </a:extLst>
          </p:cNvPr>
          <p:cNvSpPr/>
          <p:nvPr userDrawn="1"/>
        </p:nvSpPr>
        <p:spPr>
          <a:xfrm>
            <a:off x="-382826" y="-388935"/>
            <a:ext cx="1192754" cy="1192754"/>
          </a:xfrm>
          <a:prstGeom prst="ellipse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1" spc="-6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723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18" y="1147902"/>
            <a:ext cx="11567162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CE964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883140" y="883389"/>
            <a:ext cx="4425708" cy="264513"/>
          </a:xfrm>
          <a:prstGeom prst="plaque">
            <a:avLst>
              <a:gd name="adj" fmla="val 6969"/>
            </a:avLst>
          </a:prstGeom>
          <a:noFill/>
          <a:ln w="3175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100" b="1" dirty="0">
                <a:solidFill>
                  <a:srgbClr val="575B5C"/>
                </a:solidFill>
                <a:latin typeface="+mj-ea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6052215" y="734241"/>
            <a:ext cx="87559" cy="79599"/>
          </a:xfrm>
          <a:prstGeom prst="diamond">
            <a:avLst/>
          </a:prstGeom>
          <a:solidFill>
            <a:srgbClr val="DEB258"/>
          </a:solidFill>
          <a:ln w="3175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1" spc="-60" baseline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5613183" y="774040"/>
            <a:ext cx="256123" cy="0"/>
          </a:xfrm>
          <a:prstGeom prst="line">
            <a:avLst/>
          </a:prstGeom>
          <a:ln w="6350">
            <a:solidFill>
              <a:srgbClr val="CE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9C1C903-F199-472B-8FEA-71B6769BB7ED}"/>
              </a:ext>
            </a:extLst>
          </p:cNvPr>
          <p:cNvCxnSpPr>
            <a:cxnSpLocks/>
          </p:cNvCxnSpPr>
          <p:nvPr userDrawn="1"/>
        </p:nvCxnSpPr>
        <p:spPr>
          <a:xfrm>
            <a:off x="6332209" y="774040"/>
            <a:ext cx="256123" cy="0"/>
          </a:xfrm>
          <a:prstGeom prst="line">
            <a:avLst/>
          </a:prstGeom>
          <a:ln w="6350">
            <a:solidFill>
              <a:srgbClr val="CE9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tx1">
                <a:lumMod val="85000"/>
                <a:lumOff val="15000"/>
              </a:schemeClr>
            </a:gs>
            <a:gs pos="33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E3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8788" y="-809625"/>
            <a:ext cx="304800" cy="304800"/>
          </a:xfrm>
          <a:prstGeom prst="rect">
            <a:avLst/>
          </a:prstGeom>
          <a:gradFill>
            <a:gsLst>
              <a:gs pos="100000">
                <a:srgbClr val="F6E2C2"/>
              </a:gs>
              <a:gs pos="60000">
                <a:srgbClr val="DEBE8E"/>
              </a:gs>
              <a:gs pos="0">
                <a:srgbClr val="180B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292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575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gradFill>
            <a:gsLst>
              <a:gs pos="100000">
                <a:srgbClr val="DCAE4B"/>
              </a:gs>
              <a:gs pos="60000">
                <a:srgbClr val="DFB560"/>
              </a:gs>
              <a:gs pos="0">
                <a:srgbClr val="CA8F3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7" r:id="rId4"/>
    <p:sldLayoutId id="2147483654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5796" y="3951288"/>
            <a:ext cx="3270884" cy="314325"/>
          </a:xfrm>
        </p:spPr>
        <p:txBody>
          <a:bodyPr/>
          <a:lstStyle/>
          <a:p>
            <a:r>
              <a:rPr lang="ko-KR" altLang="en-US" sz="900" dirty="0"/>
              <a:t>레퍼런스</a:t>
            </a:r>
            <a:r>
              <a:rPr lang="en-US" altLang="ko-KR" sz="900" dirty="0"/>
              <a:t>- </a:t>
            </a:r>
            <a:r>
              <a:rPr lang="ko-KR" altLang="en-US" sz="900" dirty="0"/>
              <a:t>게임 제작팀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988" y="2539805"/>
            <a:ext cx="6550025" cy="1466850"/>
          </a:xfrm>
        </p:spPr>
        <p:txBody>
          <a:bodyPr/>
          <a:lstStyle/>
          <a:p>
            <a:r>
              <a:rPr lang="en-US" altLang="ko-KR" sz="4000" dirty="0"/>
              <a:t>API, ABI, Framework</a:t>
            </a:r>
            <a:endParaRPr lang="ko-KR" altLang="en-US" sz="4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5997391" y="2368742"/>
            <a:ext cx="187693" cy="187693"/>
          </a:xfrm>
          <a:prstGeom prst="ellipse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algn="dist"/>
            <a:endParaRPr lang="ko-KR" altLang="en-US" sz="1200" b="1" spc="-6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4F804C-D24D-4428-8B1B-F2D90A8A93CB}"/>
              </a:ext>
            </a:extLst>
          </p:cNvPr>
          <p:cNvSpPr/>
          <p:nvPr/>
        </p:nvSpPr>
        <p:spPr>
          <a:xfrm>
            <a:off x="224751" y="1330859"/>
            <a:ext cx="11742498" cy="2049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EB457A-BA3F-48A5-A1C5-9E1F7AED1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39" y="71306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2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ABI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b="0" spc="-50" dirty="0"/>
              <a:t>레퍼런스</a:t>
            </a:r>
            <a:r>
              <a:rPr lang="en-US" altLang="ko-KR" sz="1200" b="0" spc="-50" dirty="0"/>
              <a:t>                 |             </a:t>
            </a:r>
            <a:r>
              <a:rPr lang="ko-KR" altLang="en-US" sz="1200" b="0" spc="-50" dirty="0"/>
              <a:t>게임 제작팀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BB25-F2AF-4BCE-9F93-8012A730E2E7}"/>
              </a:ext>
            </a:extLst>
          </p:cNvPr>
          <p:cNvSpPr/>
          <p:nvPr/>
        </p:nvSpPr>
        <p:spPr>
          <a:xfrm>
            <a:off x="1593378" y="2759263"/>
            <a:ext cx="3439297" cy="2256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  <a:latin typeface="AppleSDGothicNeo"/>
              </a:rPr>
              <a:t>API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4E3F5-F009-4284-9774-CCD6C7F5A34C}"/>
              </a:ext>
            </a:extLst>
          </p:cNvPr>
          <p:cNvSpPr/>
          <p:nvPr/>
        </p:nvSpPr>
        <p:spPr>
          <a:xfrm>
            <a:off x="7159326" y="2759262"/>
            <a:ext cx="3439297" cy="2256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  <a:latin typeface="AppleSDGothicNeo"/>
              </a:rPr>
              <a:t>ABI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00EC1-B288-4CD8-917A-DA72F02C6955}"/>
              </a:ext>
            </a:extLst>
          </p:cNvPr>
          <p:cNvSpPr txBox="1"/>
          <p:nvPr/>
        </p:nvSpPr>
        <p:spPr>
          <a:xfrm>
            <a:off x="5666187" y="3226010"/>
            <a:ext cx="8596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0" b="1" i="0" dirty="0">
                <a:solidFill>
                  <a:schemeClr val="bg1"/>
                </a:solidFill>
                <a:effectLst/>
                <a:latin typeface="KaTeX_AMS"/>
              </a:rPr>
              <a:t>≒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6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sz="2800" b="1" i="0" dirty="0">
                <a:effectLst/>
                <a:latin typeface="Roboto Mono"/>
              </a:rPr>
              <a:t>Framework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2078" y="1777999"/>
            <a:ext cx="4599006" cy="4375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0" dirty="0">
                <a:solidFill>
                  <a:schemeClr val="bg1"/>
                </a:solidFill>
                <a:effectLst/>
              </a:rPr>
              <a:t>응용 프로그램 표준 구조를 구현하는</a:t>
            </a:r>
            <a:endParaRPr lang="en-US" altLang="ko-KR" sz="1600" b="1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0" dirty="0">
                <a:solidFill>
                  <a:schemeClr val="bg1"/>
                </a:solidFill>
                <a:effectLst/>
              </a:rPr>
              <a:t>클래스와 라이브러리</a:t>
            </a:r>
            <a:r>
              <a:rPr lang="en-US" altLang="ko-KR" sz="1600" b="1" i="0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600" b="1" i="0" dirty="0">
                <a:solidFill>
                  <a:schemeClr val="bg1"/>
                </a:solidFill>
                <a:effectLst/>
              </a:rPr>
              <a:t>인터페이스의 모임</a:t>
            </a:r>
            <a:endParaRPr lang="en-US" altLang="ko-KR" sz="1600" b="1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클래스와 인터페이스가 모인 형태를 띄고 있으며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프로그램 개발에 필요한 시간을 줄여준다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b="0" spc="-50" dirty="0"/>
              <a:t>레퍼런스</a:t>
            </a:r>
            <a:r>
              <a:rPr lang="en-US" altLang="ko-KR" sz="1200" b="0" spc="-50" dirty="0"/>
              <a:t>                 |             </a:t>
            </a:r>
            <a:r>
              <a:rPr lang="ko-KR" altLang="en-US" sz="1200" b="0" spc="-50" dirty="0"/>
              <a:t>게임 제작팀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9BF77D-6EBE-48FE-BF49-940F8BCE650C}"/>
              </a:ext>
            </a:extLst>
          </p:cNvPr>
          <p:cNvSpPr/>
          <p:nvPr/>
        </p:nvSpPr>
        <p:spPr>
          <a:xfrm>
            <a:off x="924198" y="2459115"/>
            <a:ext cx="4065973" cy="3694391"/>
          </a:xfrm>
          <a:prstGeom prst="rect">
            <a:avLst/>
          </a:prstGeom>
          <a:noFill/>
          <a:ln>
            <a:solidFill>
              <a:srgbClr val="DFB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9AAF5A-A5C9-4DC1-9EF9-FE0D35BA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02" y="2646140"/>
            <a:ext cx="1531463" cy="15314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ED5292-F3EB-4039-AAF6-C2711F0C9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02" y="4399823"/>
            <a:ext cx="1531463" cy="15314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6BEC0E-49B4-4297-9E82-8D8A891E627A}"/>
              </a:ext>
            </a:extLst>
          </p:cNvPr>
          <p:cNvSpPr txBox="1"/>
          <p:nvPr/>
        </p:nvSpPr>
        <p:spPr>
          <a:xfrm>
            <a:off x="3102648" y="3136612"/>
            <a:ext cx="2059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라이브러리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연장상자로 비유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46472-758D-4AA5-8CD1-ECCBD342E35D}"/>
              </a:ext>
            </a:extLst>
          </p:cNvPr>
          <p:cNvSpPr txBox="1"/>
          <p:nvPr/>
        </p:nvSpPr>
        <p:spPr>
          <a:xfrm>
            <a:off x="3102648" y="4808410"/>
            <a:ext cx="2059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프레임워크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완성된 건물로 비유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FCA21-09AD-473E-A8D1-F41F29EA6221}"/>
              </a:ext>
            </a:extLst>
          </p:cNvPr>
          <p:cNvSpPr txBox="1"/>
          <p:nvPr/>
        </p:nvSpPr>
        <p:spPr>
          <a:xfrm>
            <a:off x="826924" y="1868810"/>
            <a:ext cx="395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라이브러리와 프레임워크의 차이</a:t>
            </a:r>
          </a:p>
        </p:txBody>
      </p:sp>
    </p:spTree>
    <p:extLst>
      <p:ext uri="{BB962C8B-B14F-4D97-AF65-F5344CB8AC3E}">
        <p14:creationId xmlns:p14="http://schemas.microsoft.com/office/powerpoint/2010/main" val="191674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sz="2800" b="1" i="0" dirty="0">
                <a:effectLst/>
                <a:latin typeface="Roboto Mono"/>
              </a:rPr>
              <a:t>Framework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2078" y="1777999"/>
            <a:ext cx="4599006" cy="43755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NanumGothic"/>
            </a:endParaRPr>
          </a:p>
          <a:p>
            <a:pPr algn="just"/>
            <a:r>
              <a:rPr lang="ko-KR" altLang="en-US" sz="2000" b="1" i="0" dirty="0">
                <a:solidFill>
                  <a:schemeClr val="bg1"/>
                </a:solidFill>
                <a:effectLst/>
                <a:latin typeface="KoPub Dotum"/>
              </a:rPr>
              <a:t>프레임워크의 </a:t>
            </a:r>
            <a:r>
              <a:rPr lang="ko-KR" altLang="en-US" sz="2000" b="1" dirty="0">
                <a:solidFill>
                  <a:schemeClr val="bg1"/>
                </a:solidFill>
                <a:latin typeface="KoPub Dotum"/>
              </a:rPr>
              <a:t>단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KoPub Dotum"/>
              </a:rPr>
              <a:t>점</a:t>
            </a:r>
            <a:endParaRPr lang="en-US" altLang="ko-KR" sz="2000" b="1" i="0" dirty="0">
              <a:solidFill>
                <a:schemeClr val="bg1"/>
              </a:solidFill>
              <a:effectLst/>
              <a:latin typeface="KoPub Dotum"/>
            </a:endParaRPr>
          </a:p>
          <a:p>
            <a:pPr algn="just"/>
            <a:endParaRPr lang="en-US" altLang="ko-KR" sz="1200" b="1" i="0" dirty="0">
              <a:solidFill>
                <a:schemeClr val="bg1"/>
              </a:solidFill>
              <a:effectLst/>
              <a:latin typeface="KoPub Dotum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chemeClr val="bg1"/>
                </a:solidFill>
                <a:effectLst/>
                <a:latin typeface="NanumGothic"/>
              </a:rPr>
              <a:t> 학습 난이도가 높다</a:t>
            </a:r>
            <a:endParaRPr lang="en-US" altLang="ko-KR" sz="1300" b="0" i="0" dirty="0">
              <a:solidFill>
                <a:schemeClr val="bg1"/>
              </a:solidFill>
              <a:effectLst/>
              <a:latin typeface="NanumGothic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chemeClr val="bg1"/>
                </a:solidFill>
                <a:effectLst/>
                <a:latin typeface="NanumGothic"/>
              </a:rPr>
              <a:t>사용하지 않는 기능에 대한 라이브러리가 포함될 수 있다</a:t>
            </a:r>
            <a:r>
              <a:rPr lang="en-US" altLang="ko-KR" sz="1300" b="0" i="0" dirty="0">
                <a:solidFill>
                  <a:schemeClr val="bg1"/>
                </a:solidFill>
                <a:effectLst/>
                <a:latin typeface="NanumGothic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b="0" spc="-50" dirty="0"/>
              <a:t>레퍼런스</a:t>
            </a:r>
            <a:r>
              <a:rPr lang="en-US" altLang="ko-KR" sz="1200" b="0" spc="-50" dirty="0"/>
              <a:t>                 |             </a:t>
            </a:r>
            <a:r>
              <a:rPr lang="ko-KR" altLang="en-US" sz="1200" b="0" spc="-50" dirty="0"/>
              <a:t>게임 제작팀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1175E-6F62-405A-88B7-E8314BB8AA8E}"/>
              </a:ext>
            </a:extLst>
          </p:cNvPr>
          <p:cNvSpPr txBox="1"/>
          <p:nvPr/>
        </p:nvSpPr>
        <p:spPr>
          <a:xfrm>
            <a:off x="701336" y="2361460"/>
            <a:ext cx="4599006" cy="349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7D2C1D38-A851-4D91-97C1-D7850C36A445}"/>
              </a:ext>
            </a:extLst>
          </p:cNvPr>
          <p:cNvSpPr txBox="1">
            <a:spLocks/>
          </p:cNvSpPr>
          <p:nvPr/>
        </p:nvSpPr>
        <p:spPr>
          <a:xfrm>
            <a:off x="878890" y="1922607"/>
            <a:ext cx="4599006" cy="4375507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i="0" dirty="0">
                <a:solidFill>
                  <a:schemeClr val="bg1"/>
                </a:solidFill>
                <a:effectLst/>
                <a:latin typeface="KoPub Dotum"/>
              </a:rPr>
              <a:t>프레임워크의 장점</a:t>
            </a:r>
            <a:endParaRPr lang="en-US" altLang="ko-KR" sz="2000" b="1" i="0" dirty="0">
              <a:solidFill>
                <a:schemeClr val="bg1"/>
              </a:solidFill>
              <a:effectLst/>
              <a:latin typeface="KoPub Dotum"/>
            </a:endParaRPr>
          </a:p>
          <a:p>
            <a:pPr algn="just"/>
            <a:endParaRPr lang="en-US" altLang="ko-KR" sz="1300" b="1" i="0" dirty="0">
              <a:solidFill>
                <a:schemeClr val="bg1"/>
              </a:solidFill>
              <a:effectLst/>
              <a:latin typeface="KoPub Dotum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chemeClr val="bg1"/>
                </a:solidFill>
                <a:effectLst/>
                <a:latin typeface="NanumGothic"/>
              </a:rPr>
              <a:t> 체계적인 코드관리로 유지보수가 용이하다</a:t>
            </a:r>
            <a:r>
              <a:rPr lang="en-US" altLang="ko-KR" sz="1300" b="0" i="0" dirty="0">
                <a:solidFill>
                  <a:schemeClr val="bg1"/>
                </a:solidFill>
                <a:effectLst/>
                <a:latin typeface="NanumGothic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chemeClr val="bg1"/>
                </a:solidFill>
                <a:effectLst/>
                <a:latin typeface="NanumGothic"/>
              </a:rPr>
              <a:t> 기본설계 및 기능 라이브러리를 제공하여 개발 생산성이 높다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chemeClr val="bg1"/>
                </a:solidFill>
                <a:effectLst/>
                <a:latin typeface="NanumGothic"/>
              </a:rPr>
              <a:t> 코드에 대한 재사용성이 높다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BF379-372E-43AE-BFD7-AD690A7BC613}"/>
              </a:ext>
            </a:extLst>
          </p:cNvPr>
          <p:cNvSpPr/>
          <p:nvPr/>
        </p:nvSpPr>
        <p:spPr>
          <a:xfrm>
            <a:off x="523782" y="2164871"/>
            <a:ext cx="10639141" cy="3694391"/>
          </a:xfrm>
          <a:prstGeom prst="rect">
            <a:avLst/>
          </a:prstGeom>
          <a:noFill/>
          <a:ln>
            <a:solidFill>
              <a:srgbClr val="DFB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8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sz="2800" b="1" i="0" dirty="0">
                <a:effectLst/>
                <a:latin typeface="Roboto Mono"/>
              </a:rPr>
              <a:t>Framework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b="0" spc="-50" dirty="0"/>
              <a:t>레퍼런스</a:t>
            </a:r>
            <a:r>
              <a:rPr lang="en-US" altLang="ko-KR" sz="1200" b="0" spc="-50" dirty="0"/>
              <a:t>                 |             </a:t>
            </a:r>
            <a:r>
              <a:rPr lang="ko-KR" altLang="en-US" sz="1200" b="0" spc="-50" dirty="0"/>
              <a:t>게임 제작팀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1175E-6F62-405A-88B7-E8314BB8AA8E}"/>
              </a:ext>
            </a:extLst>
          </p:cNvPr>
          <p:cNvSpPr txBox="1"/>
          <p:nvPr/>
        </p:nvSpPr>
        <p:spPr>
          <a:xfrm>
            <a:off x="701336" y="2361460"/>
            <a:ext cx="4599006" cy="349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B5AD3F-DC5D-4B27-A5C5-BBECF43D8D60}"/>
              </a:ext>
            </a:extLst>
          </p:cNvPr>
          <p:cNvSpPr/>
          <p:nvPr/>
        </p:nvSpPr>
        <p:spPr>
          <a:xfrm>
            <a:off x="2336008" y="2361460"/>
            <a:ext cx="3106081" cy="364252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함수</a:t>
            </a:r>
            <a:r>
              <a:rPr lang="en-US" altLang="ko-KR" dirty="0">
                <a:solidFill>
                  <a:schemeClr val="tx1"/>
                </a:solidFill>
                <a:latin typeface="AppleSDGothicNeo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변수</a:t>
            </a:r>
            <a:r>
              <a:rPr lang="en-US" altLang="ko-KR" dirty="0">
                <a:solidFill>
                  <a:schemeClr val="tx1"/>
                </a:solidFill>
                <a:latin typeface="AppleSDGothicNeo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변수</a:t>
            </a:r>
            <a:r>
              <a:rPr lang="en-US" altLang="ko-KR" dirty="0">
                <a:solidFill>
                  <a:schemeClr val="tx1"/>
                </a:solidFill>
                <a:latin typeface="AppleSDGothicNeo"/>
              </a:rPr>
              <a:t>) {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함수</a:t>
            </a:r>
            <a:r>
              <a:rPr lang="en-US" altLang="ko-KR" dirty="0">
                <a:solidFill>
                  <a:schemeClr val="tx1"/>
                </a:solidFill>
                <a:latin typeface="AppleSDGothicNeo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변수</a:t>
            </a:r>
            <a:r>
              <a:rPr lang="en-US" altLang="ko-KR" dirty="0">
                <a:solidFill>
                  <a:schemeClr val="tx1"/>
                </a:solidFill>
                <a:latin typeface="AppleSDGothicNeo"/>
              </a:rPr>
              <a:t>){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함수</a:t>
            </a:r>
            <a:r>
              <a:rPr lang="en-US" altLang="ko-KR" dirty="0">
                <a:solidFill>
                  <a:schemeClr val="tx1"/>
                </a:solidFill>
                <a:latin typeface="AppleSDGothicNeo"/>
              </a:rPr>
              <a:t>;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AppleSDGothicNeo"/>
              </a:rPr>
              <a:t>ㆍ</a:t>
            </a:r>
            <a:endParaRPr lang="en-US" altLang="ko-KR" sz="1100" dirty="0">
              <a:solidFill>
                <a:schemeClr val="tx1"/>
              </a:solidFill>
              <a:latin typeface="AppleSDGothicNeo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AppleSDGothicNeo"/>
              </a:rPr>
              <a:t>ㆍ</a:t>
            </a:r>
            <a:endParaRPr lang="en-US" altLang="ko-KR" sz="1100" dirty="0">
              <a:solidFill>
                <a:schemeClr val="tx1"/>
              </a:solidFill>
              <a:latin typeface="AppleSDGothicNeo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AppleSDGothicNeo"/>
              </a:rPr>
              <a:t>ㆍ</a:t>
            </a:r>
            <a:endParaRPr lang="en-US" altLang="ko-KR" sz="1100" dirty="0">
              <a:solidFill>
                <a:schemeClr val="tx1"/>
              </a:solidFill>
              <a:latin typeface="AppleSDGothicNeo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메모리 관리</a:t>
            </a:r>
            <a:endParaRPr lang="en-US" altLang="ko-KR" dirty="0">
              <a:solidFill>
                <a:schemeClr val="tx1"/>
              </a:solidFill>
              <a:latin typeface="AppleSDGothicNeo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변수 초기화</a:t>
            </a:r>
            <a:r>
              <a:rPr lang="en-US" altLang="ko-KR" dirty="0">
                <a:solidFill>
                  <a:schemeClr val="tx1"/>
                </a:solidFill>
                <a:latin typeface="AppleSDGothicNeo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등등</a:t>
            </a:r>
            <a:endParaRPr lang="en-US" altLang="ko-KR" dirty="0">
              <a:solidFill>
                <a:schemeClr val="tx1"/>
              </a:solidFill>
              <a:latin typeface="AppleSDGothicNeo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하나하나 다 </a:t>
            </a:r>
            <a:endParaRPr lang="en-US" altLang="ko-KR" dirty="0">
              <a:solidFill>
                <a:schemeClr val="tx1"/>
              </a:solidFill>
              <a:latin typeface="AppleSDGothicNeo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ppleSDGothicNeo"/>
              </a:rPr>
              <a:t>해줘야 함</a:t>
            </a:r>
            <a:endParaRPr lang="en-US" altLang="ko-KR" dirty="0">
              <a:solidFill>
                <a:schemeClr val="tx1"/>
              </a:solidFill>
              <a:latin typeface="AppleSDGothicNeo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23912-C95C-4F2A-BEC0-CD6628EA6FC8}"/>
              </a:ext>
            </a:extLst>
          </p:cNvPr>
          <p:cNvSpPr/>
          <p:nvPr/>
        </p:nvSpPr>
        <p:spPr>
          <a:xfrm>
            <a:off x="6817172" y="2361460"/>
            <a:ext cx="3106081" cy="364252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초기화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메모리 관리 등은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프레임워크에서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기본적으로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지원하기 때문에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에 비해서 비교적 편함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1837B-5986-44B9-B2CE-46C7DB927CD2}"/>
              </a:ext>
            </a:extLst>
          </p:cNvPr>
          <p:cNvSpPr txBox="1"/>
          <p:nvPr/>
        </p:nvSpPr>
        <p:spPr>
          <a:xfrm>
            <a:off x="3425166" y="1653574"/>
            <a:ext cx="1083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chemeClr val="bg1"/>
                </a:solidFill>
                <a:effectLst/>
                <a:latin typeface="AppleSDGothicNeo"/>
              </a:rPr>
              <a:t>API</a:t>
            </a:r>
            <a:endParaRPr lang="ko-KR" alt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00978-0D97-4FB4-9524-8893277FB3C3}"/>
              </a:ext>
            </a:extLst>
          </p:cNvPr>
          <p:cNvSpPr txBox="1"/>
          <p:nvPr/>
        </p:nvSpPr>
        <p:spPr>
          <a:xfrm>
            <a:off x="7047458" y="1653574"/>
            <a:ext cx="2645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i="0" dirty="0">
                <a:solidFill>
                  <a:schemeClr val="bg1"/>
                </a:solidFill>
                <a:effectLst/>
                <a:latin typeface="AppleSDGothicNeo"/>
              </a:rPr>
              <a:t>Framework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2D97D7-7381-4BA3-A250-899FCCDA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0" y="4902285"/>
            <a:ext cx="1518996" cy="15189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4F2E2E1-460B-4B2D-B044-833E62396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000" y="4918117"/>
            <a:ext cx="1518996" cy="15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sz="2800" b="1" i="0" dirty="0">
                <a:effectLst/>
                <a:latin typeface="Roboto Mono"/>
              </a:rPr>
              <a:t>Framework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b="0" spc="-50" dirty="0"/>
              <a:t>레퍼런스</a:t>
            </a:r>
            <a:r>
              <a:rPr lang="en-US" altLang="ko-KR" sz="1200" b="0" spc="-50" dirty="0"/>
              <a:t>                 |             </a:t>
            </a:r>
            <a:r>
              <a:rPr lang="ko-KR" altLang="en-US" sz="1200" b="0" spc="-50" dirty="0"/>
              <a:t>게임 제작팀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FA3B02-673B-4494-85B6-8317DCC6A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88" y="2210471"/>
            <a:ext cx="2809524" cy="17190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F9FC88-57EF-4A5D-9CAB-C4460563295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66" y="2310667"/>
            <a:ext cx="3052511" cy="1398674"/>
          </a:xfrm>
          <a:prstGeom prst="rect">
            <a:avLst/>
          </a:prstGeom>
        </p:spPr>
      </p:pic>
      <p:pic>
        <p:nvPicPr>
          <p:cNvPr id="1026" name="Picture 2" descr="spring framework">
            <a:extLst>
              <a:ext uri="{FF2B5EF4-FFF2-40B4-BE49-F238E27FC236}">
                <a16:creationId xmlns:a16="http://schemas.microsoft.com/office/drawing/2014/main" id="{CC65B0C9-9408-475F-9867-ADBFB8C08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52" y="4565180"/>
            <a:ext cx="4316596" cy="128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D2703A-E91E-4F88-A198-6DD736243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8" y="3976193"/>
            <a:ext cx="1873927" cy="1873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82E0F-5CC3-4377-8FB9-ED36144F2E1A}"/>
              </a:ext>
            </a:extLst>
          </p:cNvPr>
          <p:cNvSpPr txBox="1"/>
          <p:nvPr/>
        </p:nvSpPr>
        <p:spPr>
          <a:xfrm>
            <a:off x="7088739" y="5789866"/>
            <a:ext cx="309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chemeClr val="bg1"/>
                </a:solidFill>
                <a:effectLst/>
                <a:latin typeface="NanumGothic"/>
              </a:rPr>
              <a:t>Java</a:t>
            </a:r>
            <a:r>
              <a:rPr lang="ko-KR" altLang="en-US" sz="1800" b="0" i="0" dirty="0">
                <a:solidFill>
                  <a:schemeClr val="bg1"/>
                </a:solidFill>
                <a:effectLst/>
                <a:latin typeface="NanumGothic"/>
              </a:rPr>
              <a:t>도 일종의 프레임워크다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NanumGothic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06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6" y="3429000"/>
            <a:ext cx="11567162" cy="567808"/>
          </a:xfrm>
          <a:noFill/>
        </p:spPr>
        <p:txBody>
          <a:bodyPr/>
          <a:lstStyle/>
          <a:p>
            <a:r>
              <a:rPr lang="ko-KR" altLang="en-US" sz="7200" dirty="0">
                <a:gradFill flip="none" rotWithShape="1">
                  <a:gsLst>
                    <a:gs pos="0">
                      <a:srgbClr val="CE9646">
                        <a:shade val="30000"/>
                        <a:satMod val="115000"/>
                      </a:srgbClr>
                    </a:gs>
                    <a:gs pos="50000">
                      <a:srgbClr val="CE9646">
                        <a:shade val="67500"/>
                        <a:satMod val="115000"/>
                      </a:srgbClr>
                    </a:gs>
                    <a:gs pos="100000">
                      <a:srgbClr val="CE9646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</a:rPr>
              <a:t>감사합니다</a:t>
            </a:r>
            <a:endParaRPr lang="en-US" altLang="ko-KR" sz="7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918658" y="936655"/>
            <a:ext cx="4425708" cy="264513"/>
          </a:xfrm>
        </p:spPr>
        <p:txBody>
          <a:bodyPr/>
          <a:lstStyle/>
          <a:p>
            <a:r>
              <a:rPr lang="ko-KR" altLang="en-US" sz="1400" b="0" spc="-50" dirty="0"/>
              <a:t>레퍼런스</a:t>
            </a:r>
            <a:r>
              <a:rPr lang="en-US" altLang="ko-KR" sz="1400" b="0" spc="-50" dirty="0"/>
              <a:t>        |      </a:t>
            </a:r>
            <a:r>
              <a:rPr lang="ko-KR" altLang="en-US" sz="1400" b="0" spc="-50" dirty="0"/>
              <a:t>게임 제작팀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6032022" y="231776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638" y="855663"/>
            <a:ext cx="2498725" cy="56515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0244" y="1457325"/>
            <a:ext cx="1551512" cy="315913"/>
          </a:xfrm>
        </p:spPr>
        <p:txBody>
          <a:bodyPr/>
          <a:lstStyle/>
          <a:p>
            <a:pPr algn="dist"/>
            <a:r>
              <a:rPr lang="ko-KR" altLang="en-US" sz="900" dirty="0"/>
              <a:t>레퍼런스</a:t>
            </a:r>
            <a:r>
              <a:rPr lang="en-US" altLang="ko-KR" sz="900" dirty="0"/>
              <a:t>- </a:t>
            </a:r>
            <a:r>
              <a:rPr lang="ko-KR" altLang="en-US" sz="900" dirty="0"/>
              <a:t>게임 제작팀</a:t>
            </a:r>
          </a:p>
          <a:p>
            <a:pPr algn="dist"/>
            <a:endParaRPr lang="ko-KR" altLang="en-US" sz="9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FE5A9D-6EC4-42D7-9B74-D0653F24C8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6942" y="1962151"/>
            <a:ext cx="3521184" cy="416520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API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ABI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Framework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300038" y="6402400"/>
            <a:ext cx="158738" cy="158738"/>
          </a:xfrm>
          <a:prstGeom prst="rect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algn="dist"/>
            <a:endParaRPr lang="ko-KR" altLang="en-US" sz="1200" b="1" spc="-6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5612012" y="3343671"/>
            <a:ext cx="967976" cy="0"/>
          </a:xfrm>
          <a:prstGeom prst="line">
            <a:avLst/>
          </a:prstGeom>
          <a:solidFill>
            <a:srgbClr val="FFFFFF"/>
          </a:solidFill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액자 16">
            <a:extLst>
              <a:ext uri="{FF2B5EF4-FFF2-40B4-BE49-F238E27FC236}">
                <a16:creationId xmlns:a16="http://schemas.microsoft.com/office/drawing/2014/main" id="{3B733354-5FCF-475D-8CBD-0106643A8AC9}"/>
              </a:ext>
            </a:extLst>
          </p:cNvPr>
          <p:cNvSpPr/>
          <p:nvPr/>
        </p:nvSpPr>
        <p:spPr>
          <a:xfrm>
            <a:off x="4283358" y="1951349"/>
            <a:ext cx="3620318" cy="4186806"/>
          </a:xfrm>
          <a:prstGeom prst="frame">
            <a:avLst>
              <a:gd name="adj1" fmla="val 1552"/>
            </a:avLst>
          </a:prstGeom>
          <a:gradFill>
            <a:gsLst>
              <a:gs pos="100000">
                <a:srgbClr val="DFB55F"/>
              </a:gs>
              <a:gs pos="48000">
                <a:srgbClr val="F6E2C2">
                  <a:lumMod val="96000"/>
                </a:srgbClr>
              </a:gs>
              <a:gs pos="0">
                <a:srgbClr val="CA8F3B"/>
              </a:gs>
            </a:gsLst>
            <a:path path="circle">
              <a:fillToRect l="100000" t="100000"/>
            </a:path>
          </a:gradFill>
          <a:ln w="3175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1" spc="-6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A9EBBB-1476-4017-896B-BB975832E063}"/>
              </a:ext>
            </a:extLst>
          </p:cNvPr>
          <p:cNvSpPr/>
          <p:nvPr/>
        </p:nvSpPr>
        <p:spPr>
          <a:xfrm>
            <a:off x="11733224" y="6402400"/>
            <a:ext cx="158738" cy="158738"/>
          </a:xfrm>
          <a:prstGeom prst="ellipse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algn="dist"/>
            <a:endParaRPr lang="ko-KR" altLang="en-US" sz="1200" b="1" spc="-6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1165FD-82CD-4B20-BBC3-0CA753E91F89}"/>
              </a:ext>
            </a:extLst>
          </p:cNvPr>
          <p:cNvSpPr/>
          <p:nvPr/>
        </p:nvSpPr>
        <p:spPr>
          <a:xfrm>
            <a:off x="11738091" y="308538"/>
            <a:ext cx="158738" cy="158738"/>
          </a:xfrm>
          <a:prstGeom prst="rect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algn="dist"/>
            <a:endParaRPr lang="ko-KR" altLang="en-US" sz="1200" b="1" spc="-6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C3CD11B-DEE8-4B3C-BB9D-1D463BD070C1}"/>
              </a:ext>
            </a:extLst>
          </p:cNvPr>
          <p:cNvSpPr/>
          <p:nvPr/>
        </p:nvSpPr>
        <p:spPr>
          <a:xfrm>
            <a:off x="300038" y="308538"/>
            <a:ext cx="158738" cy="158738"/>
          </a:xfrm>
          <a:prstGeom prst="ellipse">
            <a:avLst/>
          </a:prstGeom>
          <a:noFill/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algn="dist"/>
            <a:endParaRPr lang="ko-KR" altLang="en-US" sz="1200" b="1" spc="-6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CAA8FD6-EDF2-40CE-8E29-DF0E5B5F4883}"/>
              </a:ext>
            </a:extLst>
          </p:cNvPr>
          <p:cNvCxnSpPr>
            <a:cxnSpLocks/>
          </p:cNvCxnSpPr>
          <p:nvPr/>
        </p:nvCxnSpPr>
        <p:spPr>
          <a:xfrm>
            <a:off x="5612012" y="4879508"/>
            <a:ext cx="967976" cy="0"/>
          </a:xfrm>
          <a:prstGeom prst="line">
            <a:avLst/>
          </a:prstGeom>
          <a:solidFill>
            <a:srgbClr val="FFFFFF"/>
          </a:solidFill>
          <a:ln w="12700" cap="flat" cmpd="sng" algn="ctr">
            <a:gradFill>
              <a:gsLst>
                <a:gs pos="0">
                  <a:srgbClr val="DCAE4B"/>
                </a:gs>
                <a:gs pos="83000">
                  <a:srgbClr val="DFB55F"/>
                </a:gs>
                <a:gs pos="100000">
                  <a:srgbClr val="CA8F3B"/>
                </a:gs>
              </a:gsLst>
              <a:lin ang="5400000" scaled="1"/>
            </a:gradFill>
            <a:prstDash val="solid"/>
            <a:miter lim="800000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2078" y="1777999"/>
            <a:ext cx="4599006" cy="4375507"/>
          </a:xfrm>
        </p:spPr>
        <p:txBody>
          <a:bodyPr>
            <a:normAutofit/>
          </a:bodyPr>
          <a:lstStyle/>
          <a:p>
            <a:endParaRPr lang="en-US" altLang="ko-KR" sz="1800" b="1" dirty="0">
              <a:solidFill>
                <a:srgbClr val="FFFFFF"/>
              </a:solidFill>
              <a:latin typeface="+mj-lt"/>
            </a:endParaRPr>
          </a:p>
          <a:p>
            <a:endParaRPr lang="en-US" altLang="ko-KR" sz="1800" b="1" dirty="0">
              <a:solidFill>
                <a:srgbClr val="FFFFFF"/>
              </a:solidFill>
              <a:latin typeface="+mj-lt"/>
            </a:endParaRPr>
          </a:p>
          <a:p>
            <a:endParaRPr lang="en-US" altLang="ko-KR" sz="1800" b="1" dirty="0">
              <a:solidFill>
                <a:srgbClr val="FFFFFF"/>
              </a:solidFill>
              <a:latin typeface="+mj-lt"/>
            </a:endParaRPr>
          </a:p>
          <a:p>
            <a:r>
              <a:rPr lang="ko-KR" altLang="en-US" sz="1800" b="1" dirty="0">
                <a:solidFill>
                  <a:srgbClr val="FFFFFF"/>
                </a:solidFill>
                <a:latin typeface="+mj-lt"/>
              </a:rPr>
              <a:t>응용 프로그래밍 인터페이스</a:t>
            </a:r>
            <a:endParaRPr lang="en-US" altLang="ko-KR" sz="1800" b="1" dirty="0">
              <a:solidFill>
                <a:srgbClr val="FFFFFF"/>
              </a:solidFill>
              <a:latin typeface="+mj-lt"/>
            </a:endParaRPr>
          </a:p>
          <a:p>
            <a:r>
              <a:rPr lang="en-US" altLang="ko-KR" sz="1800" b="1" dirty="0">
                <a:solidFill>
                  <a:srgbClr val="FFFFFF"/>
                </a:solidFill>
                <a:latin typeface="+mj-lt"/>
              </a:rPr>
              <a:t>(Application Programming Interface) </a:t>
            </a:r>
          </a:p>
          <a:p>
            <a:pPr algn="l"/>
            <a:endParaRPr lang="en-US" altLang="ko-KR" b="1" dirty="0">
              <a:solidFill>
                <a:srgbClr val="FFFFFF"/>
              </a:solidFill>
              <a:latin typeface="+mj-lt"/>
              <a:ea typeface="+mj-ea"/>
            </a:endParaRPr>
          </a:p>
          <a:p>
            <a:pPr algn="l"/>
            <a:endParaRPr lang="en-US" altLang="ko-KR" b="1" dirty="0">
              <a:solidFill>
                <a:srgbClr val="FFFFFF"/>
              </a:solidFill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FFFFFF"/>
                </a:solidFill>
                <a:effectLst/>
                <a:latin typeface="AppleSDGothicNeo"/>
              </a:rPr>
              <a:t>응용 프로그램에서 운영체제나 프로그래밍 언어가 제공하는 기능을 제어할 수 있게 만든 인터페이스</a:t>
            </a:r>
            <a:endParaRPr lang="en-US" altLang="ko-KR" b="1" i="0" dirty="0">
              <a:solidFill>
                <a:srgbClr val="FFFFFF"/>
              </a:solidFill>
              <a:effectLst/>
              <a:latin typeface="AppleSDGothicNeo"/>
            </a:endParaRPr>
          </a:p>
          <a:p>
            <a:pPr>
              <a:lnSpc>
                <a:spcPct val="150000"/>
              </a:lnSpc>
            </a:pPr>
            <a:endParaRPr lang="en-US" altLang="ko-KR" b="1" i="0" dirty="0">
              <a:solidFill>
                <a:srgbClr val="FFFFFF"/>
              </a:solidFill>
              <a:effectLst/>
              <a:latin typeface="AppleSDGothicNeo"/>
            </a:endParaRPr>
          </a:p>
          <a:p>
            <a:pPr algn="l"/>
            <a:endParaRPr lang="en-US" altLang="ko-KR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l"/>
            <a:endParaRPr lang="en-US" altLang="ko-KR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l"/>
            <a:endParaRPr lang="en-US" altLang="ko-KR" dirty="0">
              <a:solidFill>
                <a:srgbClr val="CE9646"/>
              </a:solidFill>
              <a:latin typeface="+mj-ea"/>
              <a:ea typeface="+mj-ea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레퍼런스</a:t>
            </a:r>
            <a:r>
              <a:rPr lang="en-US" altLang="ko-KR" sz="1200" spc="-50" dirty="0">
                <a:solidFill>
                  <a:schemeClr val="bg2">
                    <a:lumMod val="75000"/>
                  </a:schemeClr>
                </a:solidFill>
              </a:rPr>
              <a:t>                 |             </a:t>
            </a:r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게임 제작팀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AEB176-EBAD-4734-B610-C32D6D0F1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4" y="1710972"/>
            <a:ext cx="4531059" cy="4451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레퍼런스</a:t>
            </a:r>
            <a:r>
              <a:rPr lang="en-US" altLang="ko-KR" sz="1200" spc="-50" dirty="0">
                <a:solidFill>
                  <a:schemeClr val="bg2">
                    <a:lumMod val="75000"/>
                  </a:schemeClr>
                </a:solidFill>
              </a:rPr>
              <a:t>                 |             </a:t>
            </a:r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게임 제작팀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20F4C2-DB3A-4DF8-95B9-7F2EFCC0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7" y="2308190"/>
            <a:ext cx="6625087" cy="9165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CB603D-F5AB-4FD4-BD80-ED3C8F27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18" y="3983226"/>
            <a:ext cx="5773164" cy="233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76DF99-6945-40DC-AD30-C6161B9574AD}"/>
              </a:ext>
            </a:extLst>
          </p:cNvPr>
          <p:cNvCxnSpPr>
            <a:cxnSpLocks/>
          </p:cNvCxnSpPr>
          <p:nvPr/>
        </p:nvCxnSpPr>
        <p:spPr>
          <a:xfrm>
            <a:off x="9081856" y="23081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C88F7FE-307C-4944-98D6-10461250323C}"/>
              </a:ext>
            </a:extLst>
          </p:cNvPr>
          <p:cNvGrpSpPr/>
          <p:nvPr/>
        </p:nvGrpSpPr>
        <p:grpSpPr>
          <a:xfrm>
            <a:off x="8982582" y="1870464"/>
            <a:ext cx="967196" cy="1401343"/>
            <a:chOff x="9072979" y="1927092"/>
            <a:chExt cx="967196" cy="140134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B25544F-C59F-4828-9EBF-F5FB1C3FE2D6}"/>
                </a:ext>
              </a:extLst>
            </p:cNvPr>
            <p:cNvSpPr/>
            <p:nvPr/>
          </p:nvSpPr>
          <p:spPr>
            <a:xfrm>
              <a:off x="9072979" y="1927092"/>
              <a:ext cx="967196" cy="14013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841B913-F242-4351-85E7-8002C7BB5B24}"/>
                </a:ext>
              </a:extLst>
            </p:cNvPr>
            <p:cNvCxnSpPr/>
            <p:nvPr/>
          </p:nvCxnSpPr>
          <p:spPr>
            <a:xfrm>
              <a:off x="9072979" y="2308190"/>
              <a:ext cx="967196" cy="0"/>
            </a:xfrm>
            <a:prstGeom prst="line">
              <a:avLst/>
            </a:prstGeom>
            <a:ln w="19050">
              <a:solidFill>
                <a:srgbClr val="575B5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8211520-E336-4D57-8889-89C7A52D78A2}"/>
              </a:ext>
            </a:extLst>
          </p:cNvPr>
          <p:cNvSpPr txBox="1"/>
          <p:nvPr/>
        </p:nvSpPr>
        <p:spPr>
          <a:xfrm>
            <a:off x="9066070" y="19225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운영체제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75EF45-90D0-4348-92F7-20B25FADEF80}"/>
              </a:ext>
            </a:extLst>
          </p:cNvPr>
          <p:cNvSpPr txBox="1"/>
          <p:nvPr/>
        </p:nvSpPr>
        <p:spPr>
          <a:xfrm>
            <a:off x="9092704" y="261096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API</a:t>
            </a:r>
            <a:r>
              <a:rPr lang="ko-KR" altLang="en-US" sz="1200" dirty="0">
                <a:latin typeface="+mn-ea"/>
              </a:rPr>
              <a:t> 함수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82FBA9-35C4-4820-ACC0-E49D3386C984}"/>
              </a:ext>
            </a:extLst>
          </p:cNvPr>
          <p:cNvSpPr/>
          <p:nvPr/>
        </p:nvSpPr>
        <p:spPr>
          <a:xfrm>
            <a:off x="7712182" y="2261137"/>
            <a:ext cx="810226" cy="345393"/>
          </a:xfrm>
          <a:prstGeom prst="rect">
            <a:avLst/>
          </a:prstGeom>
          <a:solidFill>
            <a:schemeClr val="bg2"/>
          </a:solidFill>
          <a:ln>
            <a:solidFill>
              <a:srgbClr val="575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C4CCF9-89B2-48C4-96E6-AC1123901AF9}"/>
              </a:ext>
            </a:extLst>
          </p:cNvPr>
          <p:cNvSpPr/>
          <p:nvPr/>
        </p:nvSpPr>
        <p:spPr>
          <a:xfrm>
            <a:off x="7712182" y="2807100"/>
            <a:ext cx="810226" cy="345393"/>
          </a:xfrm>
          <a:prstGeom prst="rect">
            <a:avLst/>
          </a:prstGeom>
          <a:solidFill>
            <a:schemeClr val="bg2"/>
          </a:solidFill>
          <a:ln>
            <a:solidFill>
              <a:srgbClr val="575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FFE5599-B75E-42B0-85BB-CEB679472D85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>
            <a:off x="8522408" y="2433834"/>
            <a:ext cx="460174" cy="1373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F7339-B71F-4C33-83D8-8E509498918A}"/>
              </a:ext>
            </a:extLst>
          </p:cNvPr>
          <p:cNvCxnSpPr>
            <a:cxnSpLocks/>
          </p:cNvCxnSpPr>
          <p:nvPr/>
        </p:nvCxnSpPr>
        <p:spPr>
          <a:xfrm flipV="1">
            <a:off x="8522408" y="2844965"/>
            <a:ext cx="460174" cy="1373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03E5DB-064C-4DE7-947C-14F7F74EB163}"/>
              </a:ext>
            </a:extLst>
          </p:cNvPr>
          <p:cNvSpPr txBox="1"/>
          <p:nvPr/>
        </p:nvSpPr>
        <p:spPr>
          <a:xfrm>
            <a:off x="7688497" y="2295333"/>
            <a:ext cx="91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하드웨어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85E42D-5B34-4FA1-82E3-F6198DD57417}"/>
              </a:ext>
            </a:extLst>
          </p:cNvPr>
          <p:cNvSpPr txBox="1"/>
          <p:nvPr/>
        </p:nvSpPr>
        <p:spPr>
          <a:xfrm>
            <a:off x="7673257" y="2857507"/>
            <a:ext cx="91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하드웨어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AA8209-460B-4322-ACD6-61F51342BB26}"/>
              </a:ext>
            </a:extLst>
          </p:cNvPr>
          <p:cNvSpPr/>
          <p:nvPr/>
        </p:nvSpPr>
        <p:spPr>
          <a:xfrm>
            <a:off x="10441289" y="2156833"/>
            <a:ext cx="1331050" cy="276999"/>
          </a:xfrm>
          <a:prstGeom prst="rect">
            <a:avLst/>
          </a:prstGeom>
          <a:solidFill>
            <a:schemeClr val="bg2"/>
          </a:solidFill>
          <a:ln>
            <a:solidFill>
              <a:srgbClr val="575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E49606-8F2B-4F33-B0B3-76E05B16AD80}"/>
              </a:ext>
            </a:extLst>
          </p:cNvPr>
          <p:cNvSpPr txBox="1"/>
          <p:nvPr/>
        </p:nvSpPr>
        <p:spPr>
          <a:xfrm>
            <a:off x="10496305" y="216159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응용 프로그램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3DF81B-4D78-420F-B896-9C9739260169}"/>
              </a:ext>
            </a:extLst>
          </p:cNvPr>
          <p:cNvSpPr/>
          <p:nvPr/>
        </p:nvSpPr>
        <p:spPr>
          <a:xfrm>
            <a:off x="10441289" y="2530101"/>
            <a:ext cx="1331050" cy="276999"/>
          </a:xfrm>
          <a:prstGeom prst="rect">
            <a:avLst/>
          </a:prstGeom>
          <a:solidFill>
            <a:schemeClr val="bg2"/>
          </a:solidFill>
          <a:ln>
            <a:solidFill>
              <a:srgbClr val="575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668079-D54A-4AB0-A19A-F529AD50397D}"/>
              </a:ext>
            </a:extLst>
          </p:cNvPr>
          <p:cNvSpPr/>
          <p:nvPr/>
        </p:nvSpPr>
        <p:spPr>
          <a:xfrm>
            <a:off x="10441289" y="2891246"/>
            <a:ext cx="1331050" cy="276999"/>
          </a:xfrm>
          <a:prstGeom prst="rect">
            <a:avLst/>
          </a:prstGeom>
          <a:solidFill>
            <a:schemeClr val="bg2"/>
          </a:solidFill>
          <a:ln>
            <a:solidFill>
              <a:srgbClr val="575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32617F-EB2E-4EDA-9E72-7AFBACAB9233}"/>
              </a:ext>
            </a:extLst>
          </p:cNvPr>
          <p:cNvSpPr txBox="1"/>
          <p:nvPr/>
        </p:nvSpPr>
        <p:spPr>
          <a:xfrm>
            <a:off x="10496305" y="2530733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응용 프로그램</a:t>
            </a:r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25B46E-CFE1-4EDF-A7F2-FD544F9EE2C5}"/>
              </a:ext>
            </a:extLst>
          </p:cNvPr>
          <p:cNvSpPr txBox="1"/>
          <p:nvPr/>
        </p:nvSpPr>
        <p:spPr>
          <a:xfrm>
            <a:off x="10496305" y="2903637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응용 프로그램</a:t>
            </a:r>
            <a:r>
              <a:rPr lang="en-US" altLang="ko-KR" sz="1200" dirty="0"/>
              <a:t>3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B25F824-8E69-4EE2-B0E4-EAB962D28566}"/>
              </a:ext>
            </a:extLst>
          </p:cNvPr>
          <p:cNvCxnSpPr>
            <a:cxnSpLocks/>
          </p:cNvCxnSpPr>
          <p:nvPr/>
        </p:nvCxnSpPr>
        <p:spPr>
          <a:xfrm>
            <a:off x="9944099" y="2668451"/>
            <a:ext cx="49957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E2B54C0-3DD7-48A0-93EB-D0F07AC34AF0}"/>
              </a:ext>
            </a:extLst>
          </p:cNvPr>
          <p:cNvCxnSpPr>
            <a:cxnSpLocks/>
          </p:cNvCxnSpPr>
          <p:nvPr/>
        </p:nvCxnSpPr>
        <p:spPr>
          <a:xfrm>
            <a:off x="9944099" y="2913616"/>
            <a:ext cx="499570" cy="1151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1C09263-00D8-4108-A771-1CE7B0AC5773}"/>
              </a:ext>
            </a:extLst>
          </p:cNvPr>
          <p:cNvCxnSpPr>
            <a:cxnSpLocks/>
          </p:cNvCxnSpPr>
          <p:nvPr/>
        </p:nvCxnSpPr>
        <p:spPr>
          <a:xfrm flipV="1">
            <a:off x="9944099" y="2284937"/>
            <a:ext cx="499570" cy="1151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/위쪽 59">
            <a:extLst>
              <a:ext uri="{FF2B5EF4-FFF2-40B4-BE49-F238E27FC236}">
                <a16:creationId xmlns:a16="http://schemas.microsoft.com/office/drawing/2014/main" id="{C58FA2CA-6D36-4C4B-AF76-19A9C96C72AB}"/>
              </a:ext>
            </a:extLst>
          </p:cNvPr>
          <p:cNvSpPr/>
          <p:nvPr/>
        </p:nvSpPr>
        <p:spPr>
          <a:xfrm flipH="1">
            <a:off x="1615869" y="3429000"/>
            <a:ext cx="1308306" cy="2210542"/>
          </a:xfrm>
          <a:prstGeom prst="leftUpArrow">
            <a:avLst>
              <a:gd name="adj1" fmla="val 15122"/>
              <a:gd name="adj2" fmla="val 14086"/>
              <a:gd name="adj3" fmla="val 15943"/>
            </a:avLst>
          </a:prstGeom>
          <a:gradFill flip="none" rotWithShape="1">
            <a:gsLst>
              <a:gs pos="46000">
                <a:srgbClr val="FFFFFF"/>
              </a:gs>
              <a:gs pos="0">
                <a:srgbClr val="DFB560">
                  <a:shade val="67500"/>
                  <a:satMod val="115000"/>
                </a:srgbClr>
              </a:gs>
              <a:gs pos="100000">
                <a:srgbClr val="DFB560">
                  <a:shade val="100000"/>
                  <a:satMod val="115000"/>
                </a:srgb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6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레퍼런스</a:t>
            </a:r>
            <a:r>
              <a:rPr lang="en-US" altLang="ko-KR" sz="1200" spc="-50" dirty="0">
                <a:solidFill>
                  <a:schemeClr val="bg2">
                    <a:lumMod val="75000"/>
                  </a:schemeClr>
                </a:solidFill>
              </a:rPr>
              <a:t>                 |             </a:t>
            </a:r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게임 제작팀</a:t>
            </a:r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049A99D-16C7-4FD3-AF7C-3AE835C5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04" y="2319337"/>
            <a:ext cx="3701261" cy="14301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4C00B0-3643-4C8C-A726-2FE34FA2F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04" y="4532287"/>
            <a:ext cx="3701261" cy="1144026"/>
          </a:xfrm>
          <a:prstGeom prst="rect">
            <a:avLst/>
          </a:prstGeom>
        </p:spPr>
      </p:pic>
      <p:pic>
        <p:nvPicPr>
          <p:cNvPr id="17" name="그림 16" descr="텍스트, 건물, 디스플레이이(가) 표시된 사진&#10;&#10;자동 생성된 설명">
            <a:extLst>
              <a:ext uri="{FF2B5EF4-FFF2-40B4-BE49-F238E27FC236}">
                <a16:creationId xmlns:a16="http://schemas.microsoft.com/office/drawing/2014/main" id="{8FE668CC-F922-44D7-B659-5F53EE4609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67" y="2787853"/>
            <a:ext cx="1974491" cy="21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4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2078" y="1777999"/>
            <a:ext cx="4599006" cy="4375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800" dirty="0">
              <a:solidFill>
                <a:schemeClr val="bg1"/>
              </a:solidFill>
              <a:latin typeface="AppleSDGothicNeo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"/>
              </a:rPr>
              <a:t>웹사이트를 만들 때 회원가입의 </a:t>
            </a:r>
            <a:endParaRPr lang="en-US" altLang="ko-KR" sz="1800" dirty="0">
              <a:solidFill>
                <a:schemeClr val="bg1"/>
              </a:solidFill>
              <a:latin typeface="AppleSDGothicNeo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"/>
              </a:rPr>
              <a:t>주소입력 구현에 대해 </a:t>
            </a:r>
            <a:r>
              <a:rPr lang="en-US" altLang="ko-KR" sz="1800" dirty="0">
                <a:solidFill>
                  <a:schemeClr val="bg1"/>
                </a:solidFill>
                <a:latin typeface="AppleSDGothicNeo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AppleSDGothicNeo"/>
              </a:rPr>
              <a:t>많은 시간을 </a:t>
            </a:r>
            <a:endParaRPr lang="en-US" altLang="ko-KR" sz="1800" dirty="0">
              <a:solidFill>
                <a:schemeClr val="bg1"/>
              </a:solidFill>
              <a:latin typeface="AppleSDGothicNeo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"/>
              </a:rPr>
              <a:t>들이지 않고</a:t>
            </a:r>
            <a:r>
              <a:rPr lang="en-US" altLang="ko-KR" sz="1800" dirty="0">
                <a:solidFill>
                  <a:schemeClr val="bg1"/>
                </a:solidFill>
                <a:latin typeface="AppleSDGothicNeo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"/>
              </a:rPr>
              <a:t>카카오의 우편번호 </a:t>
            </a:r>
            <a:r>
              <a:rPr lang="en-US" altLang="ko-KR" sz="1800" dirty="0">
                <a:solidFill>
                  <a:schemeClr val="bg1"/>
                </a:solidFill>
                <a:latin typeface="AppleSDGothicNeo"/>
              </a:rPr>
              <a:t>Open API</a:t>
            </a:r>
            <a:r>
              <a:rPr lang="ko-KR" altLang="en-US" sz="1800" dirty="0">
                <a:solidFill>
                  <a:schemeClr val="bg1"/>
                </a:solidFill>
                <a:latin typeface="AppleSDGothicNeo"/>
              </a:rPr>
              <a:t>를 </a:t>
            </a:r>
            <a:endParaRPr lang="en-US" altLang="ko-KR" sz="1800" dirty="0">
              <a:solidFill>
                <a:schemeClr val="bg1"/>
              </a:solidFill>
              <a:latin typeface="AppleSDGothicNeo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bg1"/>
                </a:solidFill>
                <a:latin typeface="AppleSDGothicNeo"/>
              </a:rPr>
              <a:t>이용하여 쉽게 구현할 수 있다</a:t>
            </a:r>
            <a:r>
              <a:rPr lang="en-US" altLang="ko-KR" dirty="0">
                <a:solidFill>
                  <a:schemeClr val="bg1"/>
                </a:solidFill>
                <a:latin typeface="AppleSDGothicNeo"/>
              </a:rPr>
              <a:t>.</a:t>
            </a:r>
          </a:p>
          <a:p>
            <a:pPr algn="l"/>
            <a:endParaRPr lang="en-US" altLang="ko-KR" b="1" dirty="0">
              <a:solidFill>
                <a:schemeClr val="bg1"/>
              </a:solidFill>
              <a:latin typeface="+mj-lt"/>
              <a:ea typeface="+mj-ea"/>
            </a:endParaRPr>
          </a:p>
          <a:p>
            <a:pPr algn="l"/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 API : 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다른 개발자들이 자신의 프로그램의 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</a:rPr>
              <a:t>API</a:t>
            </a:r>
            <a:r>
              <a:rPr lang="ko-KR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를 사용할 수 있도록 공개한 것</a:t>
            </a:r>
            <a:endParaRPr lang="en-US" altLang="ko-KR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레퍼런스</a:t>
            </a:r>
            <a:r>
              <a:rPr lang="en-US" altLang="ko-KR" sz="1200" spc="-50" dirty="0">
                <a:solidFill>
                  <a:schemeClr val="bg2">
                    <a:lumMod val="75000"/>
                  </a:schemeClr>
                </a:solidFill>
              </a:rPr>
              <a:t>                 |             </a:t>
            </a:r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게임 제작팀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4D0E8-C000-475E-A7FA-4ABD6C8F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71" y="2281120"/>
            <a:ext cx="4873951" cy="1870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204118-6D36-4D91-B986-F34D8AB83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57"/>
          <a:stretch/>
        </p:blipFill>
        <p:spPr>
          <a:xfrm>
            <a:off x="2673527" y="4376571"/>
            <a:ext cx="2703403" cy="195965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화살표: 왼쪽/위쪽 17">
            <a:extLst>
              <a:ext uri="{FF2B5EF4-FFF2-40B4-BE49-F238E27FC236}">
                <a16:creationId xmlns:a16="http://schemas.microsoft.com/office/drawing/2014/main" id="{0D63FA55-5270-4B68-92D3-F40BEFFB1C02}"/>
              </a:ext>
            </a:extLst>
          </p:cNvPr>
          <p:cNvSpPr/>
          <p:nvPr/>
        </p:nvSpPr>
        <p:spPr>
          <a:xfrm flipH="1">
            <a:off x="1263444" y="4376571"/>
            <a:ext cx="1189870" cy="1562469"/>
          </a:xfrm>
          <a:prstGeom prst="leftUpArrow">
            <a:avLst>
              <a:gd name="adj1" fmla="val 15122"/>
              <a:gd name="adj2" fmla="val 14086"/>
              <a:gd name="adj3" fmla="val 15943"/>
            </a:avLst>
          </a:prstGeom>
          <a:gradFill flip="none" rotWithShape="1">
            <a:gsLst>
              <a:gs pos="46000">
                <a:srgbClr val="FFFFFF"/>
              </a:gs>
              <a:gs pos="0">
                <a:srgbClr val="DFB560">
                  <a:shade val="67500"/>
                  <a:satMod val="115000"/>
                </a:srgbClr>
              </a:gs>
              <a:gs pos="100000">
                <a:srgbClr val="DFB560">
                  <a:shade val="100000"/>
                  <a:satMod val="115000"/>
                </a:srgbClr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1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ABI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2078" y="1777999"/>
            <a:ext cx="4599006" cy="4375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0" dirty="0">
                <a:solidFill>
                  <a:schemeClr val="bg1"/>
                </a:solidFill>
                <a:effectLst/>
                <a:latin typeface="AppleSDGothicNeo"/>
              </a:rPr>
              <a:t>응용 프로그램 이진 인터페이스</a:t>
            </a:r>
            <a:r>
              <a:rPr lang="en-US" altLang="ko-KR" sz="2000" b="1" i="0" dirty="0">
                <a:solidFill>
                  <a:schemeClr val="bg1"/>
                </a:solidFill>
                <a:effectLst/>
                <a:latin typeface="AppleSDGothicNeo"/>
              </a:rPr>
              <a:t>(Application Binary Interface)</a:t>
            </a: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chemeClr val="bg1"/>
                </a:solidFill>
                <a:effectLst/>
                <a:latin typeface="AppleSDGothicNeo"/>
              </a:rPr>
              <a:t> </a:t>
            </a:r>
            <a:endParaRPr lang="en-US" altLang="ko-KR" b="1" i="0" dirty="0">
              <a:solidFill>
                <a:schemeClr val="bg1"/>
              </a:solidFill>
              <a:effectLst/>
              <a:latin typeface="AppleSDGothicNeo"/>
            </a:endParaRPr>
          </a:p>
          <a:p>
            <a:pPr>
              <a:lnSpc>
                <a:spcPct val="150000"/>
              </a:lnSpc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API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는 소스 코드 레벨에서 동작하는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API</a:t>
            </a:r>
            <a:r>
              <a:rPr lang="ko-KR" altLang="en-US" dirty="0">
                <a:ln>
                  <a:noFill/>
                </a:ln>
                <a:solidFill>
                  <a:schemeClr val="bg1"/>
                </a:solidFill>
                <a:ea typeface="Source Han Sans (Modified)"/>
              </a:rPr>
              <a:t>와는 달리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Source Han Sans (Modified)"/>
            </a:endParaRPr>
          </a:p>
          <a:p>
            <a:pPr>
              <a:lnSpc>
                <a:spcPct val="150000"/>
              </a:lnSpc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ABI는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 </a:t>
            </a:r>
            <a:r>
              <a:rPr kumimoji="0" lang="ko-KR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바이너리</a:t>
            </a:r>
            <a:r>
              <a:rPr kumimoji="0" lang="en-US" altLang="ko-KR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(</a:t>
            </a:r>
            <a:r>
              <a:rPr kumimoji="0" lang="ko-KR" altLang="en-US" b="1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저수준</a:t>
            </a:r>
            <a:r>
              <a:rPr kumimoji="0" lang="en-US" altLang="ko-KR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) </a:t>
            </a:r>
            <a:r>
              <a:rPr kumimoji="0" lang="ko-KR" altLang="en-US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코드</a:t>
            </a:r>
            <a:r>
              <a:rPr kumimoji="0" lang="ko-KR" altLang="en-US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에서 동작한</a:t>
            </a:r>
            <a:r>
              <a:rPr kumimoji="0" lang="ko-KR" altLang="en-US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ource Han Sans (Modified)"/>
              </a:rPr>
              <a:t>다</a:t>
            </a:r>
            <a:endParaRPr kumimoji="0" lang="en-US" altLang="ko-KR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Source Han Sans (Modified)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n>
                <a:noFill/>
              </a:ln>
              <a:solidFill>
                <a:schemeClr val="bg1"/>
              </a:solidFill>
              <a:ea typeface="Source Han Sans (Modified)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레퍼런스</a:t>
            </a:r>
            <a:r>
              <a:rPr lang="en-US" altLang="ko-KR" sz="1200" spc="-50" dirty="0">
                <a:solidFill>
                  <a:schemeClr val="bg2">
                    <a:lumMod val="75000"/>
                  </a:schemeClr>
                </a:solidFill>
              </a:rPr>
              <a:t>                 |             </a:t>
            </a:r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게임 제작팀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E76372-56E3-4B31-9AC8-4DAC827A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33" y="2144585"/>
            <a:ext cx="3133725" cy="11340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A7E6E4-C6C3-47E4-81D8-89976643C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8"/>
          <a:stretch/>
        </p:blipFill>
        <p:spPr>
          <a:xfrm>
            <a:off x="1494633" y="4269646"/>
            <a:ext cx="3133725" cy="1134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724CA7-DD04-44DF-8C79-E38090E98DCE}"/>
              </a:ext>
            </a:extLst>
          </p:cNvPr>
          <p:cNvSpPr txBox="1"/>
          <p:nvPr/>
        </p:nvSpPr>
        <p:spPr>
          <a:xfrm>
            <a:off x="1621049" y="3429000"/>
            <a:ext cx="257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ko-KR" altLang="en-US" sz="1200" dirty="0">
                <a:solidFill>
                  <a:schemeClr val="bg1"/>
                </a:solidFill>
              </a:rPr>
              <a:t>소스 코드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88FD1-85D1-4270-B2B9-245EB7941E7C}"/>
              </a:ext>
            </a:extLst>
          </p:cNvPr>
          <p:cNvSpPr txBox="1"/>
          <p:nvPr/>
        </p:nvSpPr>
        <p:spPr>
          <a:xfrm>
            <a:off x="1621049" y="5501582"/>
            <a:ext cx="257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ko-KR" altLang="en-US" sz="1200" dirty="0">
                <a:solidFill>
                  <a:schemeClr val="bg1"/>
                </a:solidFill>
              </a:rPr>
              <a:t>바이너리 코드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2C84097-2EF6-4B7C-9648-F6D0BCE7B718}"/>
              </a:ext>
            </a:extLst>
          </p:cNvPr>
          <p:cNvSpPr/>
          <p:nvPr/>
        </p:nvSpPr>
        <p:spPr>
          <a:xfrm>
            <a:off x="1004075" y="1730374"/>
            <a:ext cx="4233090" cy="4659114"/>
          </a:xfrm>
          <a:prstGeom prst="frame">
            <a:avLst>
              <a:gd name="adj1" fmla="val 1026"/>
            </a:avLst>
          </a:prstGeom>
          <a:gradFill>
            <a:gsLst>
              <a:gs pos="100000">
                <a:srgbClr val="DFB55F"/>
              </a:gs>
              <a:gs pos="48000">
                <a:srgbClr val="F6E2C2">
                  <a:lumMod val="96000"/>
                </a:srgbClr>
              </a:gs>
              <a:gs pos="0">
                <a:srgbClr val="CA8F3B"/>
              </a:gs>
            </a:gsLst>
            <a:path path="circle">
              <a:fillToRect l="100000" t="100000"/>
            </a:path>
          </a:gradFill>
          <a:ln w="3175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44000" tIns="0" rIns="144000" bIns="0" rtlCol="0" anchor="ctr" anchorCtr="0">
            <a:noAutofit/>
          </a:bodyPr>
          <a:lstStyle/>
          <a:p>
            <a:pPr lvl="0" indent="0" algn="di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ko-KR" altLang="en-US" sz="1200" b="1" spc="-6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043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ABI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레퍼런스</a:t>
            </a:r>
            <a:r>
              <a:rPr lang="en-US" altLang="ko-KR" sz="1200" spc="-50" dirty="0">
                <a:solidFill>
                  <a:schemeClr val="bg2">
                    <a:lumMod val="75000"/>
                  </a:schemeClr>
                </a:solidFill>
              </a:rPr>
              <a:t>                 |             </a:t>
            </a:r>
            <a:r>
              <a:rPr lang="ko-KR" altLang="en-US" sz="1200" spc="-50" dirty="0">
                <a:solidFill>
                  <a:schemeClr val="bg2">
                    <a:lumMod val="75000"/>
                  </a:schemeClr>
                </a:solidFill>
              </a:rPr>
              <a:t>게임 제작팀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7F5FC7B-2514-4B76-8FA2-6453E0D4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78" y="2328122"/>
            <a:ext cx="3657610" cy="1391482"/>
          </a:xfrm>
          <a:prstGeom prst="rect">
            <a:avLst/>
          </a:prstGeom>
          <a:noFill/>
          <a:ln w="38100">
            <a:solidFill>
              <a:srgbClr val="575B5C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5D22CC6-40BB-44A3-9CFB-192C0A18F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26" y="2177020"/>
            <a:ext cx="3727198" cy="1807354"/>
          </a:xfrm>
          <a:prstGeom prst="rect">
            <a:avLst/>
          </a:prstGeom>
          <a:ln w="38100">
            <a:solidFill>
              <a:srgbClr val="575B5C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9C4A50-6FBA-45C2-A40A-0363150B3D31}"/>
              </a:ext>
            </a:extLst>
          </p:cNvPr>
          <p:cNvSpPr/>
          <p:nvPr/>
        </p:nvSpPr>
        <p:spPr>
          <a:xfrm>
            <a:off x="7546026" y="4561755"/>
            <a:ext cx="2635230" cy="1661688"/>
          </a:xfrm>
          <a:prstGeom prst="rect">
            <a:avLst/>
          </a:prstGeom>
          <a:solidFill>
            <a:srgbClr val="FFFFFF"/>
          </a:solidFill>
          <a:ln w="38100">
            <a:solidFill>
              <a:srgbClr val="575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4000" b="1" i="0" u="none" strike="noStrike" kern="1200" cap="none" spc="-6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ppleSDGothicNeo"/>
                <a:cs typeface="+mn-cs"/>
              </a:rPr>
              <a:t>~.</a:t>
            </a:r>
            <a:r>
              <a:rPr lang="en-US" altLang="ko-KR" sz="4000" b="1" spc="-6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ppleSDGothicNeo"/>
              </a:rPr>
              <a:t>exe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22589B-F879-4DAD-9628-BCE6FF4A1C4A}"/>
              </a:ext>
            </a:extLst>
          </p:cNvPr>
          <p:cNvSpPr/>
          <p:nvPr/>
        </p:nvSpPr>
        <p:spPr>
          <a:xfrm>
            <a:off x="2308217" y="4566247"/>
            <a:ext cx="2337758" cy="1657196"/>
          </a:xfrm>
          <a:prstGeom prst="rect">
            <a:avLst/>
          </a:prstGeom>
          <a:solidFill>
            <a:srgbClr val="FFFFFF"/>
          </a:solidFill>
          <a:ln w="38100">
            <a:solidFill>
              <a:srgbClr val="575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6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ppleSDGothicNeo"/>
              </a:rPr>
              <a:t>CreateFile</a:t>
            </a:r>
            <a:r>
              <a:rPr lang="en-US" altLang="ko-KR" b="1" spc="-6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ppleSDGothicNeo"/>
              </a:rPr>
              <a:t> </a:t>
            </a:r>
            <a:r>
              <a:rPr lang="ko-KR" altLang="en-US" b="1" spc="-6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AppleSDGothicNeo"/>
              </a:rPr>
              <a:t>구현체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07C9C-3AA2-48DE-B946-5AD0602CE726}"/>
              </a:ext>
            </a:extLst>
          </p:cNvPr>
          <p:cNvSpPr txBox="1"/>
          <p:nvPr/>
        </p:nvSpPr>
        <p:spPr>
          <a:xfrm>
            <a:off x="2127705" y="1771224"/>
            <a:ext cx="2535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~.h </a:t>
            </a:r>
            <a:r>
              <a:rPr lang="ko-KR" altLang="en-US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파일 내의 함수원형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F3193-BCCA-42A2-A89A-317E67C3C56F}"/>
              </a:ext>
            </a:extLst>
          </p:cNvPr>
          <p:cNvSpPr txBox="1"/>
          <p:nvPr/>
        </p:nvSpPr>
        <p:spPr>
          <a:xfrm>
            <a:off x="8003315" y="1896816"/>
            <a:ext cx="2074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프로그램 소스코드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BC38C5F6-8DB4-48F8-B945-52960E6F547D}"/>
              </a:ext>
            </a:extLst>
          </p:cNvPr>
          <p:cNvSpPr/>
          <p:nvPr/>
        </p:nvSpPr>
        <p:spPr>
          <a:xfrm>
            <a:off x="5229044" y="2855342"/>
            <a:ext cx="1733910" cy="264513"/>
          </a:xfrm>
          <a:prstGeom prst="leftRightArrow">
            <a:avLst>
              <a:gd name="adj1" fmla="val 63045"/>
              <a:gd name="adj2" fmla="val 72829"/>
            </a:avLst>
          </a:prstGeom>
          <a:gradFill>
            <a:gsLst>
              <a:gs pos="20000">
                <a:srgbClr val="DFB560"/>
              </a:gs>
              <a:gs pos="46000">
                <a:srgbClr val="FFFFFF"/>
              </a:gs>
              <a:gs pos="80000">
                <a:srgbClr val="DFB56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D8261-8939-4EEA-BA16-1C1D637C1D0F}"/>
              </a:ext>
            </a:extLst>
          </p:cNvPr>
          <p:cNvSpPr txBox="1"/>
          <p:nvPr/>
        </p:nvSpPr>
        <p:spPr>
          <a:xfrm>
            <a:off x="5638880" y="2547565"/>
            <a:ext cx="1262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API </a:t>
            </a:r>
            <a:r>
              <a:rPr lang="ko-KR" altLang="en-US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사용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B1C6B8D-8A64-420F-B199-5F7B0278F8D4}"/>
              </a:ext>
            </a:extLst>
          </p:cNvPr>
          <p:cNvSpPr/>
          <p:nvPr/>
        </p:nvSpPr>
        <p:spPr>
          <a:xfrm>
            <a:off x="8686800" y="3864634"/>
            <a:ext cx="353683" cy="552091"/>
          </a:xfrm>
          <a:prstGeom prst="downArrow">
            <a:avLst/>
          </a:prstGeom>
          <a:gradFill flip="none" rotWithShape="1">
            <a:gsLst>
              <a:gs pos="78000">
                <a:srgbClr val="DFB560"/>
              </a:gs>
              <a:gs pos="50000">
                <a:srgbClr val="FFFFFF"/>
              </a:gs>
              <a:gs pos="22000">
                <a:srgbClr val="DFB56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614BB2-5B28-4422-82BB-853E27FA4F74}"/>
              </a:ext>
            </a:extLst>
          </p:cNvPr>
          <p:cNvSpPr txBox="1"/>
          <p:nvPr/>
        </p:nvSpPr>
        <p:spPr>
          <a:xfrm>
            <a:off x="9012445" y="3984374"/>
            <a:ext cx="1027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+mj-ea"/>
                <a:ea typeface="+mj-ea"/>
              </a:rPr>
              <a:t>컴파일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863FF-72EF-4EE4-B805-DFC1951619A1}"/>
              </a:ext>
            </a:extLst>
          </p:cNvPr>
          <p:cNvSpPr txBox="1"/>
          <p:nvPr/>
        </p:nvSpPr>
        <p:spPr>
          <a:xfrm>
            <a:off x="2665944" y="4222970"/>
            <a:ext cx="1622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</a:rPr>
              <a:t>~.</a:t>
            </a:r>
            <a:r>
              <a:rPr lang="en-US" altLang="ko-KR" sz="1400" b="1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</a:rPr>
              <a:t>dll</a:t>
            </a:r>
            <a:r>
              <a:rPr lang="en-US" altLang="ko-KR" sz="1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</a:rPr>
              <a:t>바이너리</a:t>
            </a:r>
            <a:r>
              <a:rPr lang="en-US" altLang="ko-KR" sz="1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</a:rPr>
              <a:t>)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639F129-365E-4549-AB07-BC0E4AAF59E8}"/>
              </a:ext>
            </a:extLst>
          </p:cNvPr>
          <p:cNvSpPr/>
          <p:nvPr/>
        </p:nvSpPr>
        <p:spPr>
          <a:xfrm rot="5400000">
            <a:off x="5926346" y="4154710"/>
            <a:ext cx="353683" cy="2475780"/>
          </a:xfrm>
          <a:prstGeom prst="downArrow">
            <a:avLst/>
          </a:prstGeom>
          <a:gradFill flip="none" rotWithShape="1">
            <a:gsLst>
              <a:gs pos="80000">
                <a:srgbClr val="DFB560"/>
              </a:gs>
              <a:gs pos="50000">
                <a:srgbClr val="FFFFFF"/>
              </a:gs>
              <a:gs pos="20000">
                <a:srgbClr val="DFB56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CF28A9-4DEA-4852-8931-40BF80E6628B}"/>
              </a:ext>
            </a:extLst>
          </p:cNvPr>
          <p:cNvSpPr txBox="1"/>
          <p:nvPr/>
        </p:nvSpPr>
        <p:spPr>
          <a:xfrm>
            <a:off x="5630009" y="4917506"/>
            <a:ext cx="1027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+mj-ea"/>
                <a:ea typeface="+mj-ea"/>
              </a:rPr>
              <a:t>ABI </a:t>
            </a:r>
            <a:r>
              <a:rPr lang="ko-KR" alt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호출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545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09" y="704493"/>
            <a:ext cx="8690580" cy="567808"/>
          </a:xfrm>
        </p:spPr>
        <p:txBody>
          <a:bodyPr/>
          <a:lstStyle/>
          <a:p>
            <a:r>
              <a:rPr lang="en-US" altLang="ko-KR" dirty="0"/>
              <a:t>ABI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ko-KR" altLang="en-US" sz="1200" b="0" spc="-50" dirty="0"/>
              <a:t>레퍼런스</a:t>
            </a:r>
            <a:r>
              <a:rPr lang="en-US" altLang="ko-KR" sz="1200" b="0" spc="-50" dirty="0"/>
              <a:t>                 |             </a:t>
            </a:r>
            <a:r>
              <a:rPr lang="ko-KR" altLang="en-US" sz="1200" b="0" spc="-50" dirty="0"/>
              <a:t>게임 제작팀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FEAE6E-8BD7-4DC7-97F0-BD529F6C945A}"/>
              </a:ext>
            </a:extLst>
          </p:cNvPr>
          <p:cNvSpPr/>
          <p:nvPr/>
        </p:nvSpPr>
        <p:spPr>
          <a:xfrm>
            <a:off x="1885950" y="3086101"/>
            <a:ext cx="2038350" cy="1512054"/>
          </a:xfrm>
          <a:prstGeom prst="rect">
            <a:avLst/>
          </a:prstGeom>
          <a:solidFill>
            <a:schemeClr val="bg2"/>
          </a:solidFill>
          <a:ln w="38100">
            <a:solidFill>
              <a:srgbClr val="DFB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FDD6D6-2C18-460C-A31B-17E5B9A5F5D3}"/>
              </a:ext>
            </a:extLst>
          </p:cNvPr>
          <p:cNvSpPr/>
          <p:nvPr/>
        </p:nvSpPr>
        <p:spPr>
          <a:xfrm>
            <a:off x="5076825" y="3086101"/>
            <a:ext cx="2038350" cy="1512054"/>
          </a:xfrm>
          <a:prstGeom prst="rect">
            <a:avLst/>
          </a:prstGeom>
          <a:solidFill>
            <a:schemeClr val="bg2"/>
          </a:solidFill>
          <a:ln w="38100">
            <a:solidFill>
              <a:srgbClr val="DFB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2A3F47-76D7-41F1-8FD9-26F3832A2A89}"/>
              </a:ext>
            </a:extLst>
          </p:cNvPr>
          <p:cNvSpPr/>
          <p:nvPr/>
        </p:nvSpPr>
        <p:spPr>
          <a:xfrm>
            <a:off x="8267700" y="3086101"/>
            <a:ext cx="2038350" cy="1512054"/>
          </a:xfrm>
          <a:prstGeom prst="rect">
            <a:avLst/>
          </a:prstGeom>
          <a:solidFill>
            <a:schemeClr val="bg2"/>
          </a:solidFill>
          <a:ln w="38100">
            <a:solidFill>
              <a:srgbClr val="DFB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275C327-6B83-4D45-8332-264E33A6D8E2}"/>
              </a:ext>
            </a:extLst>
          </p:cNvPr>
          <p:cNvGrpSpPr/>
          <p:nvPr/>
        </p:nvGrpSpPr>
        <p:grpSpPr>
          <a:xfrm>
            <a:off x="7115175" y="3726874"/>
            <a:ext cx="1152525" cy="230506"/>
            <a:chOff x="3619500" y="4232908"/>
            <a:chExt cx="1152525" cy="230506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07794A3-1B9D-41B6-A0C2-5D9304ADB73E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00" y="4348163"/>
              <a:ext cx="1152525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E382382E-E927-4F15-85CE-B6F2E2536942}"/>
                </a:ext>
              </a:extLst>
            </p:cNvPr>
            <p:cNvSpPr/>
            <p:nvPr/>
          </p:nvSpPr>
          <p:spPr>
            <a:xfrm rot="16200000">
              <a:off x="3603603" y="4248806"/>
              <a:ext cx="230505" cy="19871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9A7D4DAD-888E-4A1E-BD15-CE93A2C8B79D}"/>
                </a:ext>
              </a:extLst>
            </p:cNvPr>
            <p:cNvSpPr/>
            <p:nvPr/>
          </p:nvSpPr>
          <p:spPr>
            <a:xfrm rot="5400000">
              <a:off x="4557417" y="4248805"/>
              <a:ext cx="230505" cy="19871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050E24C-377D-4669-B6EB-D0DB3F667372}"/>
              </a:ext>
            </a:extLst>
          </p:cNvPr>
          <p:cNvSpPr txBox="1"/>
          <p:nvPr/>
        </p:nvSpPr>
        <p:spPr>
          <a:xfrm>
            <a:off x="4213860" y="328369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ABI</a:t>
            </a:r>
            <a:endParaRPr lang="ko-KR" alt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346924-9032-4DCB-A64A-C610306C9A55}"/>
              </a:ext>
            </a:extLst>
          </p:cNvPr>
          <p:cNvSpPr txBox="1"/>
          <p:nvPr/>
        </p:nvSpPr>
        <p:spPr>
          <a:xfrm>
            <a:off x="7409793" y="328369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  <a:latin typeface="+mj-ea"/>
                <a:ea typeface="+mj-ea"/>
              </a:rPr>
              <a:t>ABI</a:t>
            </a:r>
            <a:endParaRPr lang="ko-KR" altLang="en-US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A4D17A-20E2-4995-8D7D-C71D14AC03EB}"/>
              </a:ext>
            </a:extLst>
          </p:cNvPr>
          <p:cNvSpPr txBox="1"/>
          <p:nvPr/>
        </p:nvSpPr>
        <p:spPr>
          <a:xfrm>
            <a:off x="2606005" y="361129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OS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7E061B-1C2B-48D2-8C84-D173DDA787C9}"/>
              </a:ext>
            </a:extLst>
          </p:cNvPr>
          <p:cNvSpPr txBox="1"/>
          <p:nvPr/>
        </p:nvSpPr>
        <p:spPr>
          <a:xfrm>
            <a:off x="5701795" y="3611295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App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B0DB32-6D21-40E7-8E87-8DA20E40AC5F}"/>
              </a:ext>
            </a:extLst>
          </p:cNvPr>
          <p:cNvSpPr txBox="1"/>
          <p:nvPr/>
        </p:nvSpPr>
        <p:spPr>
          <a:xfrm>
            <a:off x="8681636" y="3611295"/>
            <a:ext cx="1207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1AAED4-5595-4F81-B5F3-E63FB3D1309E}"/>
              </a:ext>
            </a:extLst>
          </p:cNvPr>
          <p:cNvSpPr txBox="1"/>
          <p:nvPr/>
        </p:nvSpPr>
        <p:spPr>
          <a:xfrm>
            <a:off x="3169197" y="4249550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Binary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B106D2-957B-41CC-8CEA-6D47A4A589FA}"/>
              </a:ext>
            </a:extLst>
          </p:cNvPr>
          <p:cNvSpPr txBox="1"/>
          <p:nvPr/>
        </p:nvSpPr>
        <p:spPr>
          <a:xfrm>
            <a:off x="6334264" y="4249550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Binary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AB9255-0CD7-4338-998B-1241857E7F8B}"/>
              </a:ext>
            </a:extLst>
          </p:cNvPr>
          <p:cNvSpPr txBox="1"/>
          <p:nvPr/>
        </p:nvSpPr>
        <p:spPr>
          <a:xfrm>
            <a:off x="9570117" y="4249550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Binary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78EFE53-6DBF-4D4A-9A8D-020F77021099}"/>
              </a:ext>
            </a:extLst>
          </p:cNvPr>
          <p:cNvGrpSpPr/>
          <p:nvPr/>
        </p:nvGrpSpPr>
        <p:grpSpPr>
          <a:xfrm>
            <a:off x="3920550" y="3726874"/>
            <a:ext cx="1152525" cy="230506"/>
            <a:chOff x="3619500" y="4232908"/>
            <a:chExt cx="1152525" cy="230506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3774B88-3173-4B90-BAB3-AB7E86825213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00" y="4348163"/>
              <a:ext cx="1152525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87E5461D-FD85-4F01-82B4-AD668BF1642C}"/>
                </a:ext>
              </a:extLst>
            </p:cNvPr>
            <p:cNvSpPr/>
            <p:nvPr/>
          </p:nvSpPr>
          <p:spPr>
            <a:xfrm rot="16200000">
              <a:off x="3603603" y="4248806"/>
              <a:ext cx="230505" cy="19871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DE96A647-8511-4A8D-8DDC-E7FF3ADD837D}"/>
                </a:ext>
              </a:extLst>
            </p:cNvPr>
            <p:cNvSpPr/>
            <p:nvPr/>
          </p:nvSpPr>
          <p:spPr>
            <a:xfrm rot="5400000">
              <a:off x="4557417" y="4248805"/>
              <a:ext cx="230505" cy="19871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64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rgbClr val="DFB55F"/>
            </a:gs>
            <a:gs pos="48000">
              <a:srgbClr val="F6E2C2">
                <a:lumMod val="96000"/>
              </a:srgbClr>
            </a:gs>
            <a:gs pos="0">
              <a:srgbClr val="CA8F3B"/>
            </a:gs>
          </a:gsLst>
          <a:path path="circle">
            <a:fillToRect l="100000" t="100000"/>
          </a:path>
        </a:gradFill>
        <a:ln w="31750" cmpd="tri">
          <a:noFill/>
        </a:ln>
      </a:spPr>
      <a:bodyPr vert="horz" lIns="144000" tIns="0" rIns="144000" bIns="0" rtlCol="0" anchor="ctr" anchorCtr="0">
        <a:noAutofit/>
      </a:bodyPr>
      <a:lstStyle>
        <a:defPPr indent="0" algn="dist">
          <a:lnSpc>
            <a:spcPct val="100000"/>
          </a:lnSpc>
          <a:spcBef>
            <a:spcPts val="0"/>
          </a:spcBef>
          <a:buFont typeface="Arial" panose="020B0604020202020204" pitchFamily="34" charset="0"/>
          <a:buNone/>
          <a:defRPr sz="1200" b="1" spc="-6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377</Words>
  <Application>Microsoft Office PowerPoint</Application>
  <PresentationFormat>와이드스크린</PresentationFormat>
  <Paragraphs>137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AppleSDGothicNeo</vt:lpstr>
      <vt:lpstr>KaTeX_AMS</vt:lpstr>
      <vt:lpstr>KoPub Dotum</vt:lpstr>
      <vt:lpstr>Roboto Mono</vt:lpstr>
      <vt:lpstr>NanumGothic</vt:lpstr>
      <vt:lpstr>나눔스퀘어</vt:lpstr>
      <vt:lpstr>나눔스퀘어 ExtraBold</vt:lpstr>
      <vt:lpstr>맑은 고딕</vt:lpstr>
      <vt:lpstr>Arial</vt:lpstr>
      <vt:lpstr>Office 테마</vt:lpstr>
      <vt:lpstr>API, ABI, Framework</vt:lpstr>
      <vt:lpstr>PowerPoint 프레젠테이션</vt:lpstr>
      <vt:lpstr>API란?</vt:lpstr>
      <vt:lpstr>API란?</vt:lpstr>
      <vt:lpstr>API란?</vt:lpstr>
      <vt:lpstr>API란?</vt:lpstr>
      <vt:lpstr>ABI란?</vt:lpstr>
      <vt:lpstr>ABI란?</vt:lpstr>
      <vt:lpstr>ABI란?</vt:lpstr>
      <vt:lpstr>PowerPoint 프레젠테이션</vt:lpstr>
      <vt:lpstr>ABI란?</vt:lpstr>
      <vt:lpstr>Framework란?</vt:lpstr>
      <vt:lpstr>Framework란?</vt:lpstr>
      <vt:lpstr>Framework란?</vt:lpstr>
      <vt:lpstr>Framework란?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DEVELOPER</cp:lastModifiedBy>
  <cp:revision>318</cp:revision>
  <dcterms:created xsi:type="dcterms:W3CDTF">2017-12-10T15:04:34Z</dcterms:created>
  <dcterms:modified xsi:type="dcterms:W3CDTF">2021-08-26T06:48:38Z</dcterms:modified>
</cp:coreProperties>
</file>